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 id="2147483673" r:id="rId2"/>
  </p:sldMasterIdLst>
  <p:notesMasterIdLst>
    <p:notesMasterId r:id="rId13"/>
  </p:notesMasterIdLst>
  <p:handoutMasterIdLst>
    <p:handoutMasterId r:id="rId14"/>
  </p:handoutMasterIdLst>
  <p:sldIdLst>
    <p:sldId id="324" r:id="rId3"/>
    <p:sldId id="425" r:id="rId4"/>
    <p:sldId id="318" r:id="rId5"/>
    <p:sldId id="364" r:id="rId6"/>
    <p:sldId id="410" r:id="rId7"/>
    <p:sldId id="312" r:id="rId8"/>
    <p:sldId id="359" r:id="rId9"/>
    <p:sldId id="289" r:id="rId10"/>
    <p:sldId id="389" r:id="rId11"/>
    <p:sldId id="411" r:id="rId12"/>
  </p:sldIdLst>
  <p:sldSz cx="12192000" cy="6858000"/>
  <p:notesSz cx="7010400" cy="92964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35" userDrawn="1">
          <p15:clr>
            <a:srgbClr val="A4A3A4"/>
          </p15:clr>
        </p15:guide>
        <p15:guide id="2" pos="2116" userDrawn="1">
          <p15:clr>
            <a:srgbClr val="A4A3A4"/>
          </p15:clr>
        </p15:guide>
        <p15:guide id="3" orient="horz" pos="2929" userDrawn="1">
          <p15:clr>
            <a:srgbClr val="A4A3A4"/>
          </p15:clr>
        </p15:guide>
        <p15:guide id="4"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C090"/>
    <a:srgbClr val="FDEADA"/>
    <a:srgbClr val="DDCCF0"/>
    <a:srgbClr val="E5F7F8"/>
    <a:srgbClr val="00ACB6"/>
    <a:srgbClr val="4D24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23" autoAdjust="0"/>
    <p:restoredTop sz="72017" autoAdjust="0"/>
  </p:normalViewPr>
  <p:slideViewPr>
    <p:cSldViewPr snapToGrid="0">
      <p:cViewPr varScale="1">
        <p:scale>
          <a:sx n="93" d="100"/>
          <a:sy n="93" d="100"/>
        </p:scale>
        <p:origin x="1584" y="208"/>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2184"/>
    </p:cViewPr>
  </p:sorterViewPr>
  <p:notesViewPr>
    <p:cSldViewPr snapToGrid="0">
      <p:cViewPr varScale="1">
        <p:scale>
          <a:sx n="88" d="100"/>
          <a:sy n="88" d="100"/>
        </p:scale>
        <p:origin x="-3763" y="-58"/>
      </p:cViewPr>
      <p:guideLst>
        <p:guide orient="horz" pos="2835"/>
        <p:guide pos="2116"/>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tags" Target="tags/tag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94733223-E484-E343-8C6F-D1980EFDB1EC}" type="datetimeFigureOut">
              <a:rPr lang="en-US" smtClean="0"/>
              <a:t>11/3/19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B155877E-9D56-8F46-A933-92B9583B94E2}" type="slidenum">
              <a:rPr lang="en-US" smtClean="0"/>
              <a:t>‹#›</a:t>
            </a:fld>
            <a:endParaRPr lang="en-US"/>
          </a:p>
        </p:txBody>
      </p:sp>
    </p:spTree>
    <p:extLst>
      <p:ext uri="{BB962C8B-B14F-4D97-AF65-F5344CB8AC3E}">
        <p14:creationId xmlns:p14="http://schemas.microsoft.com/office/powerpoint/2010/main" val="12338055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4" cy="466726"/>
          </a:xfrm>
          <a:prstGeom prst="rect">
            <a:avLst/>
          </a:prstGeom>
        </p:spPr>
        <p:txBody>
          <a:bodyPr vert="horz" lIns="92193" tIns="46097" rIns="92193" bIns="46097" rtlCol="0"/>
          <a:lstStyle>
            <a:lvl1pPr algn="l">
              <a:defRPr sz="1300"/>
            </a:lvl1pPr>
          </a:lstStyle>
          <a:p>
            <a:endParaRPr lang="en-US"/>
          </a:p>
        </p:txBody>
      </p:sp>
      <p:sp>
        <p:nvSpPr>
          <p:cNvPr id="3" name="Date Placeholder 2"/>
          <p:cNvSpPr>
            <a:spLocks noGrp="1"/>
          </p:cNvSpPr>
          <p:nvPr>
            <p:ph type="dt" idx="1"/>
          </p:nvPr>
        </p:nvSpPr>
        <p:spPr>
          <a:xfrm>
            <a:off x="3970340" y="0"/>
            <a:ext cx="3038474" cy="466726"/>
          </a:xfrm>
          <a:prstGeom prst="rect">
            <a:avLst/>
          </a:prstGeom>
        </p:spPr>
        <p:txBody>
          <a:bodyPr vert="horz" lIns="92193" tIns="46097" rIns="92193" bIns="46097" rtlCol="0"/>
          <a:lstStyle>
            <a:lvl1pPr algn="r">
              <a:defRPr sz="1300"/>
            </a:lvl1pPr>
          </a:lstStyle>
          <a:p>
            <a:fld id="{D3445D5D-16CE-4BDF-932D-EBED722306C1}" type="datetimeFigureOut">
              <a:rPr lang="en-US" smtClean="0"/>
              <a:t>11/3/19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sp>
      <p:sp>
        <p:nvSpPr>
          <p:cNvPr id="5" name="Notes Placeholder 4"/>
          <p:cNvSpPr>
            <a:spLocks noGrp="1"/>
          </p:cNvSpPr>
          <p:nvPr>
            <p:ph type="body" sz="quarter" idx="3"/>
          </p:nvPr>
        </p:nvSpPr>
        <p:spPr>
          <a:xfrm>
            <a:off x="701676" y="4473576"/>
            <a:ext cx="5607050" cy="3660776"/>
          </a:xfrm>
          <a:prstGeom prst="rect">
            <a:avLst/>
          </a:prstGeom>
        </p:spPr>
        <p:txBody>
          <a:bodyPr vert="horz" lIns="92193" tIns="46097" rIns="92193" bIns="4609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829675"/>
            <a:ext cx="3038474" cy="466726"/>
          </a:xfrm>
          <a:prstGeom prst="rect">
            <a:avLst/>
          </a:prstGeom>
        </p:spPr>
        <p:txBody>
          <a:bodyPr vert="horz" lIns="92193" tIns="46097" rIns="92193" bIns="46097" rtlCol="0" anchor="b"/>
          <a:lstStyle>
            <a:lvl1pPr algn="l">
              <a:defRPr sz="1300"/>
            </a:lvl1pPr>
          </a:lstStyle>
          <a:p>
            <a:endParaRPr lang="en-US"/>
          </a:p>
        </p:txBody>
      </p:sp>
      <p:sp>
        <p:nvSpPr>
          <p:cNvPr id="7" name="Slide Number Placeholder 6"/>
          <p:cNvSpPr>
            <a:spLocks noGrp="1"/>
          </p:cNvSpPr>
          <p:nvPr>
            <p:ph type="sldNum" sz="quarter" idx="5"/>
          </p:nvPr>
        </p:nvSpPr>
        <p:spPr>
          <a:xfrm>
            <a:off x="3970340" y="8829675"/>
            <a:ext cx="3038474" cy="466726"/>
          </a:xfrm>
          <a:prstGeom prst="rect">
            <a:avLst/>
          </a:prstGeom>
        </p:spPr>
        <p:txBody>
          <a:bodyPr vert="horz" lIns="92193" tIns="46097" rIns="92193" bIns="46097" rtlCol="0" anchor="b"/>
          <a:lstStyle>
            <a:lvl1pPr algn="r">
              <a:defRPr sz="1300"/>
            </a:lvl1pPr>
          </a:lstStyle>
          <a:p>
            <a:fld id="{31E22E10-D4E1-496A-8131-C05210AA8CDB}" type="slidenum">
              <a:rPr lang="en-US" smtClean="0"/>
              <a:t>‹#›</a:t>
            </a:fld>
            <a:endParaRPr lang="en-US"/>
          </a:p>
        </p:txBody>
      </p:sp>
    </p:spTree>
    <p:extLst>
      <p:ext uri="{BB962C8B-B14F-4D97-AF65-F5344CB8AC3E}">
        <p14:creationId xmlns:p14="http://schemas.microsoft.com/office/powerpoint/2010/main" val="2455379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21162728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382486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29936222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3824860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5591605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559160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3824860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1934">
              <a:defRPr/>
            </a:pPr>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382486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1934">
              <a:defRPr/>
            </a:pPr>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3824860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382486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31" name="Text Placeholder 2"/>
          <p:cNvSpPr>
            <a:spLocks noGrp="1"/>
          </p:cNvSpPr>
          <p:nvPr>
            <p:ph type="body" idx="18" hasCustomPrompt="1"/>
          </p:nvPr>
        </p:nvSpPr>
        <p:spPr>
          <a:xfrm>
            <a:off x="1531047" y="3703321"/>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7" name="Rectangle 6"/>
          <p:cNvSpPr/>
          <p:nvPr userDrawn="1"/>
        </p:nvSpPr>
        <p:spPr>
          <a:xfrm>
            <a:off x="0" y="124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555432" y="1237752"/>
            <a:ext cx="9102519" cy="1033176"/>
          </a:xfrm>
        </p:spPr>
        <p:txBody>
          <a:bodyPr anchor="b" anchorCtr="0">
            <a:noAutofit/>
          </a:bodyPr>
          <a:lstStyle>
            <a:lvl1pPr algn="l">
              <a:defRPr sz="3200" b="1" spc="50" baseline="0">
                <a:solidFill>
                  <a:schemeClr val="bg1"/>
                </a:solidFill>
                <a:latin typeface="Arial" panose="020B0604020202020204" pitchFamily="34" charset="0"/>
                <a:cs typeface="Arial" panose="020B0604020202020204" pitchFamily="34" charset="0"/>
              </a:defRPr>
            </a:lvl1pPr>
          </a:lstStyle>
          <a:p>
            <a:r>
              <a:rPr lang="en-US"/>
              <a:t>Heading</a:t>
            </a:r>
          </a:p>
        </p:txBody>
      </p:sp>
      <p:sp>
        <p:nvSpPr>
          <p:cNvPr id="3" name="Subtitle 2"/>
          <p:cNvSpPr>
            <a:spLocks noGrp="1"/>
          </p:cNvSpPr>
          <p:nvPr>
            <p:ph type="subTitle" idx="1" hasCustomPrompt="1"/>
          </p:nvPr>
        </p:nvSpPr>
        <p:spPr>
          <a:xfrm>
            <a:off x="1555431" y="2472038"/>
            <a:ext cx="9102519" cy="617395"/>
          </a:xfrm>
        </p:spPr>
        <p:txBody>
          <a:bodyPr>
            <a:noAutofit/>
          </a:bodyPr>
          <a:lstStyle>
            <a:lvl1pPr marL="0" indent="0" algn="l">
              <a:spcBef>
                <a:spcPct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Subheading </a:t>
            </a:r>
          </a:p>
          <a:p>
            <a:endParaRPr lang="en-US"/>
          </a:p>
        </p:txBody>
      </p:sp>
      <p:sp>
        <p:nvSpPr>
          <p:cNvPr id="18" name="Text Placeholder 2"/>
          <p:cNvSpPr>
            <a:spLocks noGrp="1"/>
          </p:cNvSpPr>
          <p:nvPr>
            <p:ph type="body" idx="22" hasCustomPrompt="1"/>
          </p:nvPr>
        </p:nvSpPr>
        <p:spPr>
          <a:xfrm>
            <a:off x="1531044" y="3948324"/>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
        <p:nvSpPr>
          <p:cNvPr id="19" name="Text Placeholder 2"/>
          <p:cNvSpPr>
            <a:spLocks noGrp="1"/>
          </p:cNvSpPr>
          <p:nvPr>
            <p:ph type="body" idx="23" hasCustomPrompt="1"/>
          </p:nvPr>
        </p:nvSpPr>
        <p:spPr>
          <a:xfrm>
            <a:off x="1531050" y="5054614"/>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0" name="Text Placeholder 2"/>
          <p:cNvSpPr>
            <a:spLocks noGrp="1"/>
          </p:cNvSpPr>
          <p:nvPr>
            <p:ph type="body" idx="24" hasCustomPrompt="1"/>
          </p:nvPr>
        </p:nvSpPr>
        <p:spPr>
          <a:xfrm>
            <a:off x="1531047" y="5299617"/>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
        <p:nvSpPr>
          <p:cNvPr id="21" name="Text Placeholder 2"/>
          <p:cNvSpPr>
            <a:spLocks noGrp="1"/>
          </p:cNvSpPr>
          <p:nvPr>
            <p:ph type="body" idx="25" hasCustomPrompt="1"/>
          </p:nvPr>
        </p:nvSpPr>
        <p:spPr>
          <a:xfrm>
            <a:off x="1518855" y="4361245"/>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2" name="Text Placeholder 2"/>
          <p:cNvSpPr>
            <a:spLocks noGrp="1"/>
          </p:cNvSpPr>
          <p:nvPr>
            <p:ph type="body" idx="26" hasCustomPrompt="1"/>
          </p:nvPr>
        </p:nvSpPr>
        <p:spPr>
          <a:xfrm>
            <a:off x="1518852" y="4606248"/>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Tree>
    <p:extLst>
      <p:ext uri="{BB962C8B-B14F-4D97-AF65-F5344CB8AC3E}">
        <p14:creationId xmlns:p14="http://schemas.microsoft.com/office/powerpoint/2010/main" val="921171627"/>
      </p:ext>
    </p:extLst>
  </p:cSld>
  <p:clrMapOvr>
    <a:masterClrMapping/>
  </p:clrMapOvr>
  <p:transition>
    <p:split orient="vert"/>
  </p:transition>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o (2 per slide)">
    <p:spTree>
      <p:nvGrpSpPr>
        <p:cNvPr id="1" name=""/>
        <p:cNvGrpSpPr/>
        <p:nvPr/>
      </p:nvGrpSpPr>
      <p:grpSpPr>
        <a:xfrm>
          <a:off x="0" y="0"/>
          <a:ext cx="0" cy="0"/>
          <a:chOff x="0" y="0"/>
          <a:chExt cx="0" cy="0"/>
        </a:xfrm>
      </p:grpSpPr>
      <p:sp>
        <p:nvSpPr>
          <p:cNvPr id="58" name="Picture Placeholder 3"/>
          <p:cNvSpPr>
            <a:spLocks noGrp="1"/>
          </p:cNvSpPr>
          <p:nvPr>
            <p:ph type="pic" sz="quarter" idx="105" hasCustomPrompt="1"/>
          </p:nvPr>
        </p:nvSpPr>
        <p:spPr>
          <a:xfrm>
            <a:off x="1533321" y="3627651"/>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4" name="Picture Placeholder 3"/>
          <p:cNvSpPr>
            <a:spLocks noGrp="1"/>
          </p:cNvSpPr>
          <p:nvPr>
            <p:ph type="pic" sz="quarter" idx="98" hasCustomPrompt="1"/>
          </p:nvPr>
        </p:nvSpPr>
        <p:spPr>
          <a:xfrm>
            <a:off x="1533321" y="1336166"/>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138" name="Text Placeholder 24"/>
          <p:cNvSpPr>
            <a:spLocks noGrp="1"/>
          </p:cNvSpPr>
          <p:nvPr>
            <p:ph type="body" idx="81"/>
          </p:nvPr>
        </p:nvSpPr>
        <p:spPr>
          <a:xfrm>
            <a:off x="1444587"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139" name="Text Placeholder 26"/>
          <p:cNvSpPr>
            <a:spLocks noGrp="1"/>
          </p:cNvSpPr>
          <p:nvPr>
            <p:ph type="body" idx="82" hasCustomPrompt="1"/>
          </p:nvPr>
        </p:nvSpPr>
        <p:spPr>
          <a:xfrm>
            <a:off x="1444585" y="5261323"/>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40" name="Text Placeholder 27"/>
          <p:cNvSpPr>
            <a:spLocks noGrp="1"/>
          </p:cNvSpPr>
          <p:nvPr>
            <p:ph type="body" idx="83" hasCustomPrompt="1"/>
          </p:nvPr>
        </p:nvSpPr>
        <p:spPr>
          <a:xfrm>
            <a:off x="1444585" y="543942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41" name="Text Placeholder 26"/>
          <p:cNvSpPr>
            <a:spLocks noGrp="1"/>
          </p:cNvSpPr>
          <p:nvPr>
            <p:ph type="body" idx="84" hasCustomPrompt="1"/>
          </p:nvPr>
        </p:nvSpPr>
        <p:spPr>
          <a:xfrm>
            <a:off x="1443920" y="5087286"/>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52" name="Text Placeholder 24"/>
          <p:cNvSpPr>
            <a:spLocks noGrp="1"/>
          </p:cNvSpPr>
          <p:nvPr>
            <p:ph type="body" idx="18"/>
          </p:nvPr>
        </p:nvSpPr>
        <p:spPr>
          <a:xfrm>
            <a:off x="1444587"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74" name="Text Placeholder 26"/>
          <p:cNvSpPr>
            <a:spLocks noGrp="1"/>
          </p:cNvSpPr>
          <p:nvPr>
            <p:ph type="body" idx="20" hasCustomPrompt="1"/>
          </p:nvPr>
        </p:nvSpPr>
        <p:spPr>
          <a:xfrm>
            <a:off x="1444585"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75" name="Text Placeholder 27"/>
          <p:cNvSpPr>
            <a:spLocks noGrp="1"/>
          </p:cNvSpPr>
          <p:nvPr>
            <p:ph type="body" idx="21" hasCustomPrompt="1"/>
          </p:nvPr>
        </p:nvSpPr>
        <p:spPr>
          <a:xfrm>
            <a:off x="1444585"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76" name="Text Placeholder 26"/>
          <p:cNvSpPr>
            <a:spLocks noGrp="1"/>
          </p:cNvSpPr>
          <p:nvPr>
            <p:ph type="body" idx="52" hasCustomPrompt="1"/>
          </p:nvPr>
        </p:nvSpPr>
        <p:spPr>
          <a:xfrm>
            <a:off x="1443920"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35"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a:t>  © 2019  /  Confidential  /  Slide  </a:t>
            </a:r>
            <a:fld id="{1AEA1191-217B-42DC-A141-83FE8D09B662}" type="slidenum">
              <a:rPr lang="en-US" smtClean="0"/>
              <a:t>‹#›</a:t>
            </a:fld>
            <a:endParaRPr lang="en-US"/>
          </a:p>
        </p:txBody>
      </p:sp>
      <p:sp>
        <p:nvSpPr>
          <p:cNvPr id="44" name="Title 1"/>
          <p:cNvSpPr>
            <a:spLocks noGrp="1"/>
          </p:cNvSpPr>
          <p:nvPr>
            <p:ph type="title" hasCustomPrompt="1"/>
          </p:nvPr>
        </p:nvSpPr>
        <p:spPr>
          <a:xfrm>
            <a:off x="1533321" y="267420"/>
            <a:ext cx="9155000" cy="992924"/>
          </a:xfrm>
        </p:spPr>
        <p:txBody>
          <a:bodyPr>
            <a:normAutofit/>
          </a:bodyPr>
          <a:lstStyle>
            <a:lvl1pPr>
              <a:defRPr sz="2800" b="1" spc="50" baseline="0">
                <a:solidFill>
                  <a:schemeClr val="tx2"/>
                </a:solidFill>
                <a:latin typeface="Arial" panose="020B0604020202020204" pitchFamily="34" charset="0"/>
                <a:cs typeface="Arial" panose="020B0604020202020204" pitchFamily="34" charset="0"/>
              </a:defRPr>
            </a:lvl1pPr>
          </a:lstStyle>
          <a:p>
            <a:r>
              <a:rPr lang="en-US"/>
              <a:t>Click to edit master title style</a:t>
            </a:r>
          </a:p>
        </p:txBody>
      </p:sp>
      <p:sp>
        <p:nvSpPr>
          <p:cNvPr id="5" name="Content Placeholder 4"/>
          <p:cNvSpPr>
            <a:spLocks noGrp="1"/>
          </p:cNvSpPr>
          <p:nvPr>
            <p:ph sz="quarter" idx="106" hasCustomPrompt="1"/>
          </p:nvPr>
        </p:nvSpPr>
        <p:spPr>
          <a:xfrm>
            <a:off x="3657600" y="1336167"/>
            <a:ext cx="7030721" cy="1986126"/>
          </a:xfrm>
        </p:spPr>
        <p:txBody>
          <a:bodyPr>
            <a:noAutofit/>
          </a:bodyPr>
          <a:lstStyle>
            <a:lvl1pPr marL="0" indent="0">
              <a:buNone/>
              <a:defRPr sz="1200" baseline="0"/>
            </a:lvl1pPr>
            <a:lvl2pPr>
              <a:defRPr sz="1200"/>
            </a:lvl2pPr>
            <a:lvl3pPr>
              <a:defRPr sz="1200"/>
            </a:lvl3pPr>
            <a:lvl4pPr>
              <a:defRPr sz="1200"/>
            </a:lvl4pPr>
            <a:lvl5pPr>
              <a:defRPr sz="1200"/>
            </a:lvl5pPr>
          </a:lstStyle>
          <a:p>
            <a:r>
              <a:rPr lang="en-US" sz="1200" spc="50">
                <a:solidFill>
                  <a:schemeClr val="tx2"/>
                </a:solidFill>
                <a:latin typeface="Georgia" panose="02040502050405020303" pitchFamily="18" charset="0"/>
              </a:rPr>
              <a:t>Click to enter text of mini-bio</a:t>
            </a:r>
          </a:p>
        </p:txBody>
      </p:sp>
      <p:sp>
        <p:nvSpPr>
          <p:cNvPr id="50" name="Content Placeholder 4"/>
          <p:cNvSpPr>
            <a:spLocks noGrp="1"/>
          </p:cNvSpPr>
          <p:nvPr>
            <p:ph sz="quarter" idx="107" hasCustomPrompt="1"/>
          </p:nvPr>
        </p:nvSpPr>
        <p:spPr>
          <a:xfrm>
            <a:off x="3657600" y="3627651"/>
            <a:ext cx="7030721" cy="1986126"/>
          </a:xfrm>
        </p:spPr>
        <p:txBody>
          <a:bodyPr>
            <a:noAutofit/>
          </a:bodyPr>
          <a:lstStyle>
            <a:lvl1pPr marL="0" indent="0">
              <a:buNone/>
              <a:defRPr sz="1200" baseline="0"/>
            </a:lvl1pPr>
            <a:lvl2pPr>
              <a:defRPr sz="1200"/>
            </a:lvl2pPr>
            <a:lvl3pPr>
              <a:defRPr sz="1200"/>
            </a:lvl3pPr>
            <a:lvl4pPr>
              <a:defRPr sz="1200"/>
            </a:lvl4pPr>
            <a:lvl5pPr>
              <a:defRPr sz="1200"/>
            </a:lvl5pPr>
          </a:lstStyle>
          <a:p>
            <a:r>
              <a:rPr lang="en-US" sz="1200" spc="50">
                <a:solidFill>
                  <a:schemeClr val="tx2"/>
                </a:solidFill>
                <a:latin typeface="Georgia" panose="02040502050405020303" pitchFamily="18" charset="0"/>
              </a:rPr>
              <a:t>Click to enter text of mini-bio</a:t>
            </a:r>
          </a:p>
        </p:txBody>
      </p:sp>
    </p:spTree>
    <p:extLst>
      <p:ext uri="{BB962C8B-B14F-4D97-AF65-F5344CB8AC3E}">
        <p14:creationId xmlns:p14="http://schemas.microsoft.com/office/powerpoint/2010/main" val="1913420211"/>
      </p:ext>
    </p:extLst>
  </p:cSld>
  <p:clrMapOvr>
    <a:masterClrMapping/>
  </p:clrMapOvr>
  <p:transition>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am Roster">
    <p:spTree>
      <p:nvGrpSpPr>
        <p:cNvPr id="1" name=""/>
        <p:cNvGrpSpPr/>
        <p:nvPr/>
      </p:nvGrpSpPr>
      <p:grpSpPr>
        <a:xfrm>
          <a:off x="0" y="0"/>
          <a:ext cx="0" cy="0"/>
          <a:chOff x="0" y="0"/>
          <a:chExt cx="0" cy="0"/>
        </a:xfrm>
      </p:grpSpPr>
      <p:sp>
        <p:nvSpPr>
          <p:cNvPr id="55" name="Picture Placeholder 3"/>
          <p:cNvSpPr>
            <a:spLocks noGrp="1"/>
          </p:cNvSpPr>
          <p:nvPr>
            <p:ph type="pic" sz="quarter" idx="102" hasCustomPrompt="1"/>
          </p:nvPr>
        </p:nvSpPr>
        <p:spPr>
          <a:xfrm>
            <a:off x="3591231" y="3618889"/>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56" name="Picture Placeholder 3"/>
          <p:cNvSpPr>
            <a:spLocks noGrp="1"/>
          </p:cNvSpPr>
          <p:nvPr>
            <p:ph type="pic" sz="quarter" idx="103" hasCustomPrompt="1"/>
          </p:nvPr>
        </p:nvSpPr>
        <p:spPr>
          <a:xfrm>
            <a:off x="5649141" y="3619647"/>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lang="en-US" sz="1400" kern="1200" noProof="0">
                <a:solidFill>
                  <a:schemeClr val="tx2"/>
                </a:solidFill>
                <a:latin typeface="Arial" panose="020B0604020202020204" pitchFamily="34" charset="0"/>
                <a:ea typeface="+mn-ea"/>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57" name="Picture Placeholder 3"/>
          <p:cNvSpPr>
            <a:spLocks noGrp="1"/>
          </p:cNvSpPr>
          <p:nvPr>
            <p:ph type="pic" sz="quarter" idx="104" hasCustomPrompt="1"/>
          </p:nvPr>
        </p:nvSpPr>
        <p:spPr>
          <a:xfrm>
            <a:off x="7729397" y="3620317"/>
            <a:ext cx="1562304" cy="1140333"/>
          </a:xfrm>
        </p:spPr>
        <p:txBody>
          <a:bodyPr>
            <a:normAutofit/>
          </a:bodyPr>
          <a:lstStyle>
            <a:lvl1pPr marL="0" indent="0">
              <a:buNone/>
              <a:defRPr sz="1400">
                <a:latin typeface="Arial" panose="020B0604020202020204" pitchFamily="34" charset="0"/>
                <a:cs typeface="Arial" panose="020B0604020202020204" pitchFamily="34" charset="0"/>
              </a:defRPr>
            </a:lvl1pPr>
          </a:lstStyle>
          <a:p>
            <a:r>
              <a:rPr lang="en-US"/>
              <a:t>Click to insert headshot</a:t>
            </a:r>
          </a:p>
        </p:txBody>
      </p:sp>
      <p:sp>
        <p:nvSpPr>
          <p:cNvPr id="58" name="Picture Placeholder 3"/>
          <p:cNvSpPr>
            <a:spLocks noGrp="1"/>
          </p:cNvSpPr>
          <p:nvPr>
            <p:ph type="pic" sz="quarter" idx="105" hasCustomPrompt="1"/>
          </p:nvPr>
        </p:nvSpPr>
        <p:spPr>
          <a:xfrm>
            <a:off x="1533321" y="3627651"/>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51" name="Picture Placeholder 3"/>
          <p:cNvSpPr>
            <a:spLocks noGrp="1"/>
          </p:cNvSpPr>
          <p:nvPr>
            <p:ph type="pic" sz="quarter" idx="99" hasCustomPrompt="1"/>
          </p:nvPr>
        </p:nvSpPr>
        <p:spPr>
          <a:xfrm>
            <a:off x="3591231" y="1327404"/>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53" name="Picture Placeholder 3"/>
          <p:cNvSpPr>
            <a:spLocks noGrp="1"/>
          </p:cNvSpPr>
          <p:nvPr>
            <p:ph type="pic" sz="quarter" idx="100" hasCustomPrompt="1"/>
          </p:nvPr>
        </p:nvSpPr>
        <p:spPr>
          <a:xfrm>
            <a:off x="5649141" y="1328162"/>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lang="en-US" sz="1400" kern="1200" noProof="0">
                <a:solidFill>
                  <a:schemeClr val="tx2"/>
                </a:solidFill>
                <a:latin typeface="Arial" panose="020B0604020202020204" pitchFamily="34" charset="0"/>
                <a:ea typeface="+mn-ea"/>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54" name="Picture Placeholder 3"/>
          <p:cNvSpPr>
            <a:spLocks noGrp="1"/>
          </p:cNvSpPr>
          <p:nvPr>
            <p:ph type="pic" sz="quarter" idx="101" hasCustomPrompt="1"/>
          </p:nvPr>
        </p:nvSpPr>
        <p:spPr>
          <a:xfrm>
            <a:off x="7729397" y="1328832"/>
            <a:ext cx="1562304" cy="1140333"/>
          </a:xfrm>
        </p:spPr>
        <p:txBody>
          <a:bodyPr>
            <a:normAutofit/>
          </a:bodyPr>
          <a:lstStyle>
            <a:lvl1pPr marL="0" indent="0">
              <a:buNone/>
              <a:defRPr sz="1400">
                <a:latin typeface="Arial" panose="020B0604020202020204" pitchFamily="34" charset="0"/>
                <a:cs typeface="Arial" panose="020B0604020202020204" pitchFamily="34" charset="0"/>
              </a:defRPr>
            </a:lvl1pPr>
          </a:lstStyle>
          <a:p>
            <a:r>
              <a:rPr lang="en-US"/>
              <a:t>Click to insert headshot</a:t>
            </a:r>
          </a:p>
        </p:txBody>
      </p:sp>
      <p:sp>
        <p:nvSpPr>
          <p:cNvPr id="4" name="Picture Placeholder 3"/>
          <p:cNvSpPr>
            <a:spLocks noGrp="1"/>
          </p:cNvSpPr>
          <p:nvPr>
            <p:ph type="pic" sz="quarter" idx="98" hasCustomPrompt="1"/>
          </p:nvPr>
        </p:nvSpPr>
        <p:spPr>
          <a:xfrm>
            <a:off x="1533321" y="1336166"/>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138" name="Text Placeholder 24"/>
          <p:cNvSpPr>
            <a:spLocks noGrp="1"/>
          </p:cNvSpPr>
          <p:nvPr>
            <p:ph type="body" idx="81"/>
          </p:nvPr>
        </p:nvSpPr>
        <p:spPr>
          <a:xfrm>
            <a:off x="1444587"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139" name="Text Placeholder 26"/>
          <p:cNvSpPr>
            <a:spLocks noGrp="1"/>
          </p:cNvSpPr>
          <p:nvPr>
            <p:ph type="body" idx="82" hasCustomPrompt="1"/>
          </p:nvPr>
        </p:nvSpPr>
        <p:spPr>
          <a:xfrm>
            <a:off x="1444585" y="5261323"/>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40" name="Text Placeholder 27"/>
          <p:cNvSpPr>
            <a:spLocks noGrp="1"/>
          </p:cNvSpPr>
          <p:nvPr>
            <p:ph type="body" idx="83" hasCustomPrompt="1"/>
          </p:nvPr>
        </p:nvSpPr>
        <p:spPr>
          <a:xfrm>
            <a:off x="1444585" y="543942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41" name="Text Placeholder 26"/>
          <p:cNvSpPr>
            <a:spLocks noGrp="1"/>
          </p:cNvSpPr>
          <p:nvPr>
            <p:ph type="body" idx="84" hasCustomPrompt="1"/>
          </p:nvPr>
        </p:nvSpPr>
        <p:spPr>
          <a:xfrm>
            <a:off x="1443920" y="5087286"/>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42" name="Text Placeholder 24"/>
          <p:cNvSpPr>
            <a:spLocks noGrp="1"/>
          </p:cNvSpPr>
          <p:nvPr>
            <p:ph type="body" idx="85"/>
          </p:nvPr>
        </p:nvSpPr>
        <p:spPr>
          <a:xfrm>
            <a:off x="3526881"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143" name="Text Placeholder 26"/>
          <p:cNvSpPr>
            <a:spLocks noGrp="1"/>
          </p:cNvSpPr>
          <p:nvPr>
            <p:ph type="body" idx="86" hasCustomPrompt="1"/>
          </p:nvPr>
        </p:nvSpPr>
        <p:spPr>
          <a:xfrm>
            <a:off x="3526879" y="5261323"/>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44" name="Text Placeholder 27"/>
          <p:cNvSpPr>
            <a:spLocks noGrp="1"/>
          </p:cNvSpPr>
          <p:nvPr>
            <p:ph type="body" idx="87" hasCustomPrompt="1"/>
          </p:nvPr>
        </p:nvSpPr>
        <p:spPr>
          <a:xfrm>
            <a:off x="3526879" y="543942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46" name="Text Placeholder 24"/>
          <p:cNvSpPr>
            <a:spLocks noGrp="1"/>
          </p:cNvSpPr>
          <p:nvPr>
            <p:ph type="body" idx="89"/>
          </p:nvPr>
        </p:nvSpPr>
        <p:spPr>
          <a:xfrm>
            <a:off x="5590343"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147" name="Text Placeholder 26"/>
          <p:cNvSpPr>
            <a:spLocks noGrp="1"/>
          </p:cNvSpPr>
          <p:nvPr>
            <p:ph type="body" idx="90" hasCustomPrompt="1"/>
          </p:nvPr>
        </p:nvSpPr>
        <p:spPr>
          <a:xfrm>
            <a:off x="5590341" y="5261323"/>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48" name="Text Placeholder 27"/>
          <p:cNvSpPr>
            <a:spLocks noGrp="1"/>
          </p:cNvSpPr>
          <p:nvPr>
            <p:ph type="body" idx="91" hasCustomPrompt="1"/>
          </p:nvPr>
        </p:nvSpPr>
        <p:spPr>
          <a:xfrm>
            <a:off x="5590341" y="543942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49" name="Text Placeholder 26"/>
          <p:cNvSpPr>
            <a:spLocks noGrp="1"/>
          </p:cNvSpPr>
          <p:nvPr>
            <p:ph type="body" idx="92" hasCustomPrompt="1"/>
          </p:nvPr>
        </p:nvSpPr>
        <p:spPr>
          <a:xfrm>
            <a:off x="5587771" y="508919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50" name="Text Placeholder 24"/>
          <p:cNvSpPr>
            <a:spLocks noGrp="1"/>
          </p:cNvSpPr>
          <p:nvPr>
            <p:ph type="body" idx="93"/>
          </p:nvPr>
        </p:nvSpPr>
        <p:spPr>
          <a:xfrm>
            <a:off x="7654202" y="488744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152" name="Text Placeholder 27"/>
          <p:cNvSpPr>
            <a:spLocks noGrp="1"/>
          </p:cNvSpPr>
          <p:nvPr>
            <p:ph type="body" idx="95" hasCustomPrompt="1"/>
          </p:nvPr>
        </p:nvSpPr>
        <p:spPr>
          <a:xfrm>
            <a:off x="7654200" y="543660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53" name="Text Placeholder 26"/>
          <p:cNvSpPr>
            <a:spLocks noGrp="1"/>
          </p:cNvSpPr>
          <p:nvPr>
            <p:ph type="body" idx="96" hasCustomPrompt="1"/>
          </p:nvPr>
        </p:nvSpPr>
        <p:spPr>
          <a:xfrm>
            <a:off x="7653535" y="5086369"/>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52" name="Text Placeholder 24"/>
          <p:cNvSpPr>
            <a:spLocks noGrp="1"/>
          </p:cNvSpPr>
          <p:nvPr>
            <p:ph type="body" idx="18"/>
          </p:nvPr>
        </p:nvSpPr>
        <p:spPr>
          <a:xfrm>
            <a:off x="1444587"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74" name="Text Placeholder 26"/>
          <p:cNvSpPr>
            <a:spLocks noGrp="1"/>
          </p:cNvSpPr>
          <p:nvPr>
            <p:ph type="body" idx="20" hasCustomPrompt="1"/>
          </p:nvPr>
        </p:nvSpPr>
        <p:spPr>
          <a:xfrm>
            <a:off x="1444585"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75" name="Text Placeholder 27"/>
          <p:cNvSpPr>
            <a:spLocks noGrp="1"/>
          </p:cNvSpPr>
          <p:nvPr>
            <p:ph type="body" idx="21" hasCustomPrompt="1"/>
          </p:nvPr>
        </p:nvSpPr>
        <p:spPr>
          <a:xfrm>
            <a:off x="1444585"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76" name="Text Placeholder 26"/>
          <p:cNvSpPr>
            <a:spLocks noGrp="1"/>
          </p:cNvSpPr>
          <p:nvPr>
            <p:ph type="body" idx="52" hasCustomPrompt="1"/>
          </p:nvPr>
        </p:nvSpPr>
        <p:spPr>
          <a:xfrm>
            <a:off x="1443920"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35"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a:t>  © 2019  /  Confidential  /  Slide  </a:t>
            </a:r>
            <a:fld id="{1AEA1191-217B-42DC-A141-83FE8D09B662}" type="slidenum">
              <a:rPr lang="en-US" smtClean="0"/>
              <a:t>‹#›</a:t>
            </a:fld>
            <a:endParaRPr lang="en-US"/>
          </a:p>
        </p:txBody>
      </p:sp>
      <p:sp>
        <p:nvSpPr>
          <p:cNvPr id="44" name="Title 1"/>
          <p:cNvSpPr>
            <a:spLocks noGrp="1"/>
          </p:cNvSpPr>
          <p:nvPr>
            <p:ph type="title" hasCustomPrompt="1"/>
          </p:nvPr>
        </p:nvSpPr>
        <p:spPr>
          <a:xfrm>
            <a:off x="1533321" y="267420"/>
            <a:ext cx="9155000" cy="992924"/>
          </a:xfrm>
        </p:spPr>
        <p:txBody>
          <a:bodyPr>
            <a:normAutofit/>
          </a:bodyPr>
          <a:lstStyle>
            <a:lvl1pPr>
              <a:defRPr sz="2800" b="1" spc="50" baseline="0">
                <a:solidFill>
                  <a:schemeClr val="tx2"/>
                </a:solidFill>
                <a:latin typeface="Arial" panose="020B0604020202020204" pitchFamily="34" charset="0"/>
                <a:cs typeface="Arial" panose="020B0604020202020204" pitchFamily="34" charset="0"/>
              </a:defRPr>
            </a:lvl1pPr>
          </a:lstStyle>
          <a:p>
            <a:r>
              <a:rPr lang="en-US"/>
              <a:t>Click to edit master title style</a:t>
            </a:r>
          </a:p>
        </p:txBody>
      </p:sp>
      <p:pic>
        <p:nvPicPr>
          <p:cNvPr id="2" name="Picture 1"/>
          <p:cNvPicPr>
            <a:picLocks noChangeAspect="1"/>
          </p:cNvPicPr>
          <p:nvPr userDrawn="1"/>
        </p:nvPicPr>
        <p:blipFill>
          <a:blip r:embed="rId2"/>
          <a:stretch>
            <a:fillRect/>
          </a:stretch>
        </p:blipFill>
        <p:spPr>
          <a:xfrm>
            <a:off x="5068735" y="3075401"/>
            <a:ext cx="2054530" cy="707197"/>
          </a:xfrm>
          <a:prstGeom prst="rect">
            <a:avLst/>
          </a:prstGeom>
        </p:spPr>
      </p:pic>
      <p:sp>
        <p:nvSpPr>
          <p:cNvPr id="103" name="Text Placeholder 24"/>
          <p:cNvSpPr>
            <a:spLocks noGrp="1"/>
          </p:cNvSpPr>
          <p:nvPr>
            <p:ph type="body" idx="53"/>
          </p:nvPr>
        </p:nvSpPr>
        <p:spPr>
          <a:xfrm>
            <a:off x="3526881"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104" name="Text Placeholder 26"/>
          <p:cNvSpPr>
            <a:spLocks noGrp="1"/>
          </p:cNvSpPr>
          <p:nvPr>
            <p:ph type="body" idx="54" hasCustomPrompt="1"/>
          </p:nvPr>
        </p:nvSpPr>
        <p:spPr>
          <a:xfrm>
            <a:off x="3526879"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05" name="Text Placeholder 27"/>
          <p:cNvSpPr>
            <a:spLocks noGrp="1"/>
          </p:cNvSpPr>
          <p:nvPr>
            <p:ph type="body" idx="55" hasCustomPrompt="1"/>
          </p:nvPr>
        </p:nvSpPr>
        <p:spPr>
          <a:xfrm>
            <a:off x="3526879"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06" name="Text Placeholder 26"/>
          <p:cNvSpPr>
            <a:spLocks noGrp="1"/>
          </p:cNvSpPr>
          <p:nvPr>
            <p:ph type="body" idx="56" hasCustomPrompt="1"/>
          </p:nvPr>
        </p:nvSpPr>
        <p:spPr>
          <a:xfrm>
            <a:off x="3526214"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08" name="Text Placeholder 24"/>
          <p:cNvSpPr>
            <a:spLocks noGrp="1"/>
          </p:cNvSpPr>
          <p:nvPr>
            <p:ph type="body" idx="57"/>
          </p:nvPr>
        </p:nvSpPr>
        <p:spPr>
          <a:xfrm>
            <a:off x="5590343"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109" name="Text Placeholder 26"/>
          <p:cNvSpPr>
            <a:spLocks noGrp="1"/>
          </p:cNvSpPr>
          <p:nvPr>
            <p:ph type="body" idx="58" hasCustomPrompt="1"/>
          </p:nvPr>
        </p:nvSpPr>
        <p:spPr>
          <a:xfrm>
            <a:off x="5590341"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10" name="Text Placeholder 27"/>
          <p:cNvSpPr>
            <a:spLocks noGrp="1"/>
          </p:cNvSpPr>
          <p:nvPr>
            <p:ph type="body" idx="59" hasCustomPrompt="1"/>
          </p:nvPr>
        </p:nvSpPr>
        <p:spPr>
          <a:xfrm>
            <a:off x="5590341"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11" name="Text Placeholder 26"/>
          <p:cNvSpPr>
            <a:spLocks noGrp="1"/>
          </p:cNvSpPr>
          <p:nvPr>
            <p:ph type="body" idx="60" hasCustomPrompt="1"/>
          </p:nvPr>
        </p:nvSpPr>
        <p:spPr>
          <a:xfrm>
            <a:off x="5589676"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13" name="Text Placeholder 24"/>
          <p:cNvSpPr>
            <a:spLocks noGrp="1"/>
          </p:cNvSpPr>
          <p:nvPr>
            <p:ph type="body" idx="61"/>
          </p:nvPr>
        </p:nvSpPr>
        <p:spPr>
          <a:xfrm>
            <a:off x="7654202" y="2602375"/>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114" name="Text Placeholder 26"/>
          <p:cNvSpPr>
            <a:spLocks noGrp="1"/>
          </p:cNvSpPr>
          <p:nvPr>
            <p:ph type="body" idx="62" hasCustomPrompt="1"/>
          </p:nvPr>
        </p:nvSpPr>
        <p:spPr>
          <a:xfrm>
            <a:off x="7654200" y="2975969"/>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15" name="Text Placeholder 27"/>
          <p:cNvSpPr>
            <a:spLocks noGrp="1"/>
          </p:cNvSpPr>
          <p:nvPr>
            <p:ph type="body" idx="63" hasCustomPrompt="1"/>
          </p:nvPr>
        </p:nvSpPr>
        <p:spPr>
          <a:xfrm>
            <a:off x="7654200" y="3151530"/>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16" name="Text Placeholder 26"/>
          <p:cNvSpPr>
            <a:spLocks noGrp="1"/>
          </p:cNvSpPr>
          <p:nvPr>
            <p:ph type="body" idx="64" hasCustomPrompt="1"/>
          </p:nvPr>
        </p:nvSpPr>
        <p:spPr>
          <a:xfrm>
            <a:off x="7653535" y="279939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26" name="Text Placeholder 26"/>
          <p:cNvSpPr>
            <a:spLocks noGrp="1"/>
          </p:cNvSpPr>
          <p:nvPr>
            <p:ph type="body" idx="72" hasCustomPrompt="1"/>
          </p:nvPr>
        </p:nvSpPr>
        <p:spPr>
          <a:xfrm>
            <a:off x="3527482" y="509189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55" name="Text Placeholder 26"/>
          <p:cNvSpPr>
            <a:spLocks noGrp="1"/>
          </p:cNvSpPr>
          <p:nvPr>
            <p:ph type="body" idx="97" hasCustomPrompt="1"/>
          </p:nvPr>
        </p:nvSpPr>
        <p:spPr>
          <a:xfrm>
            <a:off x="7651690" y="5261517"/>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Tree>
    <p:extLst>
      <p:ext uri="{BB962C8B-B14F-4D97-AF65-F5344CB8AC3E}">
        <p14:creationId xmlns:p14="http://schemas.microsoft.com/office/powerpoint/2010/main" val="2541774902"/>
      </p:ext>
    </p:extLst>
  </p:cSld>
  <p:clrMapOvr>
    <a:masterClrMapping/>
  </p:clrMapOvr>
  <p:transition>
    <p:split orient="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a:t>  © 2019  /  Confidential  /  Slide  </a:t>
            </a:r>
            <a:fld id="{1AEA1191-217B-42DC-A141-83FE8D09B662}" type="slidenum">
              <a:rPr lang="en-US" smtClean="0"/>
              <a:t>‹#›</a:t>
            </a:fld>
            <a:endParaRPr lang="en-US"/>
          </a:p>
        </p:txBody>
      </p:sp>
      <p:sp>
        <p:nvSpPr>
          <p:cNvPr id="10" name="Title 1"/>
          <p:cNvSpPr>
            <a:spLocks noGrp="1"/>
          </p:cNvSpPr>
          <p:nvPr>
            <p:ph type="ctrTitle" hasCustomPrompt="1"/>
          </p:nvPr>
        </p:nvSpPr>
        <p:spPr>
          <a:xfrm>
            <a:off x="1502484" y="1253629"/>
            <a:ext cx="9144000" cy="1024128"/>
          </a:xfrm>
        </p:spPr>
        <p:txBody>
          <a:bodyPr anchor="b" anchorCtr="0">
            <a:noAutofit/>
          </a:bodyPr>
          <a:lstStyle>
            <a:lvl1pPr algn="l">
              <a:defRPr sz="3200" b="1" spc="50" baseline="0">
                <a:solidFill>
                  <a:srgbClr val="011E41"/>
                </a:solidFill>
                <a:latin typeface="Arial" panose="020B0604020202020204" pitchFamily="34" charset="0"/>
                <a:cs typeface="Arial" panose="020B0604020202020204" pitchFamily="34" charset="0"/>
              </a:defRPr>
            </a:lvl1pPr>
          </a:lstStyle>
          <a:p>
            <a:r>
              <a:rPr lang="en-US"/>
              <a:t>Heading</a:t>
            </a:r>
          </a:p>
        </p:txBody>
      </p:sp>
      <p:cxnSp>
        <p:nvCxnSpPr>
          <p:cNvPr id="6" name="Straight Connector 5"/>
          <p:cNvCxnSpPr/>
          <p:nvPr userDrawn="1"/>
        </p:nvCxnSpPr>
        <p:spPr>
          <a:xfrm>
            <a:off x="1524000" y="1247912"/>
            <a:ext cx="9144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1524000" y="3089433"/>
            <a:ext cx="9144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1533915" y="2472038"/>
            <a:ext cx="9102519" cy="617395"/>
          </a:xfrm>
        </p:spPr>
        <p:txBody>
          <a:bodyPr>
            <a:noAutofit/>
          </a:bodyPr>
          <a:lstStyle>
            <a:lvl1pPr marL="0" indent="0" algn="l">
              <a:spcBef>
                <a:spcPct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Subheading </a:t>
            </a:r>
          </a:p>
          <a:p>
            <a:endParaRPr lang="en-US"/>
          </a:p>
        </p:txBody>
      </p:sp>
    </p:spTree>
    <p:extLst>
      <p:ext uri="{BB962C8B-B14F-4D97-AF65-F5344CB8AC3E}">
        <p14:creationId xmlns:p14="http://schemas.microsoft.com/office/powerpoint/2010/main" val="3459216"/>
      </p:ext>
    </p:extLst>
  </p:cSld>
  <p:clrMapOvr>
    <a:masterClrMapping/>
  </p:clrMapOvr>
  <p:transition>
    <p:split orient="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ack Cover">
    <p:spTree>
      <p:nvGrpSpPr>
        <p:cNvPr id="1" name=""/>
        <p:cNvGrpSpPr/>
        <p:nvPr/>
      </p:nvGrpSpPr>
      <p:grpSpPr>
        <a:xfrm>
          <a:off x="0" y="0"/>
          <a:ext cx="0" cy="0"/>
          <a:chOff x="0" y="0"/>
          <a:chExt cx="0" cy="0"/>
        </a:xfrm>
      </p:grpSpPr>
      <p:sp>
        <p:nvSpPr>
          <p:cNvPr id="3" name="Rectangle 2"/>
          <p:cNvSpPr/>
          <p:nvPr userDrawn="1"/>
        </p:nvSpPr>
        <p:spPr>
          <a:xfrm>
            <a:off x="0" y="386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userDrawn="1"/>
        </p:nvSpPr>
        <p:spPr>
          <a:xfrm>
            <a:off x="1533832" y="4051300"/>
            <a:ext cx="5311468" cy="1485900"/>
          </a:xfrm>
          <a:prstGeom prst="rect">
            <a:avLst/>
          </a:prstGeom>
          <a:noFill/>
        </p:spPr>
        <p:txBody>
          <a:bodyPr wrap="square" lIns="0" tIns="0" rIns="0" bIns="0" rtlCol="0" anchor="ctr" anchorCtr="0">
            <a:noAutofit/>
          </a:bodyPr>
          <a:lstStyle/>
          <a:p>
            <a:pPr>
              <a:lnSpc>
                <a:spcPct val="110000"/>
              </a:lnSpc>
            </a:pPr>
            <a:r>
              <a:rPr lang="en-US" sz="1100">
                <a:solidFill>
                  <a:srgbClr val="FFFFFF"/>
                </a:solidFill>
                <a:latin typeface="Georgia" panose="02040502050405020303" pitchFamily="18" charset="0"/>
                <a:ea typeface="Georgia" panose="02040502050405020303" pitchFamily="18" charset="0"/>
                <a:cs typeface="Arial" panose="020B0604020202020204" pitchFamily="34" charset="0"/>
              </a:rPr>
              <a:t>© 2019 Venable LLP.</a:t>
            </a:r>
          </a:p>
          <a:p>
            <a:pPr>
              <a:lnSpc>
                <a:spcPct val="110000"/>
              </a:lnSpc>
            </a:pPr>
            <a:r>
              <a:rPr lang="en-US" sz="1100">
                <a:solidFill>
                  <a:srgbClr val="FFFFFF"/>
                </a:solidFill>
                <a:latin typeface="Georgia" panose="02040502050405020303" pitchFamily="18" charset="0"/>
                <a:ea typeface="Georgia" panose="02040502050405020303" pitchFamily="18" charset="0"/>
                <a:cs typeface="Arial" panose="020B0604020202020204" pitchFamily="34" charset="0"/>
              </a:rPr>
              <a:t>This document is published by the law firm Venable LLP. It is not intended to provide legal advice or opinion. Such advice may only be given when related to specific fact situations that Venable has accepted an engagement as counsel to address.</a:t>
            </a: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612392" cy="6858000"/>
          </a:xfrm>
          <a:prstGeom prst="rect">
            <a:avLst/>
          </a:prstGeom>
        </p:spPr>
      </p:pic>
    </p:spTree>
    <p:extLst>
      <p:ext uri="{BB962C8B-B14F-4D97-AF65-F5344CB8AC3E}">
        <p14:creationId xmlns:p14="http://schemas.microsoft.com/office/powerpoint/2010/main" val="2079674510"/>
      </p:ext>
    </p:extLst>
  </p:cSld>
  <p:clrMapOvr>
    <a:masterClrMapping/>
  </p:clrMapOvr>
  <p:transition>
    <p:split orient="vert"/>
  </p:transition>
  <p:extLst mod="1">
    <p:ext uri="{DCECCB84-F9BA-43D5-87BE-67443E8EF086}">
      <p15:sldGuideLst xmlns:p15="http://schemas.microsoft.com/office/powerpoint/2012/main">
        <p15:guide id="1" pos="960">
          <p15:clr>
            <a:srgbClr val="FBAE40"/>
          </p15:clr>
        </p15:guide>
        <p15:guide id="2" orient="horz" pos="216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31" name="Text Placeholder 2"/>
          <p:cNvSpPr>
            <a:spLocks noGrp="1"/>
          </p:cNvSpPr>
          <p:nvPr>
            <p:ph type="body" idx="18" hasCustomPrompt="1"/>
          </p:nvPr>
        </p:nvSpPr>
        <p:spPr>
          <a:xfrm>
            <a:off x="1531047" y="3703321"/>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7" name="Rectangle 6"/>
          <p:cNvSpPr/>
          <p:nvPr userDrawn="1"/>
        </p:nvSpPr>
        <p:spPr>
          <a:xfrm>
            <a:off x="0" y="124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555432" y="1237752"/>
            <a:ext cx="9102519" cy="1033176"/>
          </a:xfrm>
        </p:spPr>
        <p:txBody>
          <a:bodyPr anchor="b" anchorCtr="0">
            <a:noAutofit/>
          </a:bodyPr>
          <a:lstStyle>
            <a:lvl1pPr algn="l">
              <a:defRPr sz="3200" b="1" spc="50" baseline="0">
                <a:solidFill>
                  <a:schemeClr val="bg1"/>
                </a:solidFill>
                <a:latin typeface="Arial" panose="020B0604020202020204" pitchFamily="34" charset="0"/>
                <a:cs typeface="Arial" panose="020B0604020202020204" pitchFamily="34" charset="0"/>
              </a:defRPr>
            </a:lvl1pPr>
          </a:lstStyle>
          <a:p>
            <a:r>
              <a:rPr lang="en-US"/>
              <a:t>Heading</a:t>
            </a:r>
          </a:p>
        </p:txBody>
      </p:sp>
      <p:sp>
        <p:nvSpPr>
          <p:cNvPr id="3" name="Subtitle 2"/>
          <p:cNvSpPr>
            <a:spLocks noGrp="1"/>
          </p:cNvSpPr>
          <p:nvPr>
            <p:ph type="subTitle" idx="1" hasCustomPrompt="1"/>
          </p:nvPr>
        </p:nvSpPr>
        <p:spPr>
          <a:xfrm>
            <a:off x="1555431" y="2472038"/>
            <a:ext cx="9102519" cy="617395"/>
          </a:xfrm>
        </p:spPr>
        <p:txBody>
          <a:bodyPr>
            <a:noAutofit/>
          </a:bodyPr>
          <a:lstStyle>
            <a:lvl1pPr marL="0" indent="0" algn="l">
              <a:spcBef>
                <a:spcPct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Subheading </a:t>
            </a:r>
          </a:p>
          <a:p>
            <a:endParaRPr lang="en-US"/>
          </a:p>
        </p:txBody>
      </p:sp>
      <p:sp>
        <p:nvSpPr>
          <p:cNvPr id="18" name="Text Placeholder 2"/>
          <p:cNvSpPr>
            <a:spLocks noGrp="1"/>
          </p:cNvSpPr>
          <p:nvPr>
            <p:ph type="body" idx="22" hasCustomPrompt="1"/>
          </p:nvPr>
        </p:nvSpPr>
        <p:spPr>
          <a:xfrm>
            <a:off x="1531044" y="3948324"/>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
        <p:nvSpPr>
          <p:cNvPr id="19" name="Text Placeholder 2"/>
          <p:cNvSpPr>
            <a:spLocks noGrp="1"/>
          </p:cNvSpPr>
          <p:nvPr>
            <p:ph type="body" idx="23" hasCustomPrompt="1"/>
          </p:nvPr>
        </p:nvSpPr>
        <p:spPr>
          <a:xfrm>
            <a:off x="1531050" y="5054614"/>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0" name="Text Placeholder 2"/>
          <p:cNvSpPr>
            <a:spLocks noGrp="1"/>
          </p:cNvSpPr>
          <p:nvPr>
            <p:ph type="body" idx="24" hasCustomPrompt="1"/>
          </p:nvPr>
        </p:nvSpPr>
        <p:spPr>
          <a:xfrm>
            <a:off x="1531047" y="5299617"/>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
        <p:nvSpPr>
          <p:cNvPr id="21" name="Text Placeholder 2"/>
          <p:cNvSpPr>
            <a:spLocks noGrp="1"/>
          </p:cNvSpPr>
          <p:nvPr>
            <p:ph type="body" idx="25" hasCustomPrompt="1"/>
          </p:nvPr>
        </p:nvSpPr>
        <p:spPr>
          <a:xfrm>
            <a:off x="1518855" y="4361245"/>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2" name="Text Placeholder 2"/>
          <p:cNvSpPr>
            <a:spLocks noGrp="1"/>
          </p:cNvSpPr>
          <p:nvPr>
            <p:ph type="body" idx="26" hasCustomPrompt="1"/>
          </p:nvPr>
        </p:nvSpPr>
        <p:spPr>
          <a:xfrm>
            <a:off x="1518852" y="4606248"/>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Tree>
    <p:extLst>
      <p:ext uri="{BB962C8B-B14F-4D97-AF65-F5344CB8AC3E}">
        <p14:creationId xmlns:p14="http://schemas.microsoft.com/office/powerpoint/2010/main" val="4108798335"/>
      </p:ext>
    </p:extLst>
  </p:cSld>
  <p:clrMapOvr>
    <a:masterClrMapping/>
  </p:clrMapOvr>
  <p:transition>
    <p:split orient="vert"/>
  </p:transition>
  <p:extLst mod="1">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ver (w/photo)">
    <p:spTree>
      <p:nvGrpSpPr>
        <p:cNvPr id="1" name=""/>
        <p:cNvGrpSpPr/>
        <p:nvPr/>
      </p:nvGrpSpPr>
      <p:grpSpPr>
        <a:xfrm>
          <a:off x="0" y="0"/>
          <a:ext cx="0" cy="0"/>
          <a:chOff x="0" y="0"/>
          <a:chExt cx="0" cy="0"/>
        </a:xfrm>
      </p:grpSpPr>
      <p:sp>
        <p:nvSpPr>
          <p:cNvPr id="7" name="Rectangle 6"/>
          <p:cNvSpPr/>
          <p:nvPr userDrawn="1"/>
        </p:nvSpPr>
        <p:spPr>
          <a:xfrm>
            <a:off x="0" y="124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555433" y="1237752"/>
            <a:ext cx="8184186" cy="1033176"/>
          </a:xfrm>
        </p:spPr>
        <p:txBody>
          <a:bodyPr anchor="b" anchorCtr="0">
            <a:noAutofit/>
          </a:bodyPr>
          <a:lstStyle>
            <a:lvl1pPr algn="l">
              <a:defRPr sz="3200" b="1" spc="50" baseline="0">
                <a:solidFill>
                  <a:schemeClr val="bg1"/>
                </a:solidFill>
                <a:latin typeface="Arial" panose="020B0604020202020204" pitchFamily="34" charset="0"/>
                <a:cs typeface="Arial" panose="020B0604020202020204" pitchFamily="34" charset="0"/>
              </a:defRPr>
            </a:lvl1pPr>
          </a:lstStyle>
          <a:p>
            <a:r>
              <a:rPr lang="en-US"/>
              <a:t>Heading</a:t>
            </a:r>
          </a:p>
        </p:txBody>
      </p:sp>
      <p:sp>
        <p:nvSpPr>
          <p:cNvPr id="3" name="Subtitle 2"/>
          <p:cNvSpPr>
            <a:spLocks noGrp="1"/>
          </p:cNvSpPr>
          <p:nvPr>
            <p:ph type="subTitle" idx="1" hasCustomPrompt="1"/>
          </p:nvPr>
        </p:nvSpPr>
        <p:spPr>
          <a:xfrm>
            <a:off x="1555432" y="2472038"/>
            <a:ext cx="8184188" cy="617395"/>
          </a:xfrm>
        </p:spPr>
        <p:txBody>
          <a:bodyPr>
            <a:noAutofit/>
          </a:bodyPr>
          <a:lstStyle>
            <a:lvl1pPr marL="0" indent="0" algn="l">
              <a:spcBef>
                <a:spcPct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Subheading </a:t>
            </a:r>
          </a:p>
          <a:p>
            <a:endParaRPr lang="en-US"/>
          </a:p>
        </p:txBody>
      </p:sp>
      <p:sp>
        <p:nvSpPr>
          <p:cNvPr id="18" name="Text Placeholder 2"/>
          <p:cNvSpPr>
            <a:spLocks noGrp="1"/>
          </p:cNvSpPr>
          <p:nvPr>
            <p:ph type="body" idx="18" hasCustomPrompt="1"/>
          </p:nvPr>
        </p:nvSpPr>
        <p:spPr>
          <a:xfrm>
            <a:off x="1531047" y="3703321"/>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19" name="Text Placeholder 2"/>
          <p:cNvSpPr>
            <a:spLocks noGrp="1"/>
          </p:cNvSpPr>
          <p:nvPr>
            <p:ph type="body" idx="22" hasCustomPrompt="1"/>
          </p:nvPr>
        </p:nvSpPr>
        <p:spPr>
          <a:xfrm>
            <a:off x="1531044" y="3948324"/>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
        <p:nvSpPr>
          <p:cNvPr id="20" name="Text Placeholder 2"/>
          <p:cNvSpPr>
            <a:spLocks noGrp="1"/>
          </p:cNvSpPr>
          <p:nvPr>
            <p:ph type="body" idx="23" hasCustomPrompt="1"/>
          </p:nvPr>
        </p:nvSpPr>
        <p:spPr>
          <a:xfrm>
            <a:off x="1531050" y="5054614"/>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1" name="Text Placeholder 2"/>
          <p:cNvSpPr>
            <a:spLocks noGrp="1"/>
          </p:cNvSpPr>
          <p:nvPr>
            <p:ph type="body" idx="24" hasCustomPrompt="1"/>
          </p:nvPr>
        </p:nvSpPr>
        <p:spPr>
          <a:xfrm>
            <a:off x="1531047" y="5299617"/>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
        <p:nvSpPr>
          <p:cNvPr id="22" name="Text Placeholder 2"/>
          <p:cNvSpPr>
            <a:spLocks noGrp="1"/>
          </p:cNvSpPr>
          <p:nvPr>
            <p:ph type="body" idx="25" hasCustomPrompt="1"/>
          </p:nvPr>
        </p:nvSpPr>
        <p:spPr>
          <a:xfrm>
            <a:off x="1518855" y="4361245"/>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5" name="Picture Placeholder 4"/>
          <p:cNvSpPr>
            <a:spLocks noGrp="1"/>
          </p:cNvSpPr>
          <p:nvPr>
            <p:ph type="pic" sz="quarter" idx="27"/>
          </p:nvPr>
        </p:nvSpPr>
        <p:spPr>
          <a:xfrm>
            <a:off x="10007601" y="1256548"/>
            <a:ext cx="2184400" cy="1832886"/>
          </a:xfrm>
        </p:spPr>
        <p:txBody>
          <a:bodyPr>
            <a:normAutofit/>
          </a:bodyPr>
          <a:lstStyle>
            <a:lvl1pPr marL="0" indent="0" algn="ctr">
              <a:buNone/>
              <a:defRPr sz="1600" baseline="0">
                <a:solidFill>
                  <a:schemeClr val="bg1"/>
                </a:solidFill>
                <a:latin typeface="Arial" panose="020B0604020202020204" pitchFamily="34" charset="0"/>
                <a:cs typeface="Arial" panose="020B0604020202020204" pitchFamily="34" charset="0"/>
              </a:defRPr>
            </a:lvl1pPr>
          </a:lstStyle>
          <a:p>
            <a:endParaRPr lang="en-US"/>
          </a:p>
        </p:txBody>
      </p:sp>
      <p:sp>
        <p:nvSpPr>
          <p:cNvPr id="23" name="Text Placeholder 2"/>
          <p:cNvSpPr>
            <a:spLocks noGrp="1"/>
          </p:cNvSpPr>
          <p:nvPr>
            <p:ph type="body" idx="26" hasCustomPrompt="1"/>
          </p:nvPr>
        </p:nvSpPr>
        <p:spPr>
          <a:xfrm>
            <a:off x="1518852" y="4606248"/>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Tree>
    <p:extLst>
      <p:ext uri="{BB962C8B-B14F-4D97-AF65-F5344CB8AC3E}">
        <p14:creationId xmlns:p14="http://schemas.microsoft.com/office/powerpoint/2010/main" val="3681486379"/>
      </p:ext>
    </p:extLst>
  </p:cSld>
  <p:clrMapOvr>
    <a:masterClrMapping/>
  </p:clrMapOvr>
  <p:transition>
    <p:split orient="vert"/>
  </p:transition>
  <p:extLst mod="1">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ver (Name &amp; Title Only)">
    <p:spTree>
      <p:nvGrpSpPr>
        <p:cNvPr id="1" name=""/>
        <p:cNvGrpSpPr/>
        <p:nvPr/>
      </p:nvGrpSpPr>
      <p:grpSpPr>
        <a:xfrm>
          <a:off x="0" y="0"/>
          <a:ext cx="0" cy="0"/>
          <a:chOff x="0" y="0"/>
          <a:chExt cx="0" cy="0"/>
        </a:xfrm>
      </p:grpSpPr>
      <p:sp>
        <p:nvSpPr>
          <p:cNvPr id="7" name="Rectangle 6"/>
          <p:cNvSpPr/>
          <p:nvPr userDrawn="1"/>
        </p:nvSpPr>
        <p:spPr>
          <a:xfrm>
            <a:off x="0" y="124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p:cNvSpPr>
            <a:spLocks noGrp="1"/>
          </p:cNvSpPr>
          <p:nvPr>
            <p:ph type="ctrTitle" hasCustomPrompt="1"/>
          </p:nvPr>
        </p:nvSpPr>
        <p:spPr>
          <a:xfrm>
            <a:off x="1555432" y="1237752"/>
            <a:ext cx="9102519" cy="1033176"/>
          </a:xfrm>
        </p:spPr>
        <p:txBody>
          <a:bodyPr anchor="b" anchorCtr="0">
            <a:noAutofit/>
          </a:bodyPr>
          <a:lstStyle>
            <a:lvl1pPr algn="l">
              <a:defRPr sz="3200" b="1" spc="50" baseline="0">
                <a:solidFill>
                  <a:schemeClr val="bg1"/>
                </a:solidFill>
                <a:latin typeface="Arial" panose="020B0604020202020204" pitchFamily="34" charset="0"/>
                <a:cs typeface="Arial" panose="020B0604020202020204" pitchFamily="34" charset="0"/>
              </a:defRPr>
            </a:lvl1pPr>
          </a:lstStyle>
          <a:p>
            <a:r>
              <a:rPr lang="en-US"/>
              <a:t>Heading</a:t>
            </a:r>
          </a:p>
        </p:txBody>
      </p:sp>
      <p:sp>
        <p:nvSpPr>
          <p:cNvPr id="14" name="Subtitle 2"/>
          <p:cNvSpPr>
            <a:spLocks noGrp="1"/>
          </p:cNvSpPr>
          <p:nvPr>
            <p:ph type="subTitle" idx="1" hasCustomPrompt="1"/>
          </p:nvPr>
        </p:nvSpPr>
        <p:spPr>
          <a:xfrm>
            <a:off x="1555431" y="2472038"/>
            <a:ext cx="9102519" cy="617395"/>
          </a:xfrm>
        </p:spPr>
        <p:txBody>
          <a:bodyPr>
            <a:noAutofit/>
          </a:bodyPr>
          <a:lstStyle>
            <a:lvl1pPr marL="0" indent="0" algn="l">
              <a:spcBef>
                <a:spcPct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Subheading </a:t>
            </a:r>
          </a:p>
          <a:p>
            <a:endParaRPr lang="en-US"/>
          </a:p>
        </p:txBody>
      </p:sp>
      <p:sp>
        <p:nvSpPr>
          <p:cNvPr id="21" name="Text Placeholder 2"/>
          <p:cNvSpPr>
            <a:spLocks noGrp="1"/>
          </p:cNvSpPr>
          <p:nvPr>
            <p:ph type="body" idx="18" hasCustomPrompt="1"/>
          </p:nvPr>
        </p:nvSpPr>
        <p:spPr>
          <a:xfrm>
            <a:off x="1531047" y="3703321"/>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2" name="Text Placeholder 2"/>
          <p:cNvSpPr>
            <a:spLocks noGrp="1"/>
          </p:cNvSpPr>
          <p:nvPr>
            <p:ph type="body" idx="22" hasCustomPrompt="1"/>
          </p:nvPr>
        </p:nvSpPr>
        <p:spPr>
          <a:xfrm>
            <a:off x="1531044" y="3948324"/>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a:t>
            </a:r>
          </a:p>
        </p:txBody>
      </p:sp>
      <p:sp>
        <p:nvSpPr>
          <p:cNvPr id="23" name="Text Placeholder 2"/>
          <p:cNvSpPr>
            <a:spLocks noGrp="1"/>
          </p:cNvSpPr>
          <p:nvPr>
            <p:ph type="body" idx="23" hasCustomPrompt="1"/>
          </p:nvPr>
        </p:nvSpPr>
        <p:spPr>
          <a:xfrm>
            <a:off x="1531050" y="5054614"/>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4" name="Text Placeholder 2"/>
          <p:cNvSpPr>
            <a:spLocks noGrp="1"/>
          </p:cNvSpPr>
          <p:nvPr>
            <p:ph type="body" idx="24" hasCustomPrompt="1"/>
          </p:nvPr>
        </p:nvSpPr>
        <p:spPr>
          <a:xfrm>
            <a:off x="1531047" y="5299617"/>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a:t>
            </a:r>
          </a:p>
        </p:txBody>
      </p:sp>
      <p:sp>
        <p:nvSpPr>
          <p:cNvPr id="25" name="Text Placeholder 2"/>
          <p:cNvSpPr>
            <a:spLocks noGrp="1"/>
          </p:cNvSpPr>
          <p:nvPr>
            <p:ph type="body" idx="25" hasCustomPrompt="1"/>
          </p:nvPr>
        </p:nvSpPr>
        <p:spPr>
          <a:xfrm>
            <a:off x="1518855" y="4361245"/>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8" name="Text Placeholder 2"/>
          <p:cNvSpPr>
            <a:spLocks noGrp="1"/>
          </p:cNvSpPr>
          <p:nvPr>
            <p:ph type="body" idx="26" hasCustomPrompt="1"/>
          </p:nvPr>
        </p:nvSpPr>
        <p:spPr>
          <a:xfrm>
            <a:off x="1518852" y="4606248"/>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a:t>
            </a:r>
          </a:p>
        </p:txBody>
      </p:sp>
    </p:spTree>
    <p:extLst>
      <p:ext uri="{BB962C8B-B14F-4D97-AF65-F5344CB8AC3E}">
        <p14:creationId xmlns:p14="http://schemas.microsoft.com/office/powerpoint/2010/main" val="1328081141"/>
      </p:ext>
    </p:extLst>
  </p:cSld>
  <p:clrMapOvr>
    <a:masterClrMapping/>
  </p:clrMapOvr>
  <p:transition>
    <p:split orient="vert"/>
  </p:transition>
  <p:extLst mod="1">
    <p:ext uri="{DCECCB84-F9BA-43D5-87BE-67443E8EF086}">
      <p15:sldGuideLst xmlns:p15="http://schemas.microsoft.com/office/powerpoint/2012/main">
        <p15:guide id="1" orient="horz" pos="216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 Column">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a:t>  © 2019  /  Confidential  /  Slide  </a:t>
            </a:r>
            <a:fld id="{1AEA1191-217B-42DC-A141-83FE8D09B662}" type="slidenum">
              <a:rPr lang="en-US" smtClean="0"/>
              <a:t>‹#›</a:t>
            </a:fld>
            <a:endParaRPr lang="en-US"/>
          </a:p>
        </p:txBody>
      </p:sp>
      <p:sp>
        <p:nvSpPr>
          <p:cNvPr id="7" name="Content Placeholder 3"/>
          <p:cNvSpPr>
            <a:spLocks noGrp="1"/>
          </p:cNvSpPr>
          <p:nvPr>
            <p:ph idx="1"/>
          </p:nvPr>
        </p:nvSpPr>
        <p:spPr>
          <a:xfrm>
            <a:off x="1524164" y="1310677"/>
            <a:ext cx="9147378" cy="4175723"/>
          </a:xfrm>
        </p:spPr>
        <p:txBody>
          <a:bodyPr/>
          <a:lstStyle/>
          <a:p>
            <a:endParaRPr lang="en-US"/>
          </a:p>
        </p:txBody>
      </p:sp>
      <p:sp>
        <p:nvSpPr>
          <p:cNvPr id="8" name="Title 2"/>
          <p:cNvSpPr>
            <a:spLocks noGrp="1"/>
          </p:cNvSpPr>
          <p:nvPr>
            <p:ph type="title"/>
          </p:nvPr>
        </p:nvSpPr>
        <p:spPr>
          <a:xfrm>
            <a:off x="1533321" y="267420"/>
            <a:ext cx="9155000" cy="992924"/>
          </a:xfrm>
        </p:spPr>
        <p:txBody>
          <a:bodyPr/>
          <a:lstStyle/>
          <a:p>
            <a:endParaRPr lang="en-US"/>
          </a:p>
        </p:txBody>
      </p:sp>
    </p:spTree>
    <p:extLst>
      <p:ext uri="{BB962C8B-B14F-4D97-AF65-F5344CB8AC3E}">
        <p14:creationId xmlns:p14="http://schemas.microsoft.com/office/powerpoint/2010/main" val="3361326872"/>
      </p:ext>
    </p:extLst>
  </p:cSld>
  <p:clrMapOvr>
    <a:masterClrMapping/>
  </p:clrMapOvr>
  <p:transition>
    <p:split orient="vert"/>
  </p:transition>
  <p:extLst mod="1">
    <p:ext uri="{DCECCB84-F9BA-43D5-87BE-67443E8EF086}">
      <p15:sldGuideLst xmlns:p15="http://schemas.microsoft.com/office/powerpoint/2012/main">
        <p15:guide id="1" pos="9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a:t>  © 2019  /  Confidential  /  Slide  </a:t>
            </a:r>
            <a:fld id="{1AEA1191-217B-42DC-A141-83FE8D09B662}" type="slidenum">
              <a:rPr lang="en-US" smtClean="0"/>
              <a:t>‹#›</a:t>
            </a:fld>
            <a:endParaRPr lang="en-US"/>
          </a:p>
        </p:txBody>
      </p:sp>
      <p:sp>
        <p:nvSpPr>
          <p:cNvPr id="6" name="Title 2"/>
          <p:cNvSpPr>
            <a:spLocks noGrp="1"/>
          </p:cNvSpPr>
          <p:nvPr>
            <p:ph type="title"/>
          </p:nvPr>
        </p:nvSpPr>
        <p:spPr>
          <a:xfrm>
            <a:off x="1533321" y="267420"/>
            <a:ext cx="9155000" cy="992924"/>
          </a:xfrm>
        </p:spPr>
        <p:txBody>
          <a:bodyPr/>
          <a:lstStyle/>
          <a:p>
            <a:endParaRPr lang="en-US"/>
          </a:p>
        </p:txBody>
      </p:sp>
    </p:spTree>
    <p:extLst>
      <p:ext uri="{BB962C8B-B14F-4D97-AF65-F5344CB8AC3E}">
        <p14:creationId xmlns:p14="http://schemas.microsoft.com/office/powerpoint/2010/main" val="287786199"/>
      </p:ext>
    </p:extLst>
  </p:cSld>
  <p:clrMapOvr>
    <a:masterClrMapping/>
  </p:clrMapOvr>
  <p:transition>
    <p:split orient="vert"/>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a:t>  © 2019  /  Confidential  /  Slide  </a:t>
            </a:r>
            <a:fld id="{1AEA1191-217B-42DC-A141-83FE8D09B662}" type="slidenum">
              <a:rPr lang="en-US" smtClean="0"/>
              <a:t>‹#›</a:t>
            </a:fld>
            <a:endParaRPr lang="en-US"/>
          </a:p>
        </p:txBody>
      </p:sp>
    </p:spTree>
    <p:extLst>
      <p:ext uri="{BB962C8B-B14F-4D97-AF65-F5344CB8AC3E}">
        <p14:creationId xmlns:p14="http://schemas.microsoft.com/office/powerpoint/2010/main" val="2785257418"/>
      </p:ext>
    </p:extLst>
  </p:cSld>
  <p:clrMapOvr>
    <a:masterClrMapping/>
  </p:clrMapOvr>
  <p:transition>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w/photo)">
    <p:spTree>
      <p:nvGrpSpPr>
        <p:cNvPr id="1" name=""/>
        <p:cNvGrpSpPr/>
        <p:nvPr/>
      </p:nvGrpSpPr>
      <p:grpSpPr>
        <a:xfrm>
          <a:off x="0" y="0"/>
          <a:ext cx="0" cy="0"/>
          <a:chOff x="0" y="0"/>
          <a:chExt cx="0" cy="0"/>
        </a:xfrm>
      </p:grpSpPr>
      <p:sp>
        <p:nvSpPr>
          <p:cNvPr id="7" name="Rectangle 6"/>
          <p:cNvSpPr/>
          <p:nvPr userDrawn="1"/>
        </p:nvSpPr>
        <p:spPr>
          <a:xfrm>
            <a:off x="0" y="124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555433" y="1237752"/>
            <a:ext cx="8184186" cy="1033176"/>
          </a:xfrm>
        </p:spPr>
        <p:txBody>
          <a:bodyPr anchor="b" anchorCtr="0">
            <a:noAutofit/>
          </a:bodyPr>
          <a:lstStyle>
            <a:lvl1pPr algn="l">
              <a:defRPr sz="3200" b="1" spc="50" baseline="0">
                <a:solidFill>
                  <a:schemeClr val="bg1"/>
                </a:solidFill>
                <a:latin typeface="Arial" panose="020B0604020202020204" pitchFamily="34" charset="0"/>
                <a:cs typeface="Arial" panose="020B0604020202020204" pitchFamily="34" charset="0"/>
              </a:defRPr>
            </a:lvl1pPr>
          </a:lstStyle>
          <a:p>
            <a:r>
              <a:rPr lang="en-US"/>
              <a:t>Heading</a:t>
            </a:r>
          </a:p>
        </p:txBody>
      </p:sp>
      <p:sp>
        <p:nvSpPr>
          <p:cNvPr id="3" name="Subtitle 2"/>
          <p:cNvSpPr>
            <a:spLocks noGrp="1"/>
          </p:cNvSpPr>
          <p:nvPr>
            <p:ph type="subTitle" idx="1" hasCustomPrompt="1"/>
          </p:nvPr>
        </p:nvSpPr>
        <p:spPr>
          <a:xfrm>
            <a:off x="1555432" y="2472038"/>
            <a:ext cx="8184188" cy="617395"/>
          </a:xfrm>
        </p:spPr>
        <p:txBody>
          <a:bodyPr>
            <a:noAutofit/>
          </a:bodyPr>
          <a:lstStyle>
            <a:lvl1pPr marL="0" indent="0" algn="l">
              <a:spcBef>
                <a:spcPct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Subheading </a:t>
            </a:r>
          </a:p>
          <a:p>
            <a:endParaRPr lang="en-US"/>
          </a:p>
        </p:txBody>
      </p:sp>
      <p:sp>
        <p:nvSpPr>
          <p:cNvPr id="18" name="Text Placeholder 2"/>
          <p:cNvSpPr>
            <a:spLocks noGrp="1"/>
          </p:cNvSpPr>
          <p:nvPr>
            <p:ph type="body" idx="18" hasCustomPrompt="1"/>
          </p:nvPr>
        </p:nvSpPr>
        <p:spPr>
          <a:xfrm>
            <a:off x="1531047" y="3703321"/>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19" name="Text Placeholder 2"/>
          <p:cNvSpPr>
            <a:spLocks noGrp="1"/>
          </p:cNvSpPr>
          <p:nvPr>
            <p:ph type="body" idx="22" hasCustomPrompt="1"/>
          </p:nvPr>
        </p:nvSpPr>
        <p:spPr>
          <a:xfrm>
            <a:off x="1531044" y="3948324"/>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
        <p:nvSpPr>
          <p:cNvPr id="20" name="Text Placeholder 2"/>
          <p:cNvSpPr>
            <a:spLocks noGrp="1"/>
          </p:cNvSpPr>
          <p:nvPr>
            <p:ph type="body" idx="23" hasCustomPrompt="1"/>
          </p:nvPr>
        </p:nvSpPr>
        <p:spPr>
          <a:xfrm>
            <a:off x="1531050" y="5054614"/>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1" name="Text Placeholder 2"/>
          <p:cNvSpPr>
            <a:spLocks noGrp="1"/>
          </p:cNvSpPr>
          <p:nvPr>
            <p:ph type="body" idx="24" hasCustomPrompt="1"/>
          </p:nvPr>
        </p:nvSpPr>
        <p:spPr>
          <a:xfrm>
            <a:off x="1531047" y="5299617"/>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
        <p:nvSpPr>
          <p:cNvPr id="22" name="Text Placeholder 2"/>
          <p:cNvSpPr>
            <a:spLocks noGrp="1"/>
          </p:cNvSpPr>
          <p:nvPr>
            <p:ph type="body" idx="25" hasCustomPrompt="1"/>
          </p:nvPr>
        </p:nvSpPr>
        <p:spPr>
          <a:xfrm>
            <a:off x="1518855" y="4361245"/>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5" name="Picture Placeholder 4"/>
          <p:cNvSpPr>
            <a:spLocks noGrp="1"/>
          </p:cNvSpPr>
          <p:nvPr>
            <p:ph type="pic" sz="quarter" idx="27"/>
          </p:nvPr>
        </p:nvSpPr>
        <p:spPr>
          <a:xfrm>
            <a:off x="10007601" y="1256548"/>
            <a:ext cx="2184400" cy="1832886"/>
          </a:xfrm>
        </p:spPr>
        <p:txBody>
          <a:bodyPr>
            <a:normAutofit/>
          </a:bodyPr>
          <a:lstStyle>
            <a:lvl1pPr marL="0" indent="0" algn="ctr">
              <a:buNone/>
              <a:defRPr sz="1600" baseline="0">
                <a:solidFill>
                  <a:schemeClr val="bg1"/>
                </a:solidFill>
                <a:latin typeface="Arial" panose="020B0604020202020204" pitchFamily="34" charset="0"/>
                <a:cs typeface="Arial" panose="020B0604020202020204" pitchFamily="34" charset="0"/>
              </a:defRPr>
            </a:lvl1pPr>
          </a:lstStyle>
          <a:p>
            <a:endParaRPr lang="en-US"/>
          </a:p>
        </p:txBody>
      </p:sp>
      <p:sp>
        <p:nvSpPr>
          <p:cNvPr id="23" name="Text Placeholder 2"/>
          <p:cNvSpPr>
            <a:spLocks noGrp="1"/>
          </p:cNvSpPr>
          <p:nvPr>
            <p:ph type="body" idx="26" hasCustomPrompt="1"/>
          </p:nvPr>
        </p:nvSpPr>
        <p:spPr>
          <a:xfrm>
            <a:off x="1518852" y="4606248"/>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  |  +1 000.000.0000  |  aaaa@Venable.com</a:t>
            </a:r>
          </a:p>
        </p:txBody>
      </p:sp>
    </p:spTree>
    <p:extLst>
      <p:ext uri="{BB962C8B-B14F-4D97-AF65-F5344CB8AC3E}">
        <p14:creationId xmlns:p14="http://schemas.microsoft.com/office/powerpoint/2010/main" val="2639476991"/>
      </p:ext>
    </p:extLst>
  </p:cSld>
  <p:clrMapOvr>
    <a:masterClrMapping/>
  </p:clrMapOvr>
  <p:transition>
    <p:split orient="vert"/>
  </p:transition>
  <p:extLst mod="1">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8" name="Content Placeholder 11"/>
          <p:cNvSpPr>
            <a:spLocks noGrp="1"/>
          </p:cNvSpPr>
          <p:nvPr>
            <p:ph idx="13"/>
          </p:nvPr>
        </p:nvSpPr>
        <p:spPr>
          <a:xfrm>
            <a:off x="1531621" y="1277120"/>
            <a:ext cx="4547390" cy="44597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endParaRPr lang="en-US"/>
          </a:p>
        </p:txBody>
      </p:sp>
      <p:sp>
        <p:nvSpPr>
          <p:cNvPr id="9" name="Content Placeholder 12"/>
          <p:cNvSpPr>
            <a:spLocks noGrp="1"/>
          </p:cNvSpPr>
          <p:nvPr>
            <p:ph idx="14"/>
          </p:nvPr>
        </p:nvSpPr>
        <p:spPr>
          <a:xfrm>
            <a:off x="6652261" y="1277120"/>
            <a:ext cx="4547390" cy="44597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endParaRPr lang="en-US"/>
          </a:p>
        </p:txBody>
      </p:sp>
      <p:sp>
        <p:nvSpPr>
          <p:cNvPr id="10" name="Title 10"/>
          <p:cNvSpPr>
            <a:spLocks noGrp="1"/>
          </p:cNvSpPr>
          <p:nvPr>
            <p:ph type="title"/>
          </p:nvPr>
        </p:nvSpPr>
        <p:spPr>
          <a:xfrm>
            <a:off x="1533321" y="267420"/>
            <a:ext cx="9666330" cy="992924"/>
          </a:xfrm>
        </p:spPr>
        <p:txBody>
          <a:bodyPr/>
          <a:lstStyle/>
          <a:p>
            <a:endParaRPr lang="en-US"/>
          </a:p>
        </p:txBody>
      </p:sp>
    </p:spTree>
    <p:extLst>
      <p:ext uri="{BB962C8B-B14F-4D97-AF65-F5344CB8AC3E}">
        <p14:creationId xmlns:p14="http://schemas.microsoft.com/office/powerpoint/2010/main" val="2071333998"/>
      </p:ext>
    </p:extLst>
  </p:cSld>
  <p:clrMapOvr>
    <a:masterClrMapping/>
  </p:clrMapOvr>
  <p:transition>
    <p:split orient="vert"/>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 Column (w/sub-head)">
    <p:spTree>
      <p:nvGrpSpPr>
        <p:cNvPr id="1" name=""/>
        <p:cNvGrpSpPr/>
        <p:nvPr/>
      </p:nvGrpSpPr>
      <p:grpSpPr>
        <a:xfrm>
          <a:off x="0" y="0"/>
          <a:ext cx="0" cy="0"/>
          <a:chOff x="0" y="0"/>
          <a:chExt cx="0" cy="0"/>
        </a:xfrm>
      </p:grpSpPr>
      <p:sp>
        <p:nvSpPr>
          <p:cNvPr id="17"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a:t>  © 2019  /  Confidential  /  Slide  </a:t>
            </a:r>
            <a:fld id="{1AEA1191-217B-42DC-A141-83FE8D09B662}" type="slidenum">
              <a:rPr lang="en-US" smtClean="0"/>
              <a:t>‹#›</a:t>
            </a:fld>
            <a:endParaRPr lang="en-US"/>
          </a:p>
        </p:txBody>
      </p:sp>
      <p:sp>
        <p:nvSpPr>
          <p:cNvPr id="9" name="Content Placeholder 14"/>
          <p:cNvSpPr>
            <a:spLocks noGrp="1"/>
          </p:cNvSpPr>
          <p:nvPr>
            <p:ph idx="13"/>
          </p:nvPr>
        </p:nvSpPr>
        <p:spPr>
          <a:xfrm>
            <a:off x="1531621" y="1859280"/>
            <a:ext cx="4341698" cy="38607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endParaRPr lang="en-US"/>
          </a:p>
        </p:txBody>
      </p:sp>
      <p:sp>
        <p:nvSpPr>
          <p:cNvPr id="10" name="Content Placeholder 15"/>
          <p:cNvSpPr>
            <a:spLocks noGrp="1"/>
          </p:cNvSpPr>
          <p:nvPr>
            <p:ph idx="14"/>
          </p:nvPr>
        </p:nvSpPr>
        <p:spPr>
          <a:xfrm>
            <a:off x="6652261" y="1859280"/>
            <a:ext cx="4341698" cy="38607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endParaRPr lang="en-US"/>
          </a:p>
        </p:txBody>
      </p:sp>
      <p:sp>
        <p:nvSpPr>
          <p:cNvPr id="11" name="Text Placeholder 16"/>
          <p:cNvSpPr>
            <a:spLocks noGrp="1"/>
          </p:cNvSpPr>
          <p:nvPr>
            <p:ph type="body" idx="15"/>
          </p:nvPr>
        </p:nvSpPr>
        <p:spPr>
          <a:xfrm>
            <a:off x="6654800" y="1352710"/>
            <a:ext cx="4349319" cy="411959"/>
          </a:xfrm>
        </p:spPr>
        <p:txBody>
          <a:bodyPr>
            <a:normAutofit/>
          </a:bodyPr>
          <a:lstStyle>
            <a:lvl1pPr marL="0" indent="0">
              <a:buNone/>
              <a:defRPr lang="en-US" sz="2000" kern="1200">
                <a:solidFill>
                  <a:srgbClr val="00ACB6"/>
                </a:solidFill>
                <a:latin typeface="Arial" panose="020B0604020202020204" pitchFamily="34" charset="0"/>
                <a:ea typeface="+mn-ea"/>
                <a:cs typeface="Arial" panose="020B0604020202020204" pitchFamily="34" charset="0"/>
              </a:defRPr>
            </a:lvl1pPr>
          </a:lstStyle>
          <a:p>
            <a:endParaRPr lang="en-US"/>
          </a:p>
        </p:txBody>
      </p:sp>
      <p:sp>
        <p:nvSpPr>
          <p:cNvPr id="16" name="Text Placeholder 17"/>
          <p:cNvSpPr>
            <a:spLocks noGrp="1"/>
          </p:cNvSpPr>
          <p:nvPr>
            <p:ph type="body" idx="16"/>
          </p:nvPr>
        </p:nvSpPr>
        <p:spPr>
          <a:xfrm>
            <a:off x="1533157" y="1350465"/>
            <a:ext cx="4349319" cy="411959"/>
          </a:xfrm>
        </p:spPr>
        <p:txBody>
          <a:bodyPr>
            <a:normAutofit/>
          </a:bodyPr>
          <a:lstStyle>
            <a:lvl1pPr marL="0" indent="0">
              <a:buNone/>
              <a:defRPr sz="2000">
                <a:solidFill>
                  <a:srgbClr val="00ACB6"/>
                </a:solidFill>
                <a:latin typeface="Arial" panose="020B0604020202020204" pitchFamily="34" charset="0"/>
                <a:cs typeface="Arial" panose="020B0604020202020204" pitchFamily="34" charset="0"/>
              </a:defRPr>
            </a:lvl1pPr>
          </a:lstStyle>
          <a:p>
            <a:endParaRPr lang="en-US"/>
          </a:p>
        </p:txBody>
      </p:sp>
      <p:sp>
        <p:nvSpPr>
          <p:cNvPr id="19" name="Title 13"/>
          <p:cNvSpPr>
            <a:spLocks noGrp="1"/>
          </p:cNvSpPr>
          <p:nvPr>
            <p:ph type="title"/>
          </p:nvPr>
        </p:nvSpPr>
        <p:spPr>
          <a:xfrm>
            <a:off x="1533321" y="267420"/>
            <a:ext cx="9470798" cy="992924"/>
          </a:xfrm>
        </p:spPr>
        <p:txBody>
          <a:bodyPr/>
          <a:lstStyle/>
          <a:p>
            <a:endParaRPr lang="en-US"/>
          </a:p>
        </p:txBody>
      </p:sp>
    </p:spTree>
    <p:extLst>
      <p:ext uri="{BB962C8B-B14F-4D97-AF65-F5344CB8AC3E}">
        <p14:creationId xmlns:p14="http://schemas.microsoft.com/office/powerpoint/2010/main" val="1890087645"/>
      </p:ext>
    </p:extLst>
  </p:cSld>
  <p:clrMapOvr>
    <a:masterClrMapping/>
  </p:clrMapOvr>
  <p:transition>
    <p:split orient="vert"/>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io (1 per slide)">
    <p:spTree>
      <p:nvGrpSpPr>
        <p:cNvPr id="1" name=""/>
        <p:cNvGrpSpPr/>
        <p:nvPr/>
      </p:nvGrpSpPr>
      <p:grpSpPr>
        <a:xfrm>
          <a:off x="0" y="0"/>
          <a:ext cx="0" cy="0"/>
          <a:chOff x="0" y="0"/>
          <a:chExt cx="0" cy="0"/>
        </a:xfrm>
      </p:grpSpPr>
      <p:sp>
        <p:nvSpPr>
          <p:cNvPr id="4" name="Picture Placeholder 3"/>
          <p:cNvSpPr>
            <a:spLocks noGrp="1"/>
          </p:cNvSpPr>
          <p:nvPr>
            <p:ph type="pic" sz="quarter" idx="98" hasCustomPrompt="1"/>
          </p:nvPr>
        </p:nvSpPr>
        <p:spPr>
          <a:xfrm>
            <a:off x="1533321" y="1336166"/>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52" name="Text Placeholder 24"/>
          <p:cNvSpPr>
            <a:spLocks noGrp="1"/>
          </p:cNvSpPr>
          <p:nvPr>
            <p:ph type="body" idx="18"/>
          </p:nvPr>
        </p:nvSpPr>
        <p:spPr>
          <a:xfrm>
            <a:off x="1444587"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74" name="Text Placeholder 26"/>
          <p:cNvSpPr>
            <a:spLocks noGrp="1"/>
          </p:cNvSpPr>
          <p:nvPr>
            <p:ph type="body" idx="20" hasCustomPrompt="1"/>
          </p:nvPr>
        </p:nvSpPr>
        <p:spPr>
          <a:xfrm>
            <a:off x="1444585"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75" name="Text Placeholder 27"/>
          <p:cNvSpPr>
            <a:spLocks noGrp="1"/>
          </p:cNvSpPr>
          <p:nvPr>
            <p:ph type="body" idx="21" hasCustomPrompt="1"/>
          </p:nvPr>
        </p:nvSpPr>
        <p:spPr>
          <a:xfrm>
            <a:off x="1444585"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76" name="Text Placeholder 26"/>
          <p:cNvSpPr>
            <a:spLocks noGrp="1"/>
          </p:cNvSpPr>
          <p:nvPr>
            <p:ph type="body" idx="52" hasCustomPrompt="1"/>
          </p:nvPr>
        </p:nvSpPr>
        <p:spPr>
          <a:xfrm>
            <a:off x="1443920"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35"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a:t>  © 2019  /  Confidential  /  Slide  </a:t>
            </a:r>
            <a:fld id="{1AEA1191-217B-42DC-A141-83FE8D09B662}" type="slidenum">
              <a:rPr lang="en-US" smtClean="0"/>
              <a:t>‹#›</a:t>
            </a:fld>
            <a:endParaRPr lang="en-US"/>
          </a:p>
        </p:txBody>
      </p:sp>
      <p:sp>
        <p:nvSpPr>
          <p:cNvPr id="44" name="Title 1"/>
          <p:cNvSpPr>
            <a:spLocks noGrp="1"/>
          </p:cNvSpPr>
          <p:nvPr>
            <p:ph type="title" hasCustomPrompt="1"/>
          </p:nvPr>
        </p:nvSpPr>
        <p:spPr>
          <a:xfrm>
            <a:off x="1533321" y="267420"/>
            <a:ext cx="9155000" cy="992924"/>
          </a:xfrm>
        </p:spPr>
        <p:txBody>
          <a:bodyPr>
            <a:normAutofit/>
          </a:bodyPr>
          <a:lstStyle>
            <a:lvl1pPr>
              <a:defRPr sz="2800" b="1" spc="50" baseline="0">
                <a:solidFill>
                  <a:schemeClr val="tx2"/>
                </a:solidFill>
                <a:latin typeface="Arial" panose="020B0604020202020204" pitchFamily="34" charset="0"/>
                <a:cs typeface="Arial" panose="020B0604020202020204" pitchFamily="34" charset="0"/>
              </a:defRPr>
            </a:lvl1pPr>
          </a:lstStyle>
          <a:p>
            <a:r>
              <a:rPr lang="en-US"/>
              <a:t>Click to edit master title style</a:t>
            </a:r>
          </a:p>
        </p:txBody>
      </p:sp>
      <p:sp>
        <p:nvSpPr>
          <p:cNvPr id="5" name="Content Placeholder 4"/>
          <p:cNvSpPr>
            <a:spLocks noGrp="1"/>
          </p:cNvSpPr>
          <p:nvPr>
            <p:ph sz="quarter" idx="106" hasCustomPrompt="1"/>
          </p:nvPr>
        </p:nvSpPr>
        <p:spPr>
          <a:xfrm>
            <a:off x="3657600" y="1336167"/>
            <a:ext cx="7030721" cy="4376736"/>
          </a:xfrm>
        </p:spPr>
        <p:txBody>
          <a:bodyPr>
            <a:noAutofit/>
          </a:bodyPr>
          <a:lstStyle>
            <a:lvl1pPr marL="0" indent="0">
              <a:buNone/>
              <a:defRPr sz="1200" baseline="0"/>
            </a:lvl1pPr>
            <a:lvl2pPr>
              <a:defRPr sz="1200"/>
            </a:lvl2pPr>
            <a:lvl3pPr>
              <a:defRPr sz="1200"/>
            </a:lvl3pPr>
            <a:lvl4pPr>
              <a:defRPr sz="1200"/>
            </a:lvl4pPr>
            <a:lvl5pPr>
              <a:defRPr sz="1200"/>
            </a:lvl5pPr>
          </a:lstStyle>
          <a:p>
            <a:r>
              <a:rPr lang="en-US" sz="1200" spc="50">
                <a:solidFill>
                  <a:schemeClr val="tx2"/>
                </a:solidFill>
                <a:latin typeface="Georgia" panose="02040502050405020303" pitchFamily="18" charset="0"/>
              </a:rPr>
              <a:t>Click to enter bio text</a:t>
            </a:r>
          </a:p>
        </p:txBody>
      </p:sp>
    </p:spTree>
    <p:extLst>
      <p:ext uri="{BB962C8B-B14F-4D97-AF65-F5344CB8AC3E}">
        <p14:creationId xmlns:p14="http://schemas.microsoft.com/office/powerpoint/2010/main" val="1189616923"/>
      </p:ext>
    </p:extLst>
  </p:cSld>
  <p:clrMapOvr>
    <a:masterClrMapping/>
  </p:clrMapOvr>
  <p:transition>
    <p:split orient="vert"/>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io (2 per slide)">
    <p:spTree>
      <p:nvGrpSpPr>
        <p:cNvPr id="1" name=""/>
        <p:cNvGrpSpPr/>
        <p:nvPr/>
      </p:nvGrpSpPr>
      <p:grpSpPr>
        <a:xfrm>
          <a:off x="0" y="0"/>
          <a:ext cx="0" cy="0"/>
          <a:chOff x="0" y="0"/>
          <a:chExt cx="0" cy="0"/>
        </a:xfrm>
      </p:grpSpPr>
      <p:sp>
        <p:nvSpPr>
          <p:cNvPr id="58" name="Picture Placeholder 3"/>
          <p:cNvSpPr>
            <a:spLocks noGrp="1"/>
          </p:cNvSpPr>
          <p:nvPr>
            <p:ph type="pic" sz="quarter" idx="105" hasCustomPrompt="1"/>
          </p:nvPr>
        </p:nvSpPr>
        <p:spPr>
          <a:xfrm>
            <a:off x="1533321" y="3627651"/>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4" name="Picture Placeholder 3"/>
          <p:cNvSpPr>
            <a:spLocks noGrp="1"/>
          </p:cNvSpPr>
          <p:nvPr>
            <p:ph type="pic" sz="quarter" idx="98" hasCustomPrompt="1"/>
          </p:nvPr>
        </p:nvSpPr>
        <p:spPr>
          <a:xfrm>
            <a:off x="1533321" y="1336166"/>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138" name="Text Placeholder 24"/>
          <p:cNvSpPr>
            <a:spLocks noGrp="1"/>
          </p:cNvSpPr>
          <p:nvPr>
            <p:ph type="body" idx="81"/>
          </p:nvPr>
        </p:nvSpPr>
        <p:spPr>
          <a:xfrm>
            <a:off x="1444587"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141" name="Text Placeholder 26"/>
          <p:cNvSpPr>
            <a:spLocks noGrp="1"/>
          </p:cNvSpPr>
          <p:nvPr>
            <p:ph type="body" idx="84" hasCustomPrompt="1"/>
          </p:nvPr>
        </p:nvSpPr>
        <p:spPr>
          <a:xfrm>
            <a:off x="1443920" y="5087286"/>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52" name="Text Placeholder 24"/>
          <p:cNvSpPr>
            <a:spLocks noGrp="1"/>
          </p:cNvSpPr>
          <p:nvPr>
            <p:ph type="body" idx="18"/>
          </p:nvPr>
        </p:nvSpPr>
        <p:spPr>
          <a:xfrm>
            <a:off x="1444587"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74" name="Text Placeholder 26"/>
          <p:cNvSpPr>
            <a:spLocks noGrp="1"/>
          </p:cNvSpPr>
          <p:nvPr>
            <p:ph type="body" idx="20" hasCustomPrompt="1"/>
          </p:nvPr>
        </p:nvSpPr>
        <p:spPr>
          <a:xfrm>
            <a:off x="1444585"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75" name="Text Placeholder 27"/>
          <p:cNvSpPr>
            <a:spLocks noGrp="1"/>
          </p:cNvSpPr>
          <p:nvPr>
            <p:ph type="body" idx="21" hasCustomPrompt="1"/>
          </p:nvPr>
        </p:nvSpPr>
        <p:spPr>
          <a:xfrm>
            <a:off x="1444585"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76" name="Text Placeholder 26"/>
          <p:cNvSpPr>
            <a:spLocks noGrp="1"/>
          </p:cNvSpPr>
          <p:nvPr>
            <p:ph type="body" idx="52" hasCustomPrompt="1"/>
          </p:nvPr>
        </p:nvSpPr>
        <p:spPr>
          <a:xfrm>
            <a:off x="1443920"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35"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a:t>  © 2019  /  Confidential  /  Slide  </a:t>
            </a:r>
            <a:fld id="{1AEA1191-217B-42DC-A141-83FE8D09B662}" type="slidenum">
              <a:rPr lang="en-US" smtClean="0"/>
              <a:t>‹#›</a:t>
            </a:fld>
            <a:endParaRPr lang="en-US"/>
          </a:p>
        </p:txBody>
      </p:sp>
      <p:sp>
        <p:nvSpPr>
          <p:cNvPr id="44" name="Title 1"/>
          <p:cNvSpPr>
            <a:spLocks noGrp="1"/>
          </p:cNvSpPr>
          <p:nvPr>
            <p:ph type="title" hasCustomPrompt="1"/>
          </p:nvPr>
        </p:nvSpPr>
        <p:spPr>
          <a:xfrm>
            <a:off x="1533321" y="267420"/>
            <a:ext cx="9155000" cy="992924"/>
          </a:xfrm>
        </p:spPr>
        <p:txBody>
          <a:bodyPr>
            <a:normAutofit/>
          </a:bodyPr>
          <a:lstStyle>
            <a:lvl1pPr>
              <a:defRPr sz="2800" b="1" spc="50" baseline="0">
                <a:solidFill>
                  <a:schemeClr val="tx2"/>
                </a:solidFill>
                <a:latin typeface="Arial" panose="020B0604020202020204" pitchFamily="34" charset="0"/>
                <a:cs typeface="Arial" panose="020B0604020202020204" pitchFamily="34" charset="0"/>
              </a:defRPr>
            </a:lvl1pPr>
          </a:lstStyle>
          <a:p>
            <a:r>
              <a:rPr lang="en-US"/>
              <a:t>Click to edit master title style</a:t>
            </a:r>
          </a:p>
        </p:txBody>
      </p:sp>
      <p:sp>
        <p:nvSpPr>
          <p:cNvPr id="119" name="Text Placeholder 26"/>
          <p:cNvSpPr>
            <a:spLocks noGrp="1"/>
          </p:cNvSpPr>
          <p:nvPr>
            <p:ph type="body" idx="66" hasCustomPrompt="1"/>
          </p:nvPr>
        </p:nvSpPr>
        <p:spPr>
          <a:xfrm>
            <a:off x="1444585" y="5262339"/>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20" name="Text Placeholder 27"/>
          <p:cNvSpPr>
            <a:spLocks noGrp="1"/>
          </p:cNvSpPr>
          <p:nvPr>
            <p:ph type="body" idx="67" hasCustomPrompt="1"/>
          </p:nvPr>
        </p:nvSpPr>
        <p:spPr>
          <a:xfrm>
            <a:off x="1444585" y="5440440"/>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5" name="Content Placeholder 4"/>
          <p:cNvSpPr>
            <a:spLocks noGrp="1"/>
          </p:cNvSpPr>
          <p:nvPr>
            <p:ph sz="quarter" idx="106" hasCustomPrompt="1"/>
          </p:nvPr>
        </p:nvSpPr>
        <p:spPr>
          <a:xfrm>
            <a:off x="3657600" y="1336167"/>
            <a:ext cx="7030721" cy="1986126"/>
          </a:xfrm>
        </p:spPr>
        <p:txBody>
          <a:bodyPr>
            <a:noAutofit/>
          </a:bodyPr>
          <a:lstStyle>
            <a:lvl1pPr marL="0" indent="0">
              <a:buNone/>
              <a:defRPr sz="1200" baseline="0"/>
            </a:lvl1pPr>
            <a:lvl2pPr>
              <a:defRPr sz="1200"/>
            </a:lvl2pPr>
            <a:lvl3pPr>
              <a:defRPr sz="1200"/>
            </a:lvl3pPr>
            <a:lvl4pPr>
              <a:defRPr sz="1200"/>
            </a:lvl4pPr>
            <a:lvl5pPr>
              <a:defRPr sz="1200"/>
            </a:lvl5pPr>
          </a:lstStyle>
          <a:p>
            <a:r>
              <a:rPr lang="en-US" sz="1200" spc="50">
                <a:solidFill>
                  <a:schemeClr val="tx2"/>
                </a:solidFill>
                <a:latin typeface="Georgia" panose="02040502050405020303" pitchFamily="18" charset="0"/>
              </a:rPr>
              <a:t>Click to enter text of mini-bio</a:t>
            </a:r>
          </a:p>
        </p:txBody>
      </p:sp>
      <p:sp>
        <p:nvSpPr>
          <p:cNvPr id="50" name="Content Placeholder 4"/>
          <p:cNvSpPr>
            <a:spLocks noGrp="1"/>
          </p:cNvSpPr>
          <p:nvPr>
            <p:ph sz="quarter" idx="107" hasCustomPrompt="1"/>
          </p:nvPr>
        </p:nvSpPr>
        <p:spPr>
          <a:xfrm>
            <a:off x="3657600" y="3627651"/>
            <a:ext cx="7030721" cy="1986126"/>
          </a:xfrm>
        </p:spPr>
        <p:txBody>
          <a:bodyPr>
            <a:noAutofit/>
          </a:bodyPr>
          <a:lstStyle>
            <a:lvl1pPr marL="0" indent="0">
              <a:buNone/>
              <a:defRPr sz="1200" baseline="0"/>
            </a:lvl1pPr>
            <a:lvl2pPr>
              <a:defRPr sz="1200"/>
            </a:lvl2pPr>
            <a:lvl3pPr>
              <a:defRPr sz="1200"/>
            </a:lvl3pPr>
            <a:lvl4pPr>
              <a:defRPr sz="1200"/>
            </a:lvl4pPr>
            <a:lvl5pPr>
              <a:defRPr sz="1200"/>
            </a:lvl5pPr>
          </a:lstStyle>
          <a:p>
            <a:r>
              <a:rPr lang="en-US" sz="1200" spc="50">
                <a:solidFill>
                  <a:schemeClr val="tx2"/>
                </a:solidFill>
                <a:latin typeface="Georgia" panose="02040502050405020303" pitchFamily="18" charset="0"/>
              </a:rPr>
              <a:t>Click to enter text of mini-bio</a:t>
            </a:r>
          </a:p>
        </p:txBody>
      </p:sp>
    </p:spTree>
    <p:extLst>
      <p:ext uri="{BB962C8B-B14F-4D97-AF65-F5344CB8AC3E}">
        <p14:creationId xmlns:p14="http://schemas.microsoft.com/office/powerpoint/2010/main" val="1167110665"/>
      </p:ext>
    </p:extLst>
  </p:cSld>
  <p:clrMapOvr>
    <a:masterClrMapping/>
  </p:clrMapOvr>
  <p:transition>
    <p:split orient="vert"/>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am Roster">
    <p:spTree>
      <p:nvGrpSpPr>
        <p:cNvPr id="1" name=""/>
        <p:cNvGrpSpPr/>
        <p:nvPr/>
      </p:nvGrpSpPr>
      <p:grpSpPr>
        <a:xfrm>
          <a:off x="0" y="0"/>
          <a:ext cx="0" cy="0"/>
          <a:chOff x="0" y="0"/>
          <a:chExt cx="0" cy="0"/>
        </a:xfrm>
      </p:grpSpPr>
      <p:sp>
        <p:nvSpPr>
          <p:cNvPr id="55" name="Picture Placeholder 3"/>
          <p:cNvSpPr>
            <a:spLocks noGrp="1"/>
          </p:cNvSpPr>
          <p:nvPr>
            <p:ph type="pic" sz="quarter" idx="102" hasCustomPrompt="1"/>
          </p:nvPr>
        </p:nvSpPr>
        <p:spPr>
          <a:xfrm>
            <a:off x="3591231" y="3618889"/>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56" name="Picture Placeholder 3"/>
          <p:cNvSpPr>
            <a:spLocks noGrp="1"/>
          </p:cNvSpPr>
          <p:nvPr>
            <p:ph type="pic" sz="quarter" idx="103" hasCustomPrompt="1"/>
          </p:nvPr>
        </p:nvSpPr>
        <p:spPr>
          <a:xfrm>
            <a:off x="5649141" y="3619647"/>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lang="en-US" sz="1400" kern="1200" noProof="0">
                <a:solidFill>
                  <a:schemeClr val="tx2"/>
                </a:solidFill>
                <a:latin typeface="Arial" panose="020B0604020202020204" pitchFamily="34" charset="0"/>
                <a:ea typeface="+mn-ea"/>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57" name="Picture Placeholder 3"/>
          <p:cNvSpPr>
            <a:spLocks noGrp="1"/>
          </p:cNvSpPr>
          <p:nvPr>
            <p:ph type="pic" sz="quarter" idx="104" hasCustomPrompt="1"/>
          </p:nvPr>
        </p:nvSpPr>
        <p:spPr>
          <a:xfrm>
            <a:off x="7729397" y="3620317"/>
            <a:ext cx="1562304" cy="1140333"/>
          </a:xfrm>
        </p:spPr>
        <p:txBody>
          <a:bodyPr>
            <a:normAutofit/>
          </a:bodyPr>
          <a:lstStyle>
            <a:lvl1pPr marL="0" indent="0">
              <a:buNone/>
              <a:defRPr sz="1400">
                <a:latin typeface="Arial" panose="020B0604020202020204" pitchFamily="34" charset="0"/>
                <a:cs typeface="Arial" panose="020B0604020202020204" pitchFamily="34" charset="0"/>
              </a:defRPr>
            </a:lvl1pPr>
          </a:lstStyle>
          <a:p>
            <a:r>
              <a:rPr lang="en-US"/>
              <a:t>Click to insert headshot</a:t>
            </a:r>
          </a:p>
        </p:txBody>
      </p:sp>
      <p:sp>
        <p:nvSpPr>
          <p:cNvPr id="58" name="Picture Placeholder 3"/>
          <p:cNvSpPr>
            <a:spLocks noGrp="1"/>
          </p:cNvSpPr>
          <p:nvPr>
            <p:ph type="pic" sz="quarter" idx="105" hasCustomPrompt="1"/>
          </p:nvPr>
        </p:nvSpPr>
        <p:spPr>
          <a:xfrm>
            <a:off x="1533321" y="3627651"/>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51" name="Picture Placeholder 3"/>
          <p:cNvSpPr>
            <a:spLocks noGrp="1"/>
          </p:cNvSpPr>
          <p:nvPr>
            <p:ph type="pic" sz="quarter" idx="99" hasCustomPrompt="1"/>
          </p:nvPr>
        </p:nvSpPr>
        <p:spPr>
          <a:xfrm>
            <a:off x="3591231" y="1327404"/>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53" name="Picture Placeholder 3"/>
          <p:cNvSpPr>
            <a:spLocks noGrp="1"/>
          </p:cNvSpPr>
          <p:nvPr>
            <p:ph type="pic" sz="quarter" idx="100" hasCustomPrompt="1"/>
          </p:nvPr>
        </p:nvSpPr>
        <p:spPr>
          <a:xfrm>
            <a:off x="5649141" y="1328162"/>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lang="en-US" sz="1400" kern="1200" noProof="0">
                <a:solidFill>
                  <a:schemeClr val="tx2"/>
                </a:solidFill>
                <a:latin typeface="Arial" panose="020B0604020202020204" pitchFamily="34" charset="0"/>
                <a:ea typeface="+mn-ea"/>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54" name="Picture Placeholder 3"/>
          <p:cNvSpPr>
            <a:spLocks noGrp="1"/>
          </p:cNvSpPr>
          <p:nvPr>
            <p:ph type="pic" sz="quarter" idx="101" hasCustomPrompt="1"/>
          </p:nvPr>
        </p:nvSpPr>
        <p:spPr>
          <a:xfrm>
            <a:off x="7729397" y="1328832"/>
            <a:ext cx="1562304" cy="1140333"/>
          </a:xfrm>
        </p:spPr>
        <p:txBody>
          <a:bodyPr>
            <a:normAutofit/>
          </a:bodyPr>
          <a:lstStyle>
            <a:lvl1pPr marL="0" indent="0">
              <a:buNone/>
              <a:defRPr sz="1400">
                <a:latin typeface="Arial" panose="020B0604020202020204" pitchFamily="34" charset="0"/>
                <a:cs typeface="Arial" panose="020B0604020202020204" pitchFamily="34" charset="0"/>
              </a:defRPr>
            </a:lvl1pPr>
          </a:lstStyle>
          <a:p>
            <a:r>
              <a:rPr lang="en-US"/>
              <a:t>Click to insert headshot</a:t>
            </a:r>
          </a:p>
        </p:txBody>
      </p:sp>
      <p:sp>
        <p:nvSpPr>
          <p:cNvPr id="4" name="Picture Placeholder 3"/>
          <p:cNvSpPr>
            <a:spLocks noGrp="1"/>
          </p:cNvSpPr>
          <p:nvPr>
            <p:ph type="pic" sz="quarter" idx="98" hasCustomPrompt="1"/>
          </p:nvPr>
        </p:nvSpPr>
        <p:spPr>
          <a:xfrm>
            <a:off x="1533321" y="1336166"/>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138" name="Text Placeholder 24"/>
          <p:cNvSpPr>
            <a:spLocks noGrp="1"/>
          </p:cNvSpPr>
          <p:nvPr>
            <p:ph type="body" idx="81"/>
          </p:nvPr>
        </p:nvSpPr>
        <p:spPr>
          <a:xfrm>
            <a:off x="1444587"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140" name="Text Placeholder 27"/>
          <p:cNvSpPr>
            <a:spLocks noGrp="1"/>
          </p:cNvSpPr>
          <p:nvPr>
            <p:ph type="body" idx="83" hasCustomPrompt="1"/>
          </p:nvPr>
        </p:nvSpPr>
        <p:spPr>
          <a:xfrm>
            <a:off x="1444585" y="543942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41" name="Text Placeholder 26"/>
          <p:cNvSpPr>
            <a:spLocks noGrp="1"/>
          </p:cNvSpPr>
          <p:nvPr>
            <p:ph type="body" idx="84" hasCustomPrompt="1"/>
          </p:nvPr>
        </p:nvSpPr>
        <p:spPr>
          <a:xfrm>
            <a:off x="1443920" y="5087286"/>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42" name="Text Placeholder 24"/>
          <p:cNvSpPr>
            <a:spLocks noGrp="1"/>
          </p:cNvSpPr>
          <p:nvPr>
            <p:ph type="body" idx="85"/>
          </p:nvPr>
        </p:nvSpPr>
        <p:spPr>
          <a:xfrm>
            <a:off x="3526881"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143" name="Text Placeholder 26"/>
          <p:cNvSpPr>
            <a:spLocks noGrp="1"/>
          </p:cNvSpPr>
          <p:nvPr>
            <p:ph type="body" idx="86" hasCustomPrompt="1"/>
          </p:nvPr>
        </p:nvSpPr>
        <p:spPr>
          <a:xfrm>
            <a:off x="3526879" y="5261323"/>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44" name="Text Placeholder 27"/>
          <p:cNvSpPr>
            <a:spLocks noGrp="1"/>
          </p:cNvSpPr>
          <p:nvPr>
            <p:ph type="body" idx="87" hasCustomPrompt="1"/>
          </p:nvPr>
        </p:nvSpPr>
        <p:spPr>
          <a:xfrm>
            <a:off x="3526879" y="543942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46" name="Text Placeholder 24"/>
          <p:cNvSpPr>
            <a:spLocks noGrp="1"/>
          </p:cNvSpPr>
          <p:nvPr>
            <p:ph type="body" idx="89"/>
          </p:nvPr>
        </p:nvSpPr>
        <p:spPr>
          <a:xfrm>
            <a:off x="5590343" y="4887729"/>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147" name="Text Placeholder 26"/>
          <p:cNvSpPr>
            <a:spLocks noGrp="1"/>
          </p:cNvSpPr>
          <p:nvPr>
            <p:ph type="body" idx="90" hasCustomPrompt="1"/>
          </p:nvPr>
        </p:nvSpPr>
        <p:spPr>
          <a:xfrm>
            <a:off x="5590341" y="5261323"/>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48" name="Text Placeholder 27"/>
          <p:cNvSpPr>
            <a:spLocks noGrp="1"/>
          </p:cNvSpPr>
          <p:nvPr>
            <p:ph type="body" idx="91" hasCustomPrompt="1"/>
          </p:nvPr>
        </p:nvSpPr>
        <p:spPr>
          <a:xfrm>
            <a:off x="5590341" y="543942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49" name="Text Placeholder 26"/>
          <p:cNvSpPr>
            <a:spLocks noGrp="1"/>
          </p:cNvSpPr>
          <p:nvPr>
            <p:ph type="body" idx="92" hasCustomPrompt="1"/>
          </p:nvPr>
        </p:nvSpPr>
        <p:spPr>
          <a:xfrm>
            <a:off x="5587771" y="508919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50" name="Text Placeholder 24"/>
          <p:cNvSpPr>
            <a:spLocks noGrp="1"/>
          </p:cNvSpPr>
          <p:nvPr>
            <p:ph type="body" idx="93"/>
          </p:nvPr>
        </p:nvSpPr>
        <p:spPr>
          <a:xfrm>
            <a:off x="7654202" y="488744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152" name="Text Placeholder 27"/>
          <p:cNvSpPr>
            <a:spLocks noGrp="1"/>
          </p:cNvSpPr>
          <p:nvPr>
            <p:ph type="body" idx="95" hasCustomPrompt="1"/>
          </p:nvPr>
        </p:nvSpPr>
        <p:spPr>
          <a:xfrm>
            <a:off x="7654200" y="543660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53" name="Text Placeholder 26"/>
          <p:cNvSpPr>
            <a:spLocks noGrp="1"/>
          </p:cNvSpPr>
          <p:nvPr>
            <p:ph type="body" idx="96" hasCustomPrompt="1"/>
          </p:nvPr>
        </p:nvSpPr>
        <p:spPr>
          <a:xfrm>
            <a:off x="7653535" y="5086369"/>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52" name="Text Placeholder 24"/>
          <p:cNvSpPr>
            <a:spLocks noGrp="1"/>
          </p:cNvSpPr>
          <p:nvPr>
            <p:ph type="body" idx="18"/>
          </p:nvPr>
        </p:nvSpPr>
        <p:spPr>
          <a:xfrm>
            <a:off x="1444587"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74" name="Text Placeholder 26"/>
          <p:cNvSpPr>
            <a:spLocks noGrp="1"/>
          </p:cNvSpPr>
          <p:nvPr>
            <p:ph type="body" idx="20" hasCustomPrompt="1"/>
          </p:nvPr>
        </p:nvSpPr>
        <p:spPr>
          <a:xfrm>
            <a:off x="1444585"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75" name="Text Placeholder 27"/>
          <p:cNvSpPr>
            <a:spLocks noGrp="1"/>
          </p:cNvSpPr>
          <p:nvPr>
            <p:ph type="body" idx="21" hasCustomPrompt="1"/>
          </p:nvPr>
        </p:nvSpPr>
        <p:spPr>
          <a:xfrm>
            <a:off x="1444585"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76" name="Text Placeholder 26"/>
          <p:cNvSpPr>
            <a:spLocks noGrp="1"/>
          </p:cNvSpPr>
          <p:nvPr>
            <p:ph type="body" idx="52" hasCustomPrompt="1"/>
          </p:nvPr>
        </p:nvSpPr>
        <p:spPr>
          <a:xfrm>
            <a:off x="1443920"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35"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a:t>  © 2019  /  Confidential  /  Slide  </a:t>
            </a:r>
            <a:fld id="{1AEA1191-217B-42DC-A141-83FE8D09B662}" type="slidenum">
              <a:rPr lang="en-US" smtClean="0"/>
              <a:t>‹#›</a:t>
            </a:fld>
            <a:endParaRPr lang="en-US"/>
          </a:p>
        </p:txBody>
      </p:sp>
      <p:sp>
        <p:nvSpPr>
          <p:cNvPr id="44" name="Title 1"/>
          <p:cNvSpPr>
            <a:spLocks noGrp="1"/>
          </p:cNvSpPr>
          <p:nvPr>
            <p:ph type="title" hasCustomPrompt="1"/>
          </p:nvPr>
        </p:nvSpPr>
        <p:spPr>
          <a:xfrm>
            <a:off x="1533321" y="267420"/>
            <a:ext cx="9155000" cy="992924"/>
          </a:xfrm>
        </p:spPr>
        <p:txBody>
          <a:bodyPr>
            <a:normAutofit/>
          </a:bodyPr>
          <a:lstStyle>
            <a:lvl1pPr>
              <a:defRPr sz="2800" b="1" spc="50" baseline="0">
                <a:solidFill>
                  <a:schemeClr val="tx2"/>
                </a:solidFill>
                <a:latin typeface="Arial" panose="020B0604020202020204" pitchFamily="34" charset="0"/>
                <a:cs typeface="Arial" panose="020B0604020202020204" pitchFamily="34" charset="0"/>
              </a:defRPr>
            </a:lvl1pPr>
          </a:lstStyle>
          <a:p>
            <a:r>
              <a:rPr lang="en-US"/>
              <a:t>Click to edit master title style</a:t>
            </a:r>
          </a:p>
        </p:txBody>
      </p:sp>
      <p:pic>
        <p:nvPicPr>
          <p:cNvPr id="2" name="Picture 1"/>
          <p:cNvPicPr>
            <a:picLocks noChangeAspect="1"/>
          </p:cNvPicPr>
          <p:nvPr userDrawn="1"/>
        </p:nvPicPr>
        <p:blipFill>
          <a:blip r:embed="rId2"/>
          <a:stretch>
            <a:fillRect/>
          </a:stretch>
        </p:blipFill>
        <p:spPr>
          <a:xfrm>
            <a:off x="5068735" y="3075401"/>
            <a:ext cx="2054530" cy="707197"/>
          </a:xfrm>
          <a:prstGeom prst="rect">
            <a:avLst/>
          </a:prstGeom>
        </p:spPr>
      </p:pic>
      <p:sp>
        <p:nvSpPr>
          <p:cNvPr id="103" name="Text Placeholder 24"/>
          <p:cNvSpPr>
            <a:spLocks noGrp="1"/>
          </p:cNvSpPr>
          <p:nvPr>
            <p:ph type="body" idx="53"/>
          </p:nvPr>
        </p:nvSpPr>
        <p:spPr>
          <a:xfrm>
            <a:off x="3526881"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104" name="Text Placeholder 26"/>
          <p:cNvSpPr>
            <a:spLocks noGrp="1"/>
          </p:cNvSpPr>
          <p:nvPr>
            <p:ph type="body" idx="54" hasCustomPrompt="1"/>
          </p:nvPr>
        </p:nvSpPr>
        <p:spPr>
          <a:xfrm>
            <a:off x="3526879"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05" name="Text Placeholder 27"/>
          <p:cNvSpPr>
            <a:spLocks noGrp="1"/>
          </p:cNvSpPr>
          <p:nvPr>
            <p:ph type="body" idx="55" hasCustomPrompt="1"/>
          </p:nvPr>
        </p:nvSpPr>
        <p:spPr>
          <a:xfrm>
            <a:off x="3526879"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06" name="Text Placeholder 26"/>
          <p:cNvSpPr>
            <a:spLocks noGrp="1"/>
          </p:cNvSpPr>
          <p:nvPr>
            <p:ph type="body" idx="56" hasCustomPrompt="1"/>
          </p:nvPr>
        </p:nvSpPr>
        <p:spPr>
          <a:xfrm>
            <a:off x="3526214"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08" name="Text Placeholder 24"/>
          <p:cNvSpPr>
            <a:spLocks noGrp="1"/>
          </p:cNvSpPr>
          <p:nvPr>
            <p:ph type="body" idx="57"/>
          </p:nvPr>
        </p:nvSpPr>
        <p:spPr>
          <a:xfrm>
            <a:off x="5590343"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109" name="Text Placeholder 26"/>
          <p:cNvSpPr>
            <a:spLocks noGrp="1"/>
          </p:cNvSpPr>
          <p:nvPr>
            <p:ph type="body" idx="58" hasCustomPrompt="1"/>
          </p:nvPr>
        </p:nvSpPr>
        <p:spPr>
          <a:xfrm>
            <a:off x="5590341"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10" name="Text Placeholder 27"/>
          <p:cNvSpPr>
            <a:spLocks noGrp="1"/>
          </p:cNvSpPr>
          <p:nvPr>
            <p:ph type="body" idx="59" hasCustomPrompt="1"/>
          </p:nvPr>
        </p:nvSpPr>
        <p:spPr>
          <a:xfrm>
            <a:off x="5590341"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11" name="Text Placeholder 26"/>
          <p:cNvSpPr>
            <a:spLocks noGrp="1"/>
          </p:cNvSpPr>
          <p:nvPr>
            <p:ph type="body" idx="60" hasCustomPrompt="1"/>
          </p:nvPr>
        </p:nvSpPr>
        <p:spPr>
          <a:xfrm>
            <a:off x="5589676"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13" name="Text Placeholder 24"/>
          <p:cNvSpPr>
            <a:spLocks noGrp="1"/>
          </p:cNvSpPr>
          <p:nvPr>
            <p:ph type="body" idx="61"/>
          </p:nvPr>
        </p:nvSpPr>
        <p:spPr>
          <a:xfrm>
            <a:off x="7654202" y="2602375"/>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114" name="Text Placeholder 26"/>
          <p:cNvSpPr>
            <a:spLocks noGrp="1"/>
          </p:cNvSpPr>
          <p:nvPr>
            <p:ph type="body" idx="62" hasCustomPrompt="1"/>
          </p:nvPr>
        </p:nvSpPr>
        <p:spPr>
          <a:xfrm>
            <a:off x="7654200" y="2975969"/>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15" name="Text Placeholder 27"/>
          <p:cNvSpPr>
            <a:spLocks noGrp="1"/>
          </p:cNvSpPr>
          <p:nvPr>
            <p:ph type="body" idx="63" hasCustomPrompt="1"/>
          </p:nvPr>
        </p:nvSpPr>
        <p:spPr>
          <a:xfrm>
            <a:off x="7654200" y="3151530"/>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116" name="Text Placeholder 26"/>
          <p:cNvSpPr>
            <a:spLocks noGrp="1"/>
          </p:cNvSpPr>
          <p:nvPr>
            <p:ph type="body" idx="64" hasCustomPrompt="1"/>
          </p:nvPr>
        </p:nvSpPr>
        <p:spPr>
          <a:xfrm>
            <a:off x="7653535" y="279939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19" name="Text Placeholder 26"/>
          <p:cNvSpPr>
            <a:spLocks noGrp="1"/>
          </p:cNvSpPr>
          <p:nvPr>
            <p:ph type="body" idx="66" hasCustomPrompt="1"/>
          </p:nvPr>
        </p:nvSpPr>
        <p:spPr>
          <a:xfrm>
            <a:off x="1444585" y="5262339"/>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126" name="Text Placeholder 26"/>
          <p:cNvSpPr>
            <a:spLocks noGrp="1"/>
          </p:cNvSpPr>
          <p:nvPr>
            <p:ph type="body" idx="72" hasCustomPrompt="1"/>
          </p:nvPr>
        </p:nvSpPr>
        <p:spPr>
          <a:xfrm>
            <a:off x="3527482" y="509189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155" name="Text Placeholder 26"/>
          <p:cNvSpPr>
            <a:spLocks noGrp="1"/>
          </p:cNvSpPr>
          <p:nvPr>
            <p:ph type="body" idx="97" hasCustomPrompt="1"/>
          </p:nvPr>
        </p:nvSpPr>
        <p:spPr>
          <a:xfrm>
            <a:off x="7651690" y="5261517"/>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Tree>
    <p:extLst>
      <p:ext uri="{BB962C8B-B14F-4D97-AF65-F5344CB8AC3E}">
        <p14:creationId xmlns:p14="http://schemas.microsoft.com/office/powerpoint/2010/main" val="4141095206"/>
      </p:ext>
    </p:extLst>
  </p:cSld>
  <p:clrMapOvr>
    <a:masterClrMapping/>
  </p:clrMapOvr>
  <p:transition>
    <p:split orient="vert"/>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a:t>  © 2019  /  Confidential  /  Slide  </a:t>
            </a:r>
            <a:fld id="{1AEA1191-217B-42DC-A141-83FE8D09B662}" type="slidenum">
              <a:rPr lang="en-US" smtClean="0"/>
              <a:t>‹#›</a:t>
            </a:fld>
            <a:endParaRPr lang="en-US"/>
          </a:p>
        </p:txBody>
      </p:sp>
      <p:sp>
        <p:nvSpPr>
          <p:cNvPr id="10" name="Title 1"/>
          <p:cNvSpPr>
            <a:spLocks noGrp="1"/>
          </p:cNvSpPr>
          <p:nvPr>
            <p:ph type="ctrTitle" hasCustomPrompt="1"/>
          </p:nvPr>
        </p:nvSpPr>
        <p:spPr>
          <a:xfrm>
            <a:off x="1502484" y="1253629"/>
            <a:ext cx="9144000" cy="1024128"/>
          </a:xfrm>
        </p:spPr>
        <p:txBody>
          <a:bodyPr anchor="b" anchorCtr="0">
            <a:noAutofit/>
          </a:bodyPr>
          <a:lstStyle>
            <a:lvl1pPr algn="l">
              <a:defRPr sz="3200" b="1" spc="50" baseline="0">
                <a:solidFill>
                  <a:srgbClr val="011E41"/>
                </a:solidFill>
                <a:latin typeface="Arial" panose="020B0604020202020204" pitchFamily="34" charset="0"/>
                <a:cs typeface="Arial" panose="020B0604020202020204" pitchFamily="34" charset="0"/>
              </a:defRPr>
            </a:lvl1pPr>
          </a:lstStyle>
          <a:p>
            <a:r>
              <a:rPr lang="en-US"/>
              <a:t>Heading</a:t>
            </a:r>
          </a:p>
        </p:txBody>
      </p:sp>
      <p:cxnSp>
        <p:nvCxnSpPr>
          <p:cNvPr id="6" name="Straight Connector 5"/>
          <p:cNvCxnSpPr/>
          <p:nvPr userDrawn="1"/>
        </p:nvCxnSpPr>
        <p:spPr>
          <a:xfrm>
            <a:off x="1524000" y="1247912"/>
            <a:ext cx="9144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1524000" y="3089433"/>
            <a:ext cx="9144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1533915" y="2472038"/>
            <a:ext cx="9102519" cy="617395"/>
          </a:xfrm>
        </p:spPr>
        <p:txBody>
          <a:bodyPr>
            <a:noAutofit/>
          </a:bodyPr>
          <a:lstStyle>
            <a:lvl1pPr marL="0" indent="0" algn="l">
              <a:spcBef>
                <a:spcPct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Subheading </a:t>
            </a:r>
          </a:p>
          <a:p>
            <a:endParaRPr lang="en-US"/>
          </a:p>
        </p:txBody>
      </p:sp>
    </p:spTree>
    <p:extLst>
      <p:ext uri="{BB962C8B-B14F-4D97-AF65-F5344CB8AC3E}">
        <p14:creationId xmlns:p14="http://schemas.microsoft.com/office/powerpoint/2010/main" val="1074312127"/>
      </p:ext>
    </p:extLst>
  </p:cSld>
  <p:clrMapOvr>
    <a:masterClrMapping/>
  </p:clrMapOvr>
  <p:transition>
    <p:split orient="vert"/>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ack Cover">
    <p:spTree>
      <p:nvGrpSpPr>
        <p:cNvPr id="1" name=""/>
        <p:cNvGrpSpPr/>
        <p:nvPr/>
      </p:nvGrpSpPr>
      <p:grpSpPr>
        <a:xfrm>
          <a:off x="0" y="0"/>
          <a:ext cx="0" cy="0"/>
          <a:chOff x="0" y="0"/>
          <a:chExt cx="0" cy="0"/>
        </a:xfrm>
      </p:grpSpPr>
      <p:sp>
        <p:nvSpPr>
          <p:cNvPr id="2" name="TextBox 1"/>
          <p:cNvSpPr txBox="1"/>
          <p:nvPr userDrawn="1"/>
        </p:nvSpPr>
        <p:spPr>
          <a:xfrm>
            <a:off x="1533832" y="4051300"/>
            <a:ext cx="5311468" cy="1485900"/>
          </a:xfrm>
          <a:prstGeom prst="rect">
            <a:avLst/>
          </a:prstGeom>
          <a:noFill/>
        </p:spPr>
        <p:txBody>
          <a:bodyPr wrap="square" lIns="0" tIns="0" rIns="0" bIns="0" rtlCol="0" anchor="ctr" anchorCtr="0">
            <a:noAutofit/>
          </a:bodyPr>
          <a:lstStyle/>
          <a:p>
            <a:pPr>
              <a:lnSpc>
                <a:spcPct val="110000"/>
              </a:lnSpc>
            </a:pPr>
            <a:r>
              <a:rPr lang="en-US" sz="1100">
                <a:solidFill>
                  <a:srgbClr val="FFFFFF"/>
                </a:solidFill>
                <a:latin typeface="Georgia" panose="02040502050405020303" pitchFamily="18" charset="0"/>
                <a:ea typeface="Georgia" panose="02040502050405020303" pitchFamily="18" charset="0"/>
                <a:cs typeface="Arial" panose="020B0604020202020204" pitchFamily="34" charset="0"/>
              </a:rPr>
              <a:t>© 2019 Venable LLP.</a:t>
            </a:r>
          </a:p>
          <a:p>
            <a:pPr>
              <a:lnSpc>
                <a:spcPct val="110000"/>
              </a:lnSpc>
            </a:pPr>
            <a:r>
              <a:rPr lang="en-US" sz="1100">
                <a:solidFill>
                  <a:srgbClr val="FFFFFF"/>
                </a:solidFill>
                <a:latin typeface="Georgia" panose="02040502050405020303" pitchFamily="18" charset="0"/>
                <a:ea typeface="Georgia" panose="02040502050405020303" pitchFamily="18" charset="0"/>
                <a:cs typeface="Arial" panose="020B0604020202020204" pitchFamily="34" charset="0"/>
              </a:rPr>
              <a:t>This document is published by the law firm Venable LLP. It is not intended to provide legal advice or opinion. Such advice may only be given when related to specific fact situations that Venable has accepted an engagement as counsel to address.</a:t>
            </a:r>
          </a:p>
        </p:txBody>
      </p:sp>
      <p:sp>
        <p:nvSpPr>
          <p:cNvPr id="3" name="Rectangle 2"/>
          <p:cNvSpPr/>
          <p:nvPr userDrawn="1"/>
        </p:nvSpPr>
        <p:spPr>
          <a:xfrm>
            <a:off x="0" y="386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612392" cy="6858000"/>
          </a:xfrm>
          <a:prstGeom prst="rect">
            <a:avLst/>
          </a:prstGeom>
        </p:spPr>
      </p:pic>
      <p:sp>
        <p:nvSpPr>
          <p:cNvPr id="5" name="TextBox 4"/>
          <p:cNvSpPr txBox="1"/>
          <p:nvPr userDrawn="1"/>
        </p:nvSpPr>
        <p:spPr>
          <a:xfrm>
            <a:off x="1686232" y="4203700"/>
            <a:ext cx="5311468" cy="1485900"/>
          </a:xfrm>
          <a:prstGeom prst="rect">
            <a:avLst/>
          </a:prstGeom>
          <a:noFill/>
        </p:spPr>
        <p:txBody>
          <a:bodyPr wrap="square" lIns="0" tIns="0" rIns="0" bIns="0" rtlCol="0" anchor="ctr" anchorCtr="0">
            <a:noAutofit/>
          </a:bodyPr>
          <a:lstStyle/>
          <a:p>
            <a:pPr>
              <a:lnSpc>
                <a:spcPct val="110000"/>
              </a:lnSpc>
            </a:pPr>
            <a:r>
              <a:rPr lang="en-US" sz="1100">
                <a:solidFill>
                  <a:srgbClr val="FFFFFF"/>
                </a:solidFill>
                <a:latin typeface="Georgia" panose="02040502050405020303" pitchFamily="18" charset="0"/>
                <a:ea typeface="Georgia" panose="02040502050405020303" pitchFamily="18" charset="0"/>
                <a:cs typeface="Arial" panose="020B0604020202020204" pitchFamily="34" charset="0"/>
              </a:rPr>
              <a:t>© 2019 Venable LLP.</a:t>
            </a:r>
          </a:p>
          <a:p>
            <a:pPr>
              <a:lnSpc>
                <a:spcPct val="110000"/>
              </a:lnSpc>
            </a:pPr>
            <a:r>
              <a:rPr lang="en-US" sz="1100">
                <a:solidFill>
                  <a:srgbClr val="FFFFFF"/>
                </a:solidFill>
                <a:latin typeface="Georgia" panose="02040502050405020303" pitchFamily="18" charset="0"/>
                <a:ea typeface="Georgia" panose="02040502050405020303" pitchFamily="18" charset="0"/>
                <a:cs typeface="Arial" panose="020B0604020202020204" pitchFamily="34" charset="0"/>
              </a:rPr>
              <a:t>This document is published by the law firm Venable LLP. It is not intended to provide legal advice or opinion. Such advice may only be given when related to specific fact situations that Venable has accepted an engagement as counsel to address.</a:t>
            </a:r>
          </a:p>
        </p:txBody>
      </p:sp>
    </p:spTree>
    <p:extLst>
      <p:ext uri="{BB962C8B-B14F-4D97-AF65-F5344CB8AC3E}">
        <p14:creationId xmlns:p14="http://schemas.microsoft.com/office/powerpoint/2010/main" val="3098010153"/>
      </p:ext>
    </p:extLst>
  </p:cSld>
  <p:clrMapOvr>
    <a:masterClrMapping/>
  </p:clrMapOvr>
  <p:transition>
    <p:split orient="vert"/>
  </p:transition>
  <p:extLst mod="1">
    <p:ext uri="{DCECCB84-F9BA-43D5-87BE-67443E8EF086}">
      <p15:sldGuideLst xmlns:p15="http://schemas.microsoft.com/office/powerpoint/2012/main">
        <p15:guide id="1" pos="960">
          <p15:clr>
            <a:srgbClr val="FBAE40"/>
          </p15:clr>
        </p15:guide>
        <p15:guide id="2" orient="horz" pos="216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Name &amp; Title Only)">
    <p:spTree>
      <p:nvGrpSpPr>
        <p:cNvPr id="1" name=""/>
        <p:cNvGrpSpPr/>
        <p:nvPr/>
      </p:nvGrpSpPr>
      <p:grpSpPr>
        <a:xfrm>
          <a:off x="0" y="0"/>
          <a:ext cx="0" cy="0"/>
          <a:chOff x="0" y="0"/>
          <a:chExt cx="0" cy="0"/>
        </a:xfrm>
      </p:grpSpPr>
      <p:sp>
        <p:nvSpPr>
          <p:cNvPr id="7" name="Rectangle 6"/>
          <p:cNvSpPr/>
          <p:nvPr userDrawn="1"/>
        </p:nvSpPr>
        <p:spPr>
          <a:xfrm>
            <a:off x="0" y="1247912"/>
            <a:ext cx="12192000" cy="1847088"/>
          </a:xfrm>
          <a:prstGeom prst="rect">
            <a:avLst/>
          </a:prstGeom>
          <a:solidFill>
            <a:srgbClr val="011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p:cNvSpPr>
            <a:spLocks noGrp="1"/>
          </p:cNvSpPr>
          <p:nvPr>
            <p:ph type="ctrTitle" hasCustomPrompt="1"/>
          </p:nvPr>
        </p:nvSpPr>
        <p:spPr>
          <a:xfrm>
            <a:off x="1555432" y="1237752"/>
            <a:ext cx="9102519" cy="1033176"/>
          </a:xfrm>
        </p:spPr>
        <p:txBody>
          <a:bodyPr anchor="b" anchorCtr="0">
            <a:noAutofit/>
          </a:bodyPr>
          <a:lstStyle>
            <a:lvl1pPr algn="l">
              <a:defRPr sz="3200" b="1" spc="50" baseline="0">
                <a:solidFill>
                  <a:schemeClr val="bg1"/>
                </a:solidFill>
                <a:latin typeface="Arial" panose="020B0604020202020204" pitchFamily="34" charset="0"/>
                <a:cs typeface="Arial" panose="020B0604020202020204" pitchFamily="34" charset="0"/>
              </a:defRPr>
            </a:lvl1pPr>
          </a:lstStyle>
          <a:p>
            <a:r>
              <a:rPr lang="en-US"/>
              <a:t>Heading</a:t>
            </a:r>
          </a:p>
        </p:txBody>
      </p:sp>
      <p:sp>
        <p:nvSpPr>
          <p:cNvPr id="14" name="Subtitle 2"/>
          <p:cNvSpPr>
            <a:spLocks noGrp="1"/>
          </p:cNvSpPr>
          <p:nvPr>
            <p:ph type="subTitle" idx="1" hasCustomPrompt="1"/>
          </p:nvPr>
        </p:nvSpPr>
        <p:spPr>
          <a:xfrm>
            <a:off x="1555431" y="2472038"/>
            <a:ext cx="9102519" cy="617395"/>
          </a:xfrm>
        </p:spPr>
        <p:txBody>
          <a:bodyPr>
            <a:noAutofit/>
          </a:bodyPr>
          <a:lstStyle>
            <a:lvl1pPr marL="0" indent="0" algn="l">
              <a:spcBef>
                <a:spcPct val="0"/>
              </a:spcBef>
              <a:buNone/>
              <a:defRPr sz="2000" b="1" spc="50" baseline="0">
                <a:solidFill>
                  <a:srgbClr val="00ACB6"/>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Subheading </a:t>
            </a:r>
          </a:p>
          <a:p>
            <a:endParaRPr lang="en-US"/>
          </a:p>
        </p:txBody>
      </p:sp>
      <p:sp>
        <p:nvSpPr>
          <p:cNvPr id="21" name="Text Placeholder 2"/>
          <p:cNvSpPr>
            <a:spLocks noGrp="1"/>
          </p:cNvSpPr>
          <p:nvPr>
            <p:ph type="body" idx="18" hasCustomPrompt="1"/>
          </p:nvPr>
        </p:nvSpPr>
        <p:spPr>
          <a:xfrm>
            <a:off x="1531047" y="3703321"/>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2" name="Text Placeholder 2"/>
          <p:cNvSpPr>
            <a:spLocks noGrp="1"/>
          </p:cNvSpPr>
          <p:nvPr>
            <p:ph type="body" idx="22" hasCustomPrompt="1"/>
          </p:nvPr>
        </p:nvSpPr>
        <p:spPr>
          <a:xfrm>
            <a:off x="1531044" y="3948324"/>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a:t>
            </a:r>
          </a:p>
        </p:txBody>
      </p:sp>
      <p:sp>
        <p:nvSpPr>
          <p:cNvPr id="23" name="Text Placeholder 2"/>
          <p:cNvSpPr>
            <a:spLocks noGrp="1"/>
          </p:cNvSpPr>
          <p:nvPr>
            <p:ph type="body" idx="23" hasCustomPrompt="1"/>
          </p:nvPr>
        </p:nvSpPr>
        <p:spPr>
          <a:xfrm>
            <a:off x="1531050" y="5054614"/>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4" name="Text Placeholder 2"/>
          <p:cNvSpPr>
            <a:spLocks noGrp="1"/>
          </p:cNvSpPr>
          <p:nvPr>
            <p:ph type="body" idx="24" hasCustomPrompt="1"/>
          </p:nvPr>
        </p:nvSpPr>
        <p:spPr>
          <a:xfrm>
            <a:off x="1531047" y="5299617"/>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a:t>
            </a:r>
          </a:p>
        </p:txBody>
      </p:sp>
      <p:sp>
        <p:nvSpPr>
          <p:cNvPr id="25" name="Text Placeholder 2"/>
          <p:cNvSpPr>
            <a:spLocks noGrp="1"/>
          </p:cNvSpPr>
          <p:nvPr>
            <p:ph type="body" idx="25" hasCustomPrompt="1"/>
          </p:nvPr>
        </p:nvSpPr>
        <p:spPr>
          <a:xfrm>
            <a:off x="1518855" y="4361245"/>
            <a:ext cx="5373684" cy="229764"/>
          </a:xfrm>
        </p:spPr>
        <p:txBody>
          <a:bodyPr lIns="0" tIns="0" rIns="0" bIns="0" anchor="b" anchorCtr="0">
            <a:noAutofit/>
          </a:bodyPr>
          <a:lstStyle>
            <a:lvl1pPr marL="0" indent="0">
              <a:spcBef>
                <a:spcPts val="600"/>
              </a:spcBef>
              <a:buNone/>
              <a:defRPr sz="1400" b="1" spc="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First LastName</a:t>
            </a:r>
          </a:p>
        </p:txBody>
      </p:sp>
      <p:sp>
        <p:nvSpPr>
          <p:cNvPr id="28" name="Text Placeholder 2"/>
          <p:cNvSpPr>
            <a:spLocks noGrp="1"/>
          </p:cNvSpPr>
          <p:nvPr>
            <p:ph type="body" idx="26" hasCustomPrompt="1"/>
          </p:nvPr>
        </p:nvSpPr>
        <p:spPr>
          <a:xfrm>
            <a:off x="1518852" y="4606248"/>
            <a:ext cx="5373686" cy="242676"/>
          </a:xfrm>
        </p:spPr>
        <p:txBody>
          <a:bodyPr lIns="0" tIns="0" rIns="0" bIns="0" anchor="t" anchorCtr="0">
            <a:noAutofit/>
          </a:bodyPr>
          <a:lstStyle>
            <a:lvl1pPr marL="0" indent="0">
              <a:spcBef>
                <a:spcPts val="600"/>
              </a:spcBef>
              <a:buNone/>
              <a:defRPr sz="1400" b="0" baseline="0">
                <a:solidFill>
                  <a:srgbClr val="011E4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a:lnSpc>
                <a:spcPct val="100000"/>
              </a:lnSpc>
              <a:spcBef>
                <a:spcPct val="0"/>
              </a:spcBef>
            </a:pPr>
            <a:r>
              <a:rPr lang="en-US" sz="1400" spc="50"/>
              <a:t>Title</a:t>
            </a:r>
          </a:p>
        </p:txBody>
      </p:sp>
    </p:spTree>
    <p:extLst>
      <p:ext uri="{BB962C8B-B14F-4D97-AF65-F5344CB8AC3E}">
        <p14:creationId xmlns:p14="http://schemas.microsoft.com/office/powerpoint/2010/main" val="3299000540"/>
      </p:ext>
    </p:extLst>
  </p:cSld>
  <p:clrMapOvr>
    <a:masterClrMapping/>
  </p:clrMapOvr>
  <p:transition>
    <p:split orient="vert"/>
  </p:transition>
  <p:extLst mod="1">
    <p:ext uri="{DCECCB84-F9BA-43D5-87BE-67443E8EF086}">
      <p15:sldGuideLst xmlns:p15="http://schemas.microsoft.com/office/powerpoint/2012/main">
        <p15:guide id="1" orient="horz" pos="216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 Column">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a:t>  © 2019  /  Confidential  /  Slide  </a:t>
            </a:r>
            <a:fld id="{1AEA1191-217B-42DC-A141-83FE8D09B662}" type="slidenum">
              <a:rPr lang="en-US" smtClean="0"/>
              <a:t>‹#›</a:t>
            </a:fld>
            <a:endParaRPr lang="en-US"/>
          </a:p>
        </p:txBody>
      </p:sp>
      <p:sp>
        <p:nvSpPr>
          <p:cNvPr id="7" name="Content Placeholder 3"/>
          <p:cNvSpPr>
            <a:spLocks noGrp="1"/>
          </p:cNvSpPr>
          <p:nvPr>
            <p:ph idx="1" hasCustomPrompt="1"/>
          </p:nvPr>
        </p:nvSpPr>
        <p:spPr>
          <a:xfrm>
            <a:off x="1524164" y="1310677"/>
            <a:ext cx="9147378" cy="4175723"/>
          </a:xfrm>
        </p:spPr>
        <p:txBody>
          <a:bodyPr/>
          <a:lstStyle/>
          <a:p>
            <a:pPr lvl="0"/>
            <a:r>
              <a:rPr lang="en-US"/>
              <a:t>Click to edit master text</a:t>
            </a:r>
          </a:p>
          <a:p>
            <a:pPr lvl="1"/>
            <a:r>
              <a:rPr lang="en-US"/>
              <a:t>Second level</a:t>
            </a:r>
          </a:p>
          <a:p>
            <a:pPr lvl="2"/>
            <a:r>
              <a:rPr lang="en-US"/>
              <a:t>Third level</a:t>
            </a:r>
          </a:p>
          <a:p>
            <a:pPr lvl="3"/>
            <a:r>
              <a:rPr lang="en-US"/>
              <a:t>Fourth level</a:t>
            </a:r>
          </a:p>
          <a:p>
            <a:pPr lvl="4"/>
            <a:r>
              <a:rPr lang="en-US"/>
              <a:t>Fifth level</a:t>
            </a:r>
          </a:p>
          <a:p>
            <a:endParaRPr lang="en-US"/>
          </a:p>
        </p:txBody>
      </p:sp>
      <p:sp>
        <p:nvSpPr>
          <p:cNvPr id="8" name="Title 2"/>
          <p:cNvSpPr>
            <a:spLocks noGrp="1"/>
          </p:cNvSpPr>
          <p:nvPr>
            <p:ph type="title"/>
          </p:nvPr>
        </p:nvSpPr>
        <p:spPr>
          <a:xfrm>
            <a:off x="1533321" y="267420"/>
            <a:ext cx="9155000" cy="992924"/>
          </a:xfrm>
        </p:spPr>
        <p:txBody>
          <a:bodyPr/>
          <a:lstStyle/>
          <a:p>
            <a:endParaRPr lang="en-US"/>
          </a:p>
        </p:txBody>
      </p:sp>
    </p:spTree>
    <p:extLst>
      <p:ext uri="{BB962C8B-B14F-4D97-AF65-F5344CB8AC3E}">
        <p14:creationId xmlns:p14="http://schemas.microsoft.com/office/powerpoint/2010/main" val="2523208798"/>
      </p:ext>
    </p:extLst>
  </p:cSld>
  <p:clrMapOvr>
    <a:masterClrMapping/>
  </p:clrMapOvr>
  <p:transition>
    <p:split orient="vert"/>
  </p:transition>
  <p:extLst mod="1">
    <p:ext uri="{DCECCB84-F9BA-43D5-87BE-67443E8EF086}">
      <p15:sldGuideLst xmlns:p15="http://schemas.microsoft.com/office/powerpoint/2012/main">
        <p15:guide id="1" pos="96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a:t>  © 2019  /  Confidential  /  Slide  </a:t>
            </a:r>
            <a:fld id="{1AEA1191-217B-42DC-A141-83FE8D09B662}" type="slidenum">
              <a:rPr lang="en-US" smtClean="0"/>
              <a:t>‹#›</a:t>
            </a:fld>
            <a:endParaRPr lang="en-US"/>
          </a:p>
        </p:txBody>
      </p:sp>
      <p:sp>
        <p:nvSpPr>
          <p:cNvPr id="6" name="Title 2"/>
          <p:cNvSpPr>
            <a:spLocks noGrp="1"/>
          </p:cNvSpPr>
          <p:nvPr>
            <p:ph type="title"/>
          </p:nvPr>
        </p:nvSpPr>
        <p:spPr>
          <a:xfrm>
            <a:off x="1533321" y="267420"/>
            <a:ext cx="9155000" cy="992924"/>
          </a:xfrm>
        </p:spPr>
        <p:txBody>
          <a:bodyPr/>
          <a:lstStyle/>
          <a:p>
            <a:endParaRPr lang="en-US"/>
          </a:p>
        </p:txBody>
      </p:sp>
    </p:spTree>
    <p:extLst>
      <p:ext uri="{BB962C8B-B14F-4D97-AF65-F5344CB8AC3E}">
        <p14:creationId xmlns:p14="http://schemas.microsoft.com/office/powerpoint/2010/main" val="3720786639"/>
      </p:ext>
    </p:extLst>
  </p:cSld>
  <p:clrMapOvr>
    <a:masterClrMapping/>
  </p:clrMapOvr>
  <p:transition>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a:t>  © 2019  /  Confidential  /  Slide  </a:t>
            </a:r>
            <a:fld id="{1AEA1191-217B-42DC-A141-83FE8D09B662}" type="slidenum">
              <a:rPr lang="en-US" smtClean="0"/>
              <a:t>‹#›</a:t>
            </a:fld>
            <a:endParaRPr lang="en-US"/>
          </a:p>
        </p:txBody>
      </p:sp>
    </p:spTree>
    <p:extLst>
      <p:ext uri="{BB962C8B-B14F-4D97-AF65-F5344CB8AC3E}">
        <p14:creationId xmlns:p14="http://schemas.microsoft.com/office/powerpoint/2010/main" val="2116897434"/>
      </p:ext>
    </p:extLst>
  </p:cSld>
  <p:clrMapOvr>
    <a:masterClrMapping/>
  </p:clrMapOvr>
  <p:transition>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8" name="Content Placeholder 11"/>
          <p:cNvSpPr>
            <a:spLocks noGrp="1"/>
          </p:cNvSpPr>
          <p:nvPr>
            <p:ph idx="13" hasCustomPrompt="1"/>
          </p:nvPr>
        </p:nvSpPr>
        <p:spPr>
          <a:xfrm>
            <a:off x="1531621" y="1277120"/>
            <a:ext cx="4547390" cy="4459737"/>
          </a:xfrm>
        </p:spPr>
        <p:txBody>
          <a:bodyPr/>
          <a:lstStyle>
            <a:lvl1pPr marL="171450" marR="0" indent="-171450" algn="l" defTabSz="914400" rtl="0" eaLnBrk="1" fontAlgn="auto" latinLnBrk="0" hangingPunct="1">
              <a:lnSpc>
                <a:spcPct val="90000"/>
              </a:lnSpc>
              <a:spcBef>
                <a:spcPts val="1000"/>
              </a:spcBef>
              <a:spcAft>
                <a:spcPct val="0"/>
              </a:spcAft>
              <a:buClr>
                <a:srgbClr val="00ACB6"/>
              </a:buClr>
              <a:buSzTx/>
              <a:buFont typeface="Wingdings" panose="05000000000000000000" pitchFamily="2" charset="2"/>
              <a:buChar char="§"/>
              <a:defRPr/>
            </a:lvl1pPr>
          </a:lstStyle>
          <a:p>
            <a:pPr lvl="0"/>
            <a:r>
              <a:rPr lang="en-US"/>
              <a:t>Click to edit master text</a:t>
            </a:r>
          </a:p>
          <a:p>
            <a:pPr marL="171450" marR="0" lvl="0" indent="-171450" algn="l" defTabSz="914400" rtl="0" eaLnBrk="1" fontAlgn="auto" latinLnBrk="0" hangingPunct="1">
              <a:lnSpc>
                <a:spcPct val="90000"/>
              </a:lnSpc>
              <a:spcBef>
                <a:spcPts val="1000"/>
              </a:spcBef>
              <a:spcAft>
                <a:spcPct val="0"/>
              </a:spcAft>
              <a:buClr>
                <a:srgbClr val="00ACB6"/>
              </a:buClr>
              <a:buSzTx/>
              <a:buFont typeface="Wingdings" panose="05000000000000000000" pitchFamily="2" charset="2"/>
              <a:buChar char="§"/>
              <a:defRPr/>
            </a:pPr>
            <a:r>
              <a:rPr lang="en-US"/>
              <a:t>Bullet List Style A </a:t>
            </a:r>
          </a:p>
          <a:p>
            <a:pPr lvl="1"/>
            <a:r>
              <a:rPr lang="en-US"/>
              <a:t>Second level</a:t>
            </a:r>
          </a:p>
          <a:p>
            <a:pPr lvl="2"/>
            <a:r>
              <a:rPr lang="en-US"/>
              <a:t>Third level</a:t>
            </a:r>
          </a:p>
          <a:p>
            <a:pPr lvl="3"/>
            <a:r>
              <a:rPr lang="en-US"/>
              <a:t>Fourth level</a:t>
            </a:r>
          </a:p>
          <a:p>
            <a:pPr lvl="4"/>
            <a:r>
              <a:rPr lang="en-US"/>
              <a:t>Fifth level</a:t>
            </a:r>
          </a:p>
        </p:txBody>
      </p:sp>
      <p:sp>
        <p:nvSpPr>
          <p:cNvPr id="9" name="Content Placeholder 12"/>
          <p:cNvSpPr>
            <a:spLocks noGrp="1"/>
          </p:cNvSpPr>
          <p:nvPr>
            <p:ph idx="14" hasCustomPrompt="1"/>
          </p:nvPr>
        </p:nvSpPr>
        <p:spPr>
          <a:xfrm>
            <a:off x="6652261" y="1277120"/>
            <a:ext cx="4547390" cy="4459737"/>
          </a:xfrm>
        </p:spPr>
        <p:txBody>
          <a:bodyPr/>
          <a:lstStyle>
            <a:lvl1pPr marL="171450" marR="0" indent="-171450" algn="l" defTabSz="914400" rtl="0" eaLnBrk="1" fontAlgn="auto" latinLnBrk="0" hangingPunct="1">
              <a:lnSpc>
                <a:spcPct val="90000"/>
              </a:lnSpc>
              <a:spcBef>
                <a:spcPts val="1000"/>
              </a:spcBef>
              <a:spcAft>
                <a:spcPct val="0"/>
              </a:spcAft>
              <a:buClr>
                <a:srgbClr val="00ACB6"/>
              </a:buClr>
              <a:buSzTx/>
              <a:buFont typeface="Wingdings" panose="05000000000000000000" pitchFamily="2" charset="2"/>
              <a:buChar char="§"/>
              <a:defRPr/>
            </a:lvl1pPr>
          </a:lstStyle>
          <a:p>
            <a:pPr lvl="0"/>
            <a:r>
              <a:rPr lang="en-US"/>
              <a:t>Click to edit master text</a:t>
            </a:r>
          </a:p>
          <a:p>
            <a:pPr marL="171450" marR="0" lvl="0" indent="-171450" algn="l" defTabSz="914400" rtl="0" eaLnBrk="1" fontAlgn="auto" latinLnBrk="0" hangingPunct="1">
              <a:lnSpc>
                <a:spcPct val="90000"/>
              </a:lnSpc>
              <a:spcBef>
                <a:spcPts val="1000"/>
              </a:spcBef>
              <a:spcAft>
                <a:spcPct val="0"/>
              </a:spcAft>
              <a:buClr>
                <a:srgbClr val="00ACB6"/>
              </a:buClr>
              <a:buSzTx/>
              <a:buFont typeface="Wingdings" panose="05000000000000000000" pitchFamily="2" charset="2"/>
              <a:buChar char="§"/>
              <a:defRPr/>
            </a:pPr>
            <a:r>
              <a:rPr lang="en-US"/>
              <a:t>Bullet List Style A </a:t>
            </a:r>
          </a:p>
          <a:p>
            <a:pPr lvl="1"/>
            <a:r>
              <a:rPr lang="en-US"/>
              <a:t>Second level</a:t>
            </a:r>
          </a:p>
          <a:p>
            <a:pPr lvl="2"/>
            <a:r>
              <a:rPr lang="en-US"/>
              <a:t>Third level</a:t>
            </a:r>
          </a:p>
          <a:p>
            <a:pPr lvl="3"/>
            <a:r>
              <a:rPr lang="en-US"/>
              <a:t>Fourth level</a:t>
            </a:r>
          </a:p>
          <a:p>
            <a:pPr lvl="4"/>
            <a:r>
              <a:rPr lang="en-US"/>
              <a:t>Fifth level</a:t>
            </a:r>
          </a:p>
        </p:txBody>
      </p:sp>
      <p:sp>
        <p:nvSpPr>
          <p:cNvPr id="10" name="Title 10"/>
          <p:cNvSpPr>
            <a:spLocks noGrp="1"/>
          </p:cNvSpPr>
          <p:nvPr>
            <p:ph type="title"/>
          </p:nvPr>
        </p:nvSpPr>
        <p:spPr>
          <a:xfrm>
            <a:off x="1533321" y="267420"/>
            <a:ext cx="9666330" cy="992924"/>
          </a:xfrm>
        </p:spPr>
        <p:txBody>
          <a:bodyPr/>
          <a:lstStyle/>
          <a:p>
            <a:endParaRPr lang="en-US"/>
          </a:p>
        </p:txBody>
      </p:sp>
    </p:spTree>
    <p:extLst>
      <p:ext uri="{BB962C8B-B14F-4D97-AF65-F5344CB8AC3E}">
        <p14:creationId xmlns:p14="http://schemas.microsoft.com/office/powerpoint/2010/main" val="2006441676"/>
      </p:ext>
    </p:extLst>
  </p:cSld>
  <p:clrMapOvr>
    <a:masterClrMapping/>
  </p:clrMapOvr>
  <p:transition>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Column (w/subhead)">
    <p:spTree>
      <p:nvGrpSpPr>
        <p:cNvPr id="1" name=""/>
        <p:cNvGrpSpPr/>
        <p:nvPr/>
      </p:nvGrpSpPr>
      <p:grpSpPr>
        <a:xfrm>
          <a:off x="0" y="0"/>
          <a:ext cx="0" cy="0"/>
          <a:chOff x="0" y="0"/>
          <a:chExt cx="0" cy="0"/>
        </a:xfrm>
      </p:grpSpPr>
      <p:sp>
        <p:nvSpPr>
          <p:cNvPr id="12" name="Content Placeholder 2"/>
          <p:cNvSpPr>
            <a:spLocks noGrp="1"/>
          </p:cNvSpPr>
          <p:nvPr>
            <p:ph idx="13" hasCustomPrompt="1"/>
          </p:nvPr>
        </p:nvSpPr>
        <p:spPr>
          <a:xfrm>
            <a:off x="1546699" y="1859280"/>
            <a:ext cx="4341698" cy="3860799"/>
          </a:xfrm>
        </p:spPr>
        <p:txBody>
          <a:bodyPr>
            <a:normAutofit/>
          </a:bodyPr>
          <a:lstStyle>
            <a:lvl1pPr marL="171450" marR="0" indent="-17145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Char char="§"/>
              <a:defRPr lang="en-US" sz="1800" kern="1200" spc="50" baseline="0">
                <a:solidFill>
                  <a:srgbClr val="011E41"/>
                </a:solidFill>
                <a:latin typeface="Georgia" panose="02040502050405020303" pitchFamily="18" charset="0"/>
                <a:ea typeface="+mn-ea"/>
                <a:cs typeface="+mn-cs"/>
              </a:defRPr>
            </a:lvl1pPr>
            <a:lvl2pPr marL="685800" indent="-228600">
              <a:spcBef>
                <a:spcPts val="1200"/>
              </a:spcBef>
              <a:buClr>
                <a:srgbClr val="00ACB6"/>
              </a:buClr>
              <a:buFont typeface="Georgia" panose="02040502050405020303" pitchFamily="18" charset="0"/>
              <a:buChar char="–"/>
              <a:defRPr sz="1800" spc="50" baseline="0">
                <a:solidFill>
                  <a:srgbClr val="011E41"/>
                </a:solidFill>
                <a:latin typeface="Georgia" panose="02040502050405020303" pitchFamily="18" charset="0"/>
              </a:defRPr>
            </a:lvl2pPr>
            <a:lvl3pPr marL="1143000" indent="-228600">
              <a:spcBef>
                <a:spcPts val="1200"/>
              </a:spcBef>
              <a:buClr>
                <a:srgbClr val="00ACB6"/>
              </a:buClr>
              <a:buFont typeface="Arial" panose="020B0604020202020204" pitchFamily="34" charset="0"/>
              <a:buChar char="•"/>
              <a:defRPr sz="1800" spc="50" baseline="0">
                <a:solidFill>
                  <a:srgbClr val="011E41"/>
                </a:solidFill>
                <a:latin typeface="Georgia" panose="02040502050405020303" pitchFamily="18" charset="0"/>
              </a:defRPr>
            </a:lvl3pPr>
            <a:lvl4pPr marL="1600200" indent="-228600">
              <a:spcBef>
                <a:spcPts val="1200"/>
              </a:spcBef>
              <a:buClr>
                <a:srgbClr val="00ACB6"/>
              </a:buClr>
              <a:buFont typeface="Georgia" panose="02040502050405020303" pitchFamily="18" charset="0"/>
              <a:buChar char="–"/>
              <a:defRPr sz="1800" spc="50" baseline="0">
                <a:solidFill>
                  <a:srgbClr val="011E41"/>
                </a:solidFill>
                <a:latin typeface="Georgia" panose="02040502050405020303" pitchFamily="18" charset="0"/>
              </a:defRPr>
            </a:lvl4pPr>
            <a:lvl5pPr>
              <a:spcBef>
                <a:spcPts val="1200"/>
              </a:spcBef>
              <a:buClr>
                <a:srgbClr val="00ACB6"/>
              </a:buClr>
              <a:defRPr sz="1800" spc="50" baseline="0">
                <a:solidFill>
                  <a:srgbClr val="011E41"/>
                </a:solidFill>
                <a:latin typeface="Georgia" panose="02040502050405020303" pitchFamily="18" charset="0"/>
              </a:defRPr>
            </a:lvl5pPr>
          </a:lstStyle>
          <a:p>
            <a:pPr lvl="0"/>
            <a:r>
              <a:rPr lang="en-US"/>
              <a:t>Click to edit master text</a:t>
            </a:r>
          </a:p>
          <a:p>
            <a:pPr marL="171450" marR="0" lvl="0" indent="-171450" algn="l" defTabSz="914400" rtl="0" eaLnBrk="1" fontAlgn="auto" latinLnBrk="0" hangingPunct="1">
              <a:lnSpc>
                <a:spcPct val="90000"/>
              </a:lnSpc>
              <a:spcBef>
                <a:spcPts val="1000"/>
              </a:spcBef>
              <a:spcAft>
                <a:spcPct val="0"/>
              </a:spcAft>
              <a:buClr>
                <a:srgbClr val="00ACB6"/>
              </a:buClr>
              <a:buSzTx/>
              <a:buFont typeface="Wingdings" panose="05000000000000000000" pitchFamily="2" charset="2"/>
              <a:buChar char="§"/>
              <a:defRPr/>
            </a:pPr>
            <a:r>
              <a:rPr lang="en-US"/>
              <a:t>Bullet List Style A </a:t>
            </a:r>
          </a:p>
          <a:p>
            <a:pPr lvl="1"/>
            <a:r>
              <a:rPr lang="en-US"/>
              <a:t>Second level</a:t>
            </a:r>
          </a:p>
          <a:p>
            <a:pPr lvl="2"/>
            <a:r>
              <a:rPr lang="en-US"/>
              <a:t>Third level</a:t>
            </a:r>
          </a:p>
          <a:p>
            <a:pPr lvl="3"/>
            <a:r>
              <a:rPr lang="en-US"/>
              <a:t>Fourth level</a:t>
            </a:r>
          </a:p>
          <a:p>
            <a:pPr lvl="4"/>
            <a:r>
              <a:rPr lang="en-US"/>
              <a:t>Fifth level</a:t>
            </a:r>
          </a:p>
        </p:txBody>
      </p:sp>
      <p:sp>
        <p:nvSpPr>
          <p:cNvPr id="13" name="Content Placeholder 2"/>
          <p:cNvSpPr>
            <a:spLocks noGrp="1"/>
          </p:cNvSpPr>
          <p:nvPr>
            <p:ph idx="14" hasCustomPrompt="1"/>
          </p:nvPr>
        </p:nvSpPr>
        <p:spPr>
          <a:xfrm>
            <a:off x="6667339" y="1859280"/>
            <a:ext cx="4341698" cy="3860799"/>
          </a:xfrm>
        </p:spPr>
        <p:txBody>
          <a:bodyPr>
            <a:normAutofit/>
          </a:bodyPr>
          <a:lstStyle>
            <a:lvl1pPr marL="171450" marR="0" indent="-171450" algn="l" defTabSz="914400" rtl="0" eaLnBrk="1" fontAlgn="auto" latinLnBrk="0" hangingPunct="1">
              <a:lnSpc>
                <a:spcPct val="90000"/>
              </a:lnSpc>
              <a:spcBef>
                <a:spcPts val="1000"/>
              </a:spcBef>
              <a:spcAft>
                <a:spcPct val="0"/>
              </a:spcAft>
              <a:buClr>
                <a:srgbClr val="00ACB6"/>
              </a:buClr>
              <a:buSzTx/>
              <a:buFont typeface="Wingdings" panose="05000000000000000000" pitchFamily="2" charset="2"/>
              <a:buChar char="§"/>
              <a:defRPr sz="1800" spc="50" baseline="0">
                <a:solidFill>
                  <a:srgbClr val="011E41"/>
                </a:solidFill>
                <a:latin typeface="Georgia" panose="02040502050405020303" pitchFamily="18" charset="0"/>
              </a:defRPr>
            </a:lvl1pPr>
            <a:lvl2pPr marL="685800" indent="-228600">
              <a:spcBef>
                <a:spcPts val="1200"/>
              </a:spcBef>
              <a:buClr>
                <a:srgbClr val="00ACB6"/>
              </a:buClr>
              <a:buFont typeface="Georgia" panose="02040502050405020303" pitchFamily="18" charset="0"/>
              <a:buChar char="–"/>
              <a:defRPr sz="1800" spc="50" baseline="0">
                <a:solidFill>
                  <a:srgbClr val="011E41"/>
                </a:solidFill>
                <a:latin typeface="Georgia" panose="02040502050405020303" pitchFamily="18" charset="0"/>
              </a:defRPr>
            </a:lvl2pPr>
            <a:lvl3pPr marL="1143000" indent="-228600">
              <a:spcBef>
                <a:spcPts val="1200"/>
              </a:spcBef>
              <a:buClr>
                <a:srgbClr val="00ACB6"/>
              </a:buClr>
              <a:buFont typeface="Arial" panose="020B0604020202020204" pitchFamily="34" charset="0"/>
              <a:buChar char="•"/>
              <a:defRPr sz="1800" spc="50" baseline="0">
                <a:solidFill>
                  <a:srgbClr val="011E41"/>
                </a:solidFill>
                <a:latin typeface="Georgia" panose="02040502050405020303" pitchFamily="18" charset="0"/>
              </a:defRPr>
            </a:lvl3pPr>
            <a:lvl4pPr marL="1600200" indent="-228600">
              <a:spcBef>
                <a:spcPts val="1200"/>
              </a:spcBef>
              <a:buClr>
                <a:srgbClr val="00ACB6"/>
              </a:buClr>
              <a:buFont typeface="Georgia" panose="02040502050405020303" pitchFamily="18" charset="0"/>
              <a:buChar char="–"/>
              <a:defRPr sz="1800" spc="50" baseline="0">
                <a:solidFill>
                  <a:srgbClr val="011E41"/>
                </a:solidFill>
                <a:latin typeface="Georgia" panose="02040502050405020303" pitchFamily="18" charset="0"/>
              </a:defRPr>
            </a:lvl4pPr>
            <a:lvl5pPr>
              <a:spcBef>
                <a:spcPts val="1200"/>
              </a:spcBef>
              <a:buClr>
                <a:srgbClr val="00ACB6"/>
              </a:buClr>
              <a:defRPr sz="1800" spc="50" baseline="0">
                <a:solidFill>
                  <a:srgbClr val="011E41"/>
                </a:solidFill>
                <a:latin typeface="Georgia" panose="02040502050405020303" pitchFamily="18" charset="0"/>
              </a:defRPr>
            </a:lvl5pPr>
          </a:lstStyle>
          <a:p>
            <a:pPr lvl="0"/>
            <a:r>
              <a:rPr lang="en-US"/>
              <a:t>Click to edit master text</a:t>
            </a:r>
          </a:p>
          <a:p>
            <a:pPr marL="171450" marR="0" lvl="0" indent="-171450" algn="l" defTabSz="914400" rtl="0" eaLnBrk="1" fontAlgn="auto" latinLnBrk="0" hangingPunct="1">
              <a:lnSpc>
                <a:spcPct val="90000"/>
              </a:lnSpc>
              <a:spcBef>
                <a:spcPts val="1000"/>
              </a:spcBef>
              <a:spcAft>
                <a:spcPct val="0"/>
              </a:spcAft>
              <a:buClr>
                <a:srgbClr val="00ACB6"/>
              </a:buClr>
              <a:buSzTx/>
              <a:buFont typeface="Wingdings" panose="05000000000000000000" pitchFamily="2" charset="2"/>
              <a:buChar char="§"/>
              <a:defRPr/>
            </a:pPr>
            <a:r>
              <a:rPr lang="en-US"/>
              <a:t>Bullet List Style A </a:t>
            </a:r>
          </a:p>
          <a:p>
            <a:pPr lvl="1"/>
            <a:r>
              <a:rPr lang="en-US"/>
              <a:t>Second level</a:t>
            </a:r>
          </a:p>
          <a:p>
            <a:pPr lvl="2"/>
            <a:r>
              <a:rPr lang="en-US"/>
              <a:t>Third level</a:t>
            </a:r>
          </a:p>
          <a:p>
            <a:pPr lvl="3"/>
            <a:r>
              <a:rPr lang="en-US"/>
              <a:t>Fourth level</a:t>
            </a:r>
          </a:p>
          <a:p>
            <a:pPr lvl="4"/>
            <a:r>
              <a:rPr lang="en-US"/>
              <a:t>Fifth level</a:t>
            </a:r>
          </a:p>
        </p:txBody>
      </p:sp>
      <p:sp>
        <p:nvSpPr>
          <p:cNvPr id="14" name="Text Placeholder 2"/>
          <p:cNvSpPr>
            <a:spLocks noGrp="1"/>
          </p:cNvSpPr>
          <p:nvPr>
            <p:ph type="body" idx="15" hasCustomPrompt="1"/>
          </p:nvPr>
        </p:nvSpPr>
        <p:spPr>
          <a:xfrm>
            <a:off x="6659718" y="1352710"/>
            <a:ext cx="4349319" cy="411959"/>
          </a:xfrm>
        </p:spPr>
        <p:txBody>
          <a:bodyPr anchor="b">
            <a:noAutofit/>
          </a:bodyPr>
          <a:lstStyle>
            <a:lvl1pPr marL="0" indent="0">
              <a:buNone/>
              <a:defRPr sz="2000" b="0" spc="50" baseline="0">
                <a:solidFill>
                  <a:srgbClr val="00ACB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5" name="Text Placeholder 2"/>
          <p:cNvSpPr>
            <a:spLocks noGrp="1"/>
          </p:cNvSpPr>
          <p:nvPr>
            <p:ph type="body" idx="16" hasCustomPrompt="1"/>
          </p:nvPr>
        </p:nvSpPr>
        <p:spPr>
          <a:xfrm>
            <a:off x="1531457" y="1350465"/>
            <a:ext cx="4349319" cy="411959"/>
          </a:xfrm>
        </p:spPr>
        <p:txBody>
          <a:bodyPr anchor="b">
            <a:noAutofit/>
          </a:bodyPr>
          <a:lstStyle>
            <a:lvl1pPr marL="0" indent="0">
              <a:buNone/>
              <a:defRPr sz="2000" b="0" spc="50" baseline="0">
                <a:solidFill>
                  <a:srgbClr val="00ACB6"/>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7"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a:t>  © 2019  /  Confidential  /  Slide  </a:t>
            </a:r>
            <a:fld id="{1AEA1191-217B-42DC-A141-83FE8D09B662}" type="slidenum">
              <a:rPr lang="en-US" smtClean="0"/>
              <a:t>‹#›</a:t>
            </a:fld>
            <a:endParaRPr lang="en-US"/>
          </a:p>
        </p:txBody>
      </p:sp>
      <p:sp>
        <p:nvSpPr>
          <p:cNvPr id="8" name="Title 10"/>
          <p:cNvSpPr>
            <a:spLocks noGrp="1"/>
          </p:cNvSpPr>
          <p:nvPr>
            <p:ph type="title"/>
          </p:nvPr>
        </p:nvSpPr>
        <p:spPr>
          <a:xfrm>
            <a:off x="1533321" y="267420"/>
            <a:ext cx="9666330" cy="992924"/>
          </a:xfrm>
        </p:spPr>
        <p:txBody>
          <a:bodyPr/>
          <a:lstStyle/>
          <a:p>
            <a:endParaRPr lang="en-US"/>
          </a:p>
        </p:txBody>
      </p:sp>
    </p:spTree>
    <p:extLst>
      <p:ext uri="{BB962C8B-B14F-4D97-AF65-F5344CB8AC3E}">
        <p14:creationId xmlns:p14="http://schemas.microsoft.com/office/powerpoint/2010/main" val="2723822021"/>
      </p:ext>
    </p:extLst>
  </p:cSld>
  <p:clrMapOvr>
    <a:masterClrMapping/>
  </p:clrMapOvr>
  <p:transition>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io (1 per slide)">
    <p:spTree>
      <p:nvGrpSpPr>
        <p:cNvPr id="1" name=""/>
        <p:cNvGrpSpPr/>
        <p:nvPr/>
      </p:nvGrpSpPr>
      <p:grpSpPr>
        <a:xfrm>
          <a:off x="0" y="0"/>
          <a:ext cx="0" cy="0"/>
          <a:chOff x="0" y="0"/>
          <a:chExt cx="0" cy="0"/>
        </a:xfrm>
      </p:grpSpPr>
      <p:sp>
        <p:nvSpPr>
          <p:cNvPr id="4" name="Picture Placeholder 3"/>
          <p:cNvSpPr>
            <a:spLocks noGrp="1"/>
          </p:cNvSpPr>
          <p:nvPr>
            <p:ph type="pic" sz="quarter" idx="98" hasCustomPrompt="1"/>
          </p:nvPr>
        </p:nvSpPr>
        <p:spPr>
          <a:xfrm>
            <a:off x="1533321" y="1336166"/>
            <a:ext cx="1562304" cy="1140333"/>
          </a:xfrm>
        </p:spPr>
        <p:txBody>
          <a:bodyPr>
            <a:normAutofit/>
          </a:bodyPr>
          <a:lstStyle>
            <a:lvl1pPr marL="0" marR="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sz="140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200"/>
              </a:spcBef>
              <a:spcAft>
                <a:spcPct val="0"/>
              </a:spcAft>
              <a:buClr>
                <a:srgbClr val="00ACB6"/>
              </a:buClr>
              <a:buSzTx/>
              <a:buFont typeface="Wingdings" panose="05000000000000000000" pitchFamily="2" charset="2"/>
              <a:buNone/>
              <a:defRPr/>
            </a:pPr>
            <a:r>
              <a:rPr lang="en-US"/>
              <a:t>Click to insert headshot</a:t>
            </a:r>
          </a:p>
        </p:txBody>
      </p:sp>
      <p:sp>
        <p:nvSpPr>
          <p:cNvPr id="52" name="Text Placeholder 24"/>
          <p:cNvSpPr>
            <a:spLocks noGrp="1"/>
          </p:cNvSpPr>
          <p:nvPr>
            <p:ph type="body" idx="18"/>
          </p:nvPr>
        </p:nvSpPr>
        <p:spPr>
          <a:xfrm>
            <a:off x="1444587" y="2602657"/>
            <a:ext cx="2056446" cy="183301"/>
          </a:xfrm>
        </p:spPr>
        <p:txBody>
          <a:bodyPr>
            <a:noAutofit/>
          </a:bodyPr>
          <a:lstStyle>
            <a:lvl1pPr marL="0" indent="0">
              <a:buNone/>
              <a:defRPr sz="1100" b="1" u="none" baseline="0">
                <a:solidFill>
                  <a:srgbClr val="00ACB6"/>
                </a:solidFill>
                <a:latin typeface="Arial" panose="020B0604020202020204" pitchFamily="34" charset="0"/>
                <a:cs typeface="Arial" panose="020B0604020202020204" pitchFamily="34" charset="0"/>
              </a:defRPr>
            </a:lvl1pPr>
          </a:lstStyle>
          <a:p>
            <a:endParaRPr lang="en-US" sz="1050"/>
          </a:p>
        </p:txBody>
      </p:sp>
      <p:sp>
        <p:nvSpPr>
          <p:cNvPr id="74" name="Text Placeholder 26"/>
          <p:cNvSpPr>
            <a:spLocks noGrp="1"/>
          </p:cNvSpPr>
          <p:nvPr>
            <p:ph type="body" idx="20" hasCustomPrompt="1"/>
          </p:nvPr>
        </p:nvSpPr>
        <p:spPr>
          <a:xfrm>
            <a:off x="1444585" y="2976251"/>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+1 000.000.0000</a:t>
            </a:r>
          </a:p>
        </p:txBody>
      </p:sp>
      <p:sp>
        <p:nvSpPr>
          <p:cNvPr id="75" name="Text Placeholder 27"/>
          <p:cNvSpPr>
            <a:spLocks noGrp="1"/>
          </p:cNvSpPr>
          <p:nvPr>
            <p:ph type="body" idx="21" hasCustomPrompt="1"/>
          </p:nvPr>
        </p:nvSpPr>
        <p:spPr>
          <a:xfrm>
            <a:off x="1444585" y="3154352"/>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aaa@Venable.com</a:t>
            </a:r>
          </a:p>
        </p:txBody>
      </p:sp>
      <p:sp>
        <p:nvSpPr>
          <p:cNvPr id="76" name="Text Placeholder 26"/>
          <p:cNvSpPr>
            <a:spLocks noGrp="1"/>
          </p:cNvSpPr>
          <p:nvPr>
            <p:ph type="body" idx="52" hasCustomPrompt="1"/>
          </p:nvPr>
        </p:nvSpPr>
        <p:spPr>
          <a:xfrm>
            <a:off x="1443920" y="2802214"/>
            <a:ext cx="2056447" cy="167941"/>
          </a:xfrm>
        </p:spPr>
        <p:txBody>
          <a:bodyPr>
            <a:noAutofit/>
          </a:bodyPr>
          <a:lstStyle>
            <a:lvl1pPr marL="0" indent="0">
              <a:buNone/>
              <a:defRPr sz="1000">
                <a:latin typeface="Arial" panose="020B0604020202020204" pitchFamily="34" charset="0"/>
                <a:cs typeface="Arial" panose="020B0604020202020204" pitchFamily="34" charset="0"/>
              </a:defRPr>
            </a:lvl1pPr>
          </a:lstStyle>
          <a:p>
            <a:r>
              <a:rPr lang="en-US"/>
              <a:t>Title</a:t>
            </a:r>
          </a:p>
        </p:txBody>
      </p:sp>
      <p:sp>
        <p:nvSpPr>
          <p:cNvPr id="35" name="Slide Number Placeholder 5"/>
          <p:cNvSpPr>
            <a:spLocks noGrp="1"/>
          </p:cNvSpPr>
          <p:nvPr>
            <p:ph type="sldNum" sz="quarter" idx="12"/>
          </p:nvPr>
        </p:nvSpPr>
        <p:spPr>
          <a:xfrm>
            <a:off x="8143240" y="6214985"/>
            <a:ext cx="2743200" cy="365125"/>
          </a:xfrm>
        </p:spPr>
        <p:txBody>
          <a:bodyPr/>
          <a:lstStyle>
            <a:lvl1pPr>
              <a:defRPr sz="1000" spc="50" baseline="0">
                <a:solidFill>
                  <a:srgbClr val="44546A"/>
                </a:solidFill>
                <a:latin typeface="Georgia" panose="02040502050405020303" pitchFamily="18" charset="0"/>
              </a:defRPr>
            </a:lvl1pPr>
          </a:lstStyle>
          <a:p>
            <a:r>
              <a:rPr lang="en-US"/>
              <a:t>  © 2019  /  Confidential  /  Slide  </a:t>
            </a:r>
            <a:fld id="{1AEA1191-217B-42DC-A141-83FE8D09B662}" type="slidenum">
              <a:rPr lang="en-US" smtClean="0"/>
              <a:t>‹#›</a:t>
            </a:fld>
            <a:endParaRPr lang="en-US"/>
          </a:p>
        </p:txBody>
      </p:sp>
      <p:sp>
        <p:nvSpPr>
          <p:cNvPr id="44" name="Title 1"/>
          <p:cNvSpPr>
            <a:spLocks noGrp="1"/>
          </p:cNvSpPr>
          <p:nvPr>
            <p:ph type="title" hasCustomPrompt="1"/>
          </p:nvPr>
        </p:nvSpPr>
        <p:spPr>
          <a:xfrm>
            <a:off x="1533321" y="267420"/>
            <a:ext cx="9155000" cy="992924"/>
          </a:xfrm>
        </p:spPr>
        <p:txBody>
          <a:bodyPr>
            <a:normAutofit/>
          </a:bodyPr>
          <a:lstStyle>
            <a:lvl1pPr>
              <a:defRPr sz="2800" b="1" spc="50" baseline="0">
                <a:solidFill>
                  <a:schemeClr val="tx2"/>
                </a:solidFill>
                <a:latin typeface="Arial" panose="020B0604020202020204" pitchFamily="34" charset="0"/>
                <a:cs typeface="Arial" panose="020B0604020202020204" pitchFamily="34" charset="0"/>
              </a:defRPr>
            </a:lvl1pPr>
          </a:lstStyle>
          <a:p>
            <a:r>
              <a:rPr lang="en-US"/>
              <a:t>Click to edit master title style</a:t>
            </a:r>
          </a:p>
        </p:txBody>
      </p:sp>
      <p:sp>
        <p:nvSpPr>
          <p:cNvPr id="5" name="Content Placeholder 4"/>
          <p:cNvSpPr>
            <a:spLocks noGrp="1"/>
          </p:cNvSpPr>
          <p:nvPr>
            <p:ph sz="quarter" idx="106" hasCustomPrompt="1"/>
          </p:nvPr>
        </p:nvSpPr>
        <p:spPr>
          <a:xfrm>
            <a:off x="3657600" y="1336167"/>
            <a:ext cx="7030721" cy="4376736"/>
          </a:xfrm>
        </p:spPr>
        <p:txBody>
          <a:bodyPr>
            <a:noAutofit/>
          </a:bodyPr>
          <a:lstStyle>
            <a:lvl1pPr marL="0" indent="0">
              <a:buNone/>
              <a:defRPr sz="1200" baseline="0"/>
            </a:lvl1pPr>
            <a:lvl2pPr>
              <a:defRPr sz="1200"/>
            </a:lvl2pPr>
            <a:lvl3pPr>
              <a:defRPr sz="1200"/>
            </a:lvl3pPr>
            <a:lvl4pPr>
              <a:defRPr sz="1200"/>
            </a:lvl4pPr>
            <a:lvl5pPr>
              <a:defRPr sz="1200"/>
            </a:lvl5pPr>
          </a:lstStyle>
          <a:p>
            <a:r>
              <a:rPr lang="en-US" sz="1200" spc="50">
                <a:solidFill>
                  <a:schemeClr val="tx2"/>
                </a:solidFill>
                <a:latin typeface="Georgia" panose="02040502050405020303" pitchFamily="18" charset="0"/>
              </a:rPr>
              <a:t>Click to enter bio text</a:t>
            </a:r>
          </a:p>
        </p:txBody>
      </p:sp>
    </p:spTree>
    <p:extLst>
      <p:ext uri="{BB962C8B-B14F-4D97-AF65-F5344CB8AC3E}">
        <p14:creationId xmlns:p14="http://schemas.microsoft.com/office/powerpoint/2010/main" val="1358695113"/>
      </p:ext>
    </p:extLst>
  </p:cSld>
  <p:clrMapOvr>
    <a:masterClrMapping/>
  </p:clrMapOvr>
  <p:transition>
    <p:split orient="vert"/>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png"/><Relationship Id="rId16"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4.xml"/><Relationship Id="rId12" Type="http://schemas.openxmlformats.org/officeDocument/2006/relationships/slideLayout" Target="../slideLayouts/slideLayout25.xml"/><Relationship Id="rId13" Type="http://schemas.openxmlformats.org/officeDocument/2006/relationships/slideLayout" Target="../slideLayouts/slideLayout26.xml"/><Relationship Id="rId14" Type="http://schemas.openxmlformats.org/officeDocument/2006/relationships/theme" Target="../theme/theme2.xml"/><Relationship Id="rId15" Type="http://schemas.openxmlformats.org/officeDocument/2006/relationships/image" Target="../media/image4.png"/><Relationship Id="rId16" Type="http://schemas.openxmlformats.org/officeDocument/2006/relationships/image" Target="../media/image1.png"/><Relationship Id="rId1" Type="http://schemas.openxmlformats.org/officeDocument/2006/relationships/slideLayout" Target="../slideLayouts/slideLayout14.xml"/><Relationship Id="rId2" Type="http://schemas.openxmlformats.org/officeDocument/2006/relationships/slideLayout" Target="../slideLayouts/slideLayout15.xml"/><Relationship Id="rId3" Type="http://schemas.openxmlformats.org/officeDocument/2006/relationships/slideLayout" Target="../slideLayouts/slideLayout16.xml"/><Relationship Id="rId4" Type="http://schemas.openxmlformats.org/officeDocument/2006/relationships/slideLayout" Target="../slideLayouts/slideLayout17.xml"/><Relationship Id="rId5" Type="http://schemas.openxmlformats.org/officeDocument/2006/relationships/slideLayout" Target="../slideLayouts/slideLayout18.xml"/><Relationship Id="rId6" Type="http://schemas.openxmlformats.org/officeDocument/2006/relationships/slideLayout" Target="../slideLayouts/slideLayout19.xml"/><Relationship Id="rId7" Type="http://schemas.openxmlformats.org/officeDocument/2006/relationships/slideLayout" Target="../slideLayouts/slideLayout20.xml"/><Relationship Id="rId8" Type="http://schemas.openxmlformats.org/officeDocument/2006/relationships/slideLayout" Target="../slideLayouts/slideLayout21.xml"/><Relationship Id="rId9" Type="http://schemas.openxmlformats.org/officeDocument/2006/relationships/slideLayout" Target="../slideLayouts/slideLayout22.xml"/><Relationship Id="rId10"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0" y="365125"/>
            <a:ext cx="98298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524000" y="1825625"/>
            <a:ext cx="98298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EA1191-217B-42DC-A141-83FE8D09B662}" type="slidenum">
              <a:rPr lang="en-US" smtClean="0"/>
              <a:t>‹#›</a:t>
            </a:fld>
            <a:endParaRPr lang="en-US"/>
          </a:p>
        </p:txBody>
      </p:sp>
      <p:pic>
        <p:nvPicPr>
          <p:cNvPr id="10" name="Picture 9"/>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0" y="0"/>
            <a:ext cx="1612392" cy="6858000"/>
          </a:xfrm>
          <a:prstGeom prst="rect">
            <a:avLst/>
          </a:prstGeom>
        </p:spPr>
      </p:pic>
      <p:pic>
        <p:nvPicPr>
          <p:cNvPr id="9" name="Picture 8"/>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1524000" y="5907309"/>
            <a:ext cx="2239926" cy="821852"/>
          </a:xfrm>
          <a:prstGeom prst="rect">
            <a:avLst/>
          </a:prstGeom>
        </p:spPr>
      </p:pic>
    </p:spTree>
    <p:extLst>
      <p:ext uri="{BB962C8B-B14F-4D97-AF65-F5344CB8AC3E}">
        <p14:creationId xmlns:p14="http://schemas.microsoft.com/office/powerpoint/2010/main" val="658423474"/>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88" r:id="rId9"/>
    <p:sldLayoutId id="2147483687" r:id="rId10"/>
    <p:sldLayoutId id="2147483660" r:id="rId11"/>
    <p:sldLayoutId id="2147483661" r:id="rId12"/>
    <p:sldLayoutId id="2147483685" r:id="rId13"/>
  </p:sldLayoutIdLst>
  <p:transition>
    <p:split orient="vert"/>
  </p:transition>
  <p:hf hdr="0" ftr="0" dt="0"/>
  <p:txStyles>
    <p:titleStyle>
      <a:lvl1pPr algn="l" defTabSz="914400" rtl="0" eaLnBrk="1" latinLnBrk="0" hangingPunct="1">
        <a:lnSpc>
          <a:spcPct val="90000"/>
        </a:lnSpc>
        <a:spcBef>
          <a:spcPct val="0"/>
        </a:spcBef>
        <a:buNone/>
        <a:defRPr sz="2800" b="1" kern="1200" spc="50" baseline="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200"/>
        </a:spcBef>
        <a:buClr>
          <a:srgbClr val="00ACB6"/>
        </a:buClr>
        <a:buFont typeface="Wingdings" panose="05000000000000000000" pitchFamily="2" charset="2"/>
        <a:buChar char="§"/>
        <a:defRPr sz="1800" kern="1200">
          <a:solidFill>
            <a:schemeClr val="tx2"/>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523999" y="5984684"/>
            <a:ext cx="4578097" cy="641320"/>
          </a:xfrm>
          <a:prstGeom prst="rect">
            <a:avLst/>
          </a:prstGeom>
        </p:spPr>
      </p:pic>
      <p:sp>
        <p:nvSpPr>
          <p:cNvPr id="2" name="Title Placeholder 1"/>
          <p:cNvSpPr>
            <a:spLocks noGrp="1"/>
          </p:cNvSpPr>
          <p:nvPr>
            <p:ph type="title"/>
          </p:nvPr>
        </p:nvSpPr>
        <p:spPr>
          <a:xfrm>
            <a:off x="1524000" y="365125"/>
            <a:ext cx="98298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524000" y="1825625"/>
            <a:ext cx="98298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EA1191-217B-42DC-A141-83FE8D09B662}" type="slidenum">
              <a:rPr lang="en-US" smtClean="0"/>
              <a:t>‹#›</a:t>
            </a:fld>
            <a:endParaRPr lang="en-US"/>
          </a:p>
        </p:txBody>
      </p:sp>
      <p:pic>
        <p:nvPicPr>
          <p:cNvPr id="10" name="Picture 9"/>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0" y="0"/>
            <a:ext cx="1612392" cy="6858000"/>
          </a:xfrm>
          <a:prstGeom prst="rect">
            <a:avLst/>
          </a:prstGeom>
        </p:spPr>
      </p:pic>
    </p:spTree>
    <p:extLst>
      <p:ext uri="{BB962C8B-B14F-4D97-AF65-F5344CB8AC3E}">
        <p14:creationId xmlns:p14="http://schemas.microsoft.com/office/powerpoint/2010/main" val="2317813213"/>
      </p:ext>
    </p:extLst>
  </p:cSld>
  <p:clrMap bg1="lt1" tx1="dk1" bg2="lt2" tx2="dk2" accent1="accent1" accent2="accent2" accent3="accent3" accent4="accent4" accent5="accent5" accent6="accent6" hlink="hlink" folHlink="folHlink"/>
  <p:sldLayoutIdLst>
    <p:sldLayoutId id="2147483674" r:id="rId1"/>
    <p:sldLayoutId id="2147483689" r:id="rId2"/>
    <p:sldLayoutId id="2147483676" r:id="rId3"/>
    <p:sldLayoutId id="2147483677" r:id="rId4"/>
    <p:sldLayoutId id="2147483678" r:id="rId5"/>
    <p:sldLayoutId id="2147483679" r:id="rId6"/>
    <p:sldLayoutId id="2147483680" r:id="rId7"/>
    <p:sldLayoutId id="2147483681" r:id="rId8"/>
    <p:sldLayoutId id="2147483690" r:id="rId9"/>
    <p:sldLayoutId id="2147483691" r:id="rId10"/>
    <p:sldLayoutId id="2147483686" r:id="rId11"/>
    <p:sldLayoutId id="2147483683" r:id="rId12"/>
    <p:sldLayoutId id="2147483684" r:id="rId13"/>
  </p:sldLayoutIdLst>
  <p:transition>
    <p:split orient="vert"/>
  </p:transition>
  <p:hf hdr="0" ftr="0" dt="0"/>
  <p:txStyles>
    <p:titleStyle>
      <a:lvl1pPr algn="l" defTabSz="914400" rtl="0" eaLnBrk="1" latinLnBrk="0" hangingPunct="1">
        <a:lnSpc>
          <a:spcPct val="90000"/>
        </a:lnSpc>
        <a:spcBef>
          <a:spcPct val="0"/>
        </a:spcBef>
        <a:buNone/>
        <a:defRPr sz="2800" b="1" kern="1200" spc="50" baseline="0">
          <a:solidFill>
            <a:schemeClr val="tx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200"/>
        </a:spcBef>
        <a:buClr>
          <a:srgbClr val="00ACB6"/>
        </a:buClr>
        <a:buFont typeface="Wingdings" panose="05000000000000000000" pitchFamily="2" charset="2"/>
        <a:buChar char="§"/>
        <a:defRPr sz="1800" kern="1200">
          <a:solidFill>
            <a:schemeClr val="tx2"/>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hyperlink" Target="https://www.drugchannels.net/2017/08/follow-dollar-math-how-much-do.html" TargetMode="External"/><Relationship Id="rId1" Type="http://schemas.openxmlformats.org/officeDocument/2006/relationships/slideLayout" Target="../slideLayouts/slideLayout1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9.xml"/><Relationship Id="rId3" Type="http://schemas.openxmlformats.org/officeDocument/2006/relationships/hyperlink" Target="https://www.centerforbiosimilars.com/conferences/aam-access-2019/iqvia-data-show-anda-approvals-on-the-rise-biosimilars-fighting-for-market-sha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2484" y="1251751"/>
            <a:ext cx="9144000" cy="1828800"/>
          </a:xfrm>
        </p:spPr>
        <p:txBody>
          <a:bodyPr anchor="ctr"/>
          <a:lstStyle/>
          <a:p>
            <a:r>
              <a:rPr lang="en-US"/>
              <a:t>Biosimilars Market in the U.S. and Europe: Economics including Uptake and Pricing</a:t>
            </a:r>
          </a:p>
        </p:txBody>
      </p:sp>
      <p:sp>
        <p:nvSpPr>
          <p:cNvPr id="4" name="Slide Number Placeholder 1"/>
          <p:cNvSpPr>
            <a:spLocks noGrp="1"/>
          </p:cNvSpPr>
          <p:nvPr>
            <p:ph type="sldNum" sz="quarter" idx="12"/>
          </p:nvPr>
        </p:nvSpPr>
        <p:spPr>
          <a:xfrm>
            <a:off x="8143240" y="6214985"/>
            <a:ext cx="2743200" cy="365125"/>
          </a:xfrm>
        </p:spPr>
        <p:txBody>
          <a:bodyPr/>
          <a:lstStyle/>
          <a:p>
            <a:r>
              <a:rPr lang="en-US"/>
              <a:t>  © 2019  /  Slide  </a:t>
            </a:r>
            <a:fld id="{1AEA1191-217B-42DC-A141-83FE8D09B662}" type="slidenum">
              <a:rPr lang="en-US" smtClean="0"/>
              <a:t>1</a:t>
            </a:fld>
            <a:endParaRPr lang="en-US"/>
          </a:p>
        </p:txBody>
      </p:sp>
    </p:spTree>
    <p:extLst>
      <p:ext uri="{BB962C8B-B14F-4D97-AF65-F5344CB8AC3E}">
        <p14:creationId xmlns:p14="http://schemas.microsoft.com/office/powerpoint/2010/main" val="223589272"/>
      </p:ext>
    </p:extLst>
  </p:cSld>
  <p:clrMapOvr>
    <a:masterClrMapping/>
  </p:clrMapOvr>
  <p:transition>
    <p:split orient="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6"/>
          <p:cNvSpPr>
            <a:spLocks noGrp="1"/>
          </p:cNvSpPr>
          <p:nvPr>
            <p:ph idx="1"/>
          </p:nvPr>
        </p:nvSpPr>
        <p:spPr>
          <a:xfrm>
            <a:off x="1524163" y="1577339"/>
            <a:ext cx="10126817" cy="4232911"/>
          </a:xfrm>
        </p:spPr>
        <p:txBody>
          <a:bodyPr>
            <a:normAutofit/>
          </a:bodyPr>
          <a:lstStyle/>
          <a:p>
            <a:r>
              <a:rPr lang="en-US" sz="2400"/>
              <a:t>Competition for market share</a:t>
            </a:r>
          </a:p>
          <a:p>
            <a:r>
              <a:rPr lang="en-US" sz="2400"/>
              <a:t>Ability to recuperate development costs and make a profit </a:t>
            </a:r>
          </a:p>
          <a:p>
            <a:r>
              <a:rPr lang="en-US" sz="2400"/>
              <a:t>Lowering costs for patients</a:t>
            </a:r>
          </a:p>
          <a:p>
            <a:r>
              <a:rPr lang="en-US" sz="2400"/>
              <a:t>Marketing expenses</a:t>
            </a:r>
          </a:p>
          <a:p>
            <a:r>
              <a:rPr lang="en-US" sz="2400"/>
              <a:t>Education for doctors and patients</a:t>
            </a:r>
          </a:p>
          <a:p>
            <a:r>
              <a:rPr lang="en-US" sz="2400"/>
              <a:t>Interchangeability- Benefit of automatic substitution</a:t>
            </a:r>
          </a:p>
          <a:p>
            <a:r>
              <a:rPr lang="en-US" sz="2400"/>
              <a:t>Experience with biosimilars</a:t>
            </a:r>
          </a:p>
          <a:p>
            <a:endParaRPr lang="en-US" sz="2400"/>
          </a:p>
        </p:txBody>
      </p:sp>
      <p:sp>
        <p:nvSpPr>
          <p:cNvPr id="2" name="Title 1"/>
          <p:cNvSpPr>
            <a:spLocks noGrp="1"/>
          </p:cNvSpPr>
          <p:nvPr>
            <p:ph type="title"/>
          </p:nvPr>
        </p:nvSpPr>
        <p:spPr>
          <a:xfrm>
            <a:off x="1533321" y="290280"/>
            <a:ext cx="9155000" cy="992924"/>
          </a:xfrm>
        </p:spPr>
        <p:txBody>
          <a:bodyPr/>
          <a:lstStyle/>
          <a:p>
            <a:r>
              <a:rPr lang="en-US"/>
              <a:t>What are Some of the Key Takeaway Messages Concerning Uptake and Pricing?</a:t>
            </a:r>
          </a:p>
        </p:txBody>
      </p:sp>
      <p:sp>
        <p:nvSpPr>
          <p:cNvPr id="5" name="Slide Number Placeholder 1"/>
          <p:cNvSpPr>
            <a:spLocks noGrp="1"/>
          </p:cNvSpPr>
          <p:nvPr>
            <p:ph type="sldNum" sz="quarter" idx="12"/>
          </p:nvPr>
        </p:nvSpPr>
        <p:spPr>
          <a:xfrm>
            <a:off x="8143240" y="6214985"/>
            <a:ext cx="2743200" cy="365125"/>
          </a:xfrm>
        </p:spPr>
        <p:txBody>
          <a:bodyPr/>
          <a:lstStyle/>
          <a:p>
            <a:r>
              <a:rPr lang="en-US"/>
              <a:t>  © 2019  /  Slide  </a:t>
            </a:r>
            <a:fld id="{1AEA1191-217B-42DC-A141-83FE8D09B662}" type="slidenum">
              <a:rPr lang="en-US" smtClean="0"/>
              <a:t>10</a:t>
            </a:fld>
            <a:endParaRPr lang="en-US"/>
          </a:p>
        </p:txBody>
      </p:sp>
    </p:spTree>
    <p:extLst>
      <p:ext uri="{BB962C8B-B14F-4D97-AF65-F5344CB8AC3E}">
        <p14:creationId xmlns:p14="http://schemas.microsoft.com/office/powerpoint/2010/main" val="1088598337"/>
      </p:ext>
    </p:extLst>
  </p:cSld>
  <p:clrMapOvr>
    <a:masterClrMapping/>
  </p:clrMapOvr>
  <p:transition>
    <p:split orient="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33321" y="267420"/>
            <a:ext cx="9759520" cy="992924"/>
          </a:xfrm>
        </p:spPr>
        <p:txBody>
          <a:bodyPr/>
          <a:lstStyle/>
          <a:p>
            <a:r>
              <a:rPr lang="en-US"/>
              <a:t>How Does the EU Biosimilar Market Compare to the U.S.?</a:t>
            </a:r>
          </a:p>
        </p:txBody>
      </p:sp>
      <p:sp>
        <p:nvSpPr>
          <p:cNvPr id="8" name="Content Placeholder 6"/>
          <p:cNvSpPr txBox="1"/>
          <p:nvPr/>
        </p:nvSpPr>
        <p:spPr>
          <a:xfrm>
            <a:off x="1524164" y="1466468"/>
            <a:ext cx="9147378" cy="413593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200"/>
              </a:spcBef>
              <a:buClr>
                <a:srgbClr val="00ACB6"/>
              </a:buClr>
              <a:buFont typeface="Wingdings" panose="05000000000000000000" pitchFamily="2" charset="2"/>
              <a:buChar char="§"/>
              <a:defRPr sz="1800" kern="1200">
                <a:solidFill>
                  <a:schemeClr val="tx2"/>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b="1"/>
              <a:t>More Experience</a:t>
            </a:r>
          </a:p>
          <a:p>
            <a:pPr lvl="1"/>
            <a:r>
              <a:rPr lang="en-US" sz="2400"/>
              <a:t>10 additional years of experience with biosimilars</a:t>
            </a:r>
          </a:p>
          <a:p>
            <a:pPr lvl="1"/>
            <a:r>
              <a:rPr lang="en-US" sz="2400"/>
              <a:t>Twice as many approved biosimilars </a:t>
            </a:r>
          </a:p>
          <a:p>
            <a:pPr lvl="2"/>
            <a:r>
              <a:rPr lang="en-US" sz="2400"/>
              <a:t>As of August 8, 2019:</a:t>
            </a:r>
          </a:p>
          <a:p>
            <a:pPr lvl="3"/>
            <a:r>
              <a:rPr lang="en-US" sz="2400"/>
              <a:t>23 biosimilars approved in the U.S., 47 in the EU</a:t>
            </a:r>
          </a:p>
          <a:p>
            <a:pPr lvl="3"/>
            <a:r>
              <a:rPr lang="en-US" sz="2400"/>
              <a:t>9 biosimilars launched in the U.S., 6 of which launched in 2019</a:t>
            </a:r>
          </a:p>
          <a:p>
            <a:pPr marL="0" indent="0">
              <a:buNone/>
            </a:pPr>
            <a:endParaRPr lang="en-US" sz="2400"/>
          </a:p>
        </p:txBody>
      </p:sp>
      <p:sp>
        <p:nvSpPr>
          <p:cNvPr id="5" name="Slide Number Placeholder 1"/>
          <p:cNvSpPr>
            <a:spLocks noGrp="1"/>
          </p:cNvSpPr>
          <p:nvPr>
            <p:ph type="sldNum" sz="quarter" idx="12"/>
          </p:nvPr>
        </p:nvSpPr>
        <p:spPr>
          <a:xfrm>
            <a:off x="8143240" y="6214985"/>
            <a:ext cx="2743200" cy="365125"/>
          </a:xfrm>
        </p:spPr>
        <p:txBody>
          <a:bodyPr/>
          <a:lstStyle/>
          <a:p>
            <a:r>
              <a:rPr lang="en-US"/>
              <a:t>  © 2019  /  Slide  </a:t>
            </a:r>
            <a:fld id="{1AEA1191-217B-42DC-A141-83FE8D09B662}" type="slidenum">
              <a:rPr lang="en-US" smtClean="0"/>
              <a:t>2</a:t>
            </a:fld>
            <a:endParaRPr lang="en-US"/>
          </a:p>
        </p:txBody>
      </p:sp>
    </p:spTree>
    <p:extLst>
      <p:ext uri="{BB962C8B-B14F-4D97-AF65-F5344CB8AC3E}">
        <p14:creationId xmlns:p14="http://schemas.microsoft.com/office/powerpoint/2010/main" val="735836361"/>
      </p:ext>
    </p:extLst>
  </p:cSld>
  <p:clrMapOvr>
    <a:masterClrMapping/>
  </p:clrMapOvr>
  <p:transition>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44751" y="194310"/>
            <a:ext cx="9155000" cy="992924"/>
          </a:xfrm>
        </p:spPr>
        <p:txBody>
          <a:bodyPr/>
          <a:lstStyle/>
          <a:p>
            <a:pPr marL="0" indent="0"/>
            <a:r>
              <a:rPr lang="en-US"/>
              <a:t>What does the Biosimilar Market Look Like in Europe Compared to the U.S.?</a:t>
            </a:r>
            <a:endParaRPr lang="en-US" i="1"/>
          </a:p>
        </p:txBody>
      </p:sp>
      <p:sp>
        <p:nvSpPr>
          <p:cNvPr id="7" name="Content Placeholder 6"/>
          <p:cNvSpPr>
            <a:spLocks noGrp="1"/>
          </p:cNvSpPr>
          <p:nvPr>
            <p:ph idx="1"/>
          </p:nvPr>
        </p:nvSpPr>
        <p:spPr>
          <a:xfrm>
            <a:off x="1524164" y="1350465"/>
            <a:ext cx="5036656" cy="4593135"/>
          </a:xfrm>
        </p:spPr>
        <p:txBody>
          <a:bodyPr>
            <a:noAutofit/>
          </a:bodyPr>
          <a:lstStyle/>
          <a:p>
            <a:pPr>
              <a:lnSpc>
                <a:spcPct val="110000"/>
              </a:lnSpc>
              <a:spcBef>
                <a:spcPct val="0"/>
              </a:spcBef>
            </a:pPr>
            <a:r>
              <a:rPr lang="en-US" sz="1400"/>
              <a:t>Humira</a:t>
            </a:r>
            <a:r>
              <a:rPr lang="en-US" sz="1400" baseline="30000"/>
              <a:t>®</a:t>
            </a:r>
            <a:r>
              <a:rPr lang="en-US" sz="1400"/>
              <a:t> (adalimumab)</a:t>
            </a:r>
          </a:p>
          <a:p>
            <a:pPr lvl="1">
              <a:lnSpc>
                <a:spcPct val="110000"/>
              </a:lnSpc>
              <a:spcBef>
                <a:spcPct val="0"/>
              </a:spcBef>
            </a:pPr>
            <a:r>
              <a:rPr lang="en-US" sz="1400"/>
              <a:t>U.S. (4): Amjevita, Cyltezo, Hyrimoz, Hadlima</a:t>
            </a:r>
          </a:p>
          <a:p>
            <a:pPr lvl="1">
              <a:lnSpc>
                <a:spcPct val="110000"/>
              </a:lnSpc>
              <a:spcBef>
                <a:spcPct val="0"/>
              </a:spcBef>
            </a:pPr>
            <a:r>
              <a:rPr lang="en-US" sz="1400"/>
              <a:t>EU (9): Amgevita, Imraldi, Cyltezo, Hyrimoz, Halimatoz, Hefiya, Hulio, Idacio, Kromeya</a:t>
            </a:r>
          </a:p>
          <a:p>
            <a:pPr>
              <a:lnSpc>
                <a:spcPct val="110000"/>
              </a:lnSpc>
              <a:spcBef>
                <a:spcPct val="0"/>
              </a:spcBef>
            </a:pPr>
            <a:r>
              <a:rPr lang="en-US" sz="1400"/>
              <a:t>Avastin</a:t>
            </a:r>
            <a:r>
              <a:rPr lang="en-US" sz="1400" baseline="30000"/>
              <a:t>®</a:t>
            </a:r>
            <a:r>
              <a:rPr lang="en-US" sz="1400"/>
              <a:t> (bevacizumab)</a:t>
            </a:r>
          </a:p>
          <a:p>
            <a:pPr lvl="1">
              <a:lnSpc>
                <a:spcPct val="110000"/>
              </a:lnSpc>
              <a:spcBef>
                <a:spcPct val="0"/>
              </a:spcBef>
            </a:pPr>
            <a:r>
              <a:rPr lang="en-US" sz="1400"/>
              <a:t>U.S. (2): </a:t>
            </a:r>
            <a:r>
              <a:rPr lang="en-US" sz="1400">
                <a:solidFill>
                  <a:srgbClr val="FF0000"/>
                </a:solidFill>
              </a:rPr>
              <a:t>Mvasi</a:t>
            </a:r>
            <a:r>
              <a:rPr lang="en-US" sz="1400"/>
              <a:t>, Zirabev</a:t>
            </a:r>
          </a:p>
          <a:p>
            <a:pPr lvl="1">
              <a:lnSpc>
                <a:spcPct val="110000"/>
              </a:lnSpc>
              <a:spcBef>
                <a:spcPct val="0"/>
              </a:spcBef>
            </a:pPr>
            <a:r>
              <a:rPr lang="en-US" sz="1400"/>
              <a:t>EU (2): Mvasi, Zirabev</a:t>
            </a:r>
          </a:p>
          <a:p>
            <a:pPr>
              <a:lnSpc>
                <a:spcPct val="110000"/>
              </a:lnSpc>
              <a:spcBef>
                <a:spcPct val="0"/>
              </a:spcBef>
            </a:pPr>
            <a:r>
              <a:rPr lang="en-US" sz="1400"/>
              <a:t>Epogen</a:t>
            </a:r>
            <a:r>
              <a:rPr lang="en-US" sz="1400" baseline="30000"/>
              <a:t>® </a:t>
            </a:r>
            <a:r>
              <a:rPr lang="en-US" sz="1400"/>
              <a:t>/Procrit</a:t>
            </a:r>
            <a:r>
              <a:rPr lang="en-US" sz="1400" baseline="30000"/>
              <a:t>®</a:t>
            </a:r>
            <a:r>
              <a:rPr lang="en-US" sz="1400"/>
              <a:t> (epoetin alfa)</a:t>
            </a:r>
          </a:p>
          <a:p>
            <a:pPr lvl="1">
              <a:lnSpc>
                <a:spcPct val="110000"/>
              </a:lnSpc>
              <a:spcBef>
                <a:spcPct val="0"/>
              </a:spcBef>
            </a:pPr>
            <a:r>
              <a:rPr lang="en-US" sz="1400"/>
              <a:t>U.S. (1): </a:t>
            </a:r>
            <a:r>
              <a:rPr lang="en-US" sz="1400">
                <a:solidFill>
                  <a:srgbClr val="FF0000"/>
                </a:solidFill>
              </a:rPr>
              <a:t>Retacrit</a:t>
            </a:r>
          </a:p>
          <a:p>
            <a:pPr lvl="1">
              <a:lnSpc>
                <a:spcPct val="110000"/>
              </a:lnSpc>
              <a:spcBef>
                <a:spcPct val="0"/>
              </a:spcBef>
            </a:pPr>
            <a:r>
              <a:rPr lang="en-US" sz="1400"/>
              <a:t>EU (5): Abseamed, Binocrit, Epoetin alfa Hexal, Retacrit (epoetin zeta), Silapo (epoetin zeta)</a:t>
            </a:r>
          </a:p>
          <a:p>
            <a:pPr>
              <a:lnSpc>
                <a:spcPct val="110000"/>
              </a:lnSpc>
              <a:spcBef>
                <a:spcPct val="0"/>
              </a:spcBef>
            </a:pPr>
            <a:r>
              <a:rPr lang="en-US" sz="1400"/>
              <a:t>Enbrel</a:t>
            </a:r>
            <a:r>
              <a:rPr lang="en-US" sz="1400" baseline="30000"/>
              <a:t>®</a:t>
            </a:r>
            <a:r>
              <a:rPr lang="en-US" sz="1400"/>
              <a:t> (etanercept)</a:t>
            </a:r>
          </a:p>
          <a:p>
            <a:pPr lvl="1">
              <a:lnSpc>
                <a:spcPct val="110000"/>
              </a:lnSpc>
              <a:spcBef>
                <a:spcPct val="0"/>
              </a:spcBef>
            </a:pPr>
            <a:r>
              <a:rPr lang="en-US" sz="1400"/>
              <a:t>U.S. (2): Erelzi, Eticovo</a:t>
            </a:r>
          </a:p>
          <a:p>
            <a:pPr lvl="1">
              <a:lnSpc>
                <a:spcPct val="110000"/>
              </a:lnSpc>
              <a:spcBef>
                <a:spcPct val="0"/>
              </a:spcBef>
            </a:pPr>
            <a:r>
              <a:rPr lang="en-US" sz="1400"/>
              <a:t>EU (2): Benepali, Erelzi</a:t>
            </a:r>
          </a:p>
          <a:p>
            <a:pPr>
              <a:lnSpc>
                <a:spcPct val="110000"/>
              </a:lnSpc>
              <a:spcBef>
                <a:spcPct val="0"/>
              </a:spcBef>
            </a:pPr>
            <a:r>
              <a:rPr lang="en-US" sz="1400"/>
              <a:t>Neupogen</a:t>
            </a:r>
            <a:r>
              <a:rPr lang="en-US" sz="1400" baseline="30000"/>
              <a:t>®</a:t>
            </a:r>
            <a:r>
              <a:rPr lang="en-US" sz="1400"/>
              <a:t> (filgrastim)</a:t>
            </a:r>
          </a:p>
          <a:p>
            <a:pPr lvl="1">
              <a:lnSpc>
                <a:spcPct val="110000"/>
              </a:lnSpc>
              <a:spcBef>
                <a:spcPct val="0"/>
              </a:spcBef>
            </a:pPr>
            <a:r>
              <a:rPr lang="en-US" sz="1400"/>
              <a:t>U.S. (2): </a:t>
            </a:r>
            <a:r>
              <a:rPr lang="en-US" sz="1400">
                <a:solidFill>
                  <a:srgbClr val="FF0000"/>
                </a:solidFill>
              </a:rPr>
              <a:t>Zarxio</a:t>
            </a:r>
            <a:r>
              <a:rPr lang="en-US" sz="1400"/>
              <a:t>, </a:t>
            </a:r>
            <a:r>
              <a:rPr lang="en-US" sz="1400">
                <a:solidFill>
                  <a:srgbClr val="FF0000"/>
                </a:solidFill>
              </a:rPr>
              <a:t>Nivestym </a:t>
            </a:r>
          </a:p>
          <a:p>
            <a:pPr lvl="1">
              <a:lnSpc>
                <a:spcPct val="110000"/>
              </a:lnSpc>
              <a:spcBef>
                <a:spcPct val="0"/>
              </a:spcBef>
            </a:pPr>
            <a:r>
              <a:rPr lang="en-US" sz="1400"/>
              <a:t>EU (8): Biograstim, Tevagrastim, Filgrastim Hexal, Ratiograstim, Zarzio, Nivestim, Grastofil, Accofil</a:t>
            </a:r>
          </a:p>
        </p:txBody>
      </p:sp>
      <p:sp>
        <p:nvSpPr>
          <p:cNvPr id="8" name="Content Placeholder 6"/>
          <p:cNvSpPr txBox="1"/>
          <p:nvPr/>
        </p:nvSpPr>
        <p:spPr>
          <a:xfrm>
            <a:off x="6972300" y="1350464"/>
            <a:ext cx="4846320" cy="45321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200"/>
              </a:spcBef>
              <a:buClr>
                <a:srgbClr val="00ACB6"/>
              </a:buClr>
              <a:buFont typeface="Wingdings" panose="05000000000000000000" pitchFamily="2" charset="2"/>
              <a:buChar char="§"/>
              <a:defRPr sz="1800" kern="1200">
                <a:solidFill>
                  <a:schemeClr val="tx2"/>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spcBef>
                <a:spcPct val="0"/>
              </a:spcBef>
            </a:pPr>
            <a:r>
              <a:rPr lang="en-US" sz="1400"/>
              <a:t>Remicade</a:t>
            </a:r>
            <a:r>
              <a:rPr lang="en-US" sz="1400" baseline="30000"/>
              <a:t>®</a:t>
            </a:r>
            <a:r>
              <a:rPr lang="en-US" sz="1400"/>
              <a:t> (infliximab)</a:t>
            </a:r>
          </a:p>
          <a:p>
            <a:pPr lvl="1">
              <a:lnSpc>
                <a:spcPct val="120000"/>
              </a:lnSpc>
              <a:spcBef>
                <a:spcPct val="0"/>
              </a:spcBef>
            </a:pPr>
            <a:r>
              <a:rPr lang="en-US" sz="1400"/>
              <a:t>U.S. (3): </a:t>
            </a:r>
            <a:r>
              <a:rPr lang="en-US" sz="1400">
                <a:solidFill>
                  <a:srgbClr val="FF0000"/>
                </a:solidFill>
              </a:rPr>
              <a:t>Inflectra</a:t>
            </a:r>
            <a:r>
              <a:rPr lang="en-US" sz="1400"/>
              <a:t>, </a:t>
            </a:r>
            <a:r>
              <a:rPr lang="en-US" sz="1400">
                <a:solidFill>
                  <a:srgbClr val="FF0000"/>
                </a:solidFill>
              </a:rPr>
              <a:t>Renflexis</a:t>
            </a:r>
            <a:r>
              <a:rPr lang="en-US" sz="1400"/>
              <a:t>, Ixifi</a:t>
            </a:r>
          </a:p>
          <a:p>
            <a:pPr lvl="1">
              <a:lnSpc>
                <a:spcPct val="120000"/>
              </a:lnSpc>
              <a:spcBef>
                <a:spcPct val="0"/>
              </a:spcBef>
            </a:pPr>
            <a:r>
              <a:rPr lang="en-US" sz="1400"/>
              <a:t>EU (4): Inflectra, Remsima, Flixabi, Zessly</a:t>
            </a:r>
          </a:p>
          <a:p>
            <a:pPr>
              <a:lnSpc>
                <a:spcPct val="120000"/>
              </a:lnSpc>
              <a:spcBef>
                <a:spcPct val="0"/>
              </a:spcBef>
            </a:pPr>
            <a:r>
              <a:rPr lang="en-US" sz="1400"/>
              <a:t>Neulasta</a:t>
            </a:r>
            <a:r>
              <a:rPr lang="en-US" sz="1400" baseline="30000"/>
              <a:t>®</a:t>
            </a:r>
            <a:r>
              <a:rPr lang="en-US" sz="1400"/>
              <a:t> (pegfilgrastim)</a:t>
            </a:r>
          </a:p>
          <a:p>
            <a:pPr lvl="1">
              <a:lnSpc>
                <a:spcPct val="120000"/>
              </a:lnSpc>
              <a:spcBef>
                <a:spcPct val="0"/>
              </a:spcBef>
            </a:pPr>
            <a:r>
              <a:rPr lang="en-US" sz="1400"/>
              <a:t>U.S. (2): </a:t>
            </a:r>
            <a:r>
              <a:rPr lang="en-US" sz="1400">
                <a:solidFill>
                  <a:srgbClr val="FF0000"/>
                </a:solidFill>
              </a:rPr>
              <a:t>Fulphila</a:t>
            </a:r>
            <a:r>
              <a:rPr lang="en-US" sz="1400"/>
              <a:t>, </a:t>
            </a:r>
            <a:r>
              <a:rPr lang="en-US" sz="1400">
                <a:solidFill>
                  <a:srgbClr val="FF0000"/>
                </a:solidFill>
              </a:rPr>
              <a:t>Udenyca </a:t>
            </a:r>
          </a:p>
          <a:p>
            <a:pPr lvl="1">
              <a:lnSpc>
                <a:spcPct val="120000"/>
              </a:lnSpc>
              <a:spcBef>
                <a:spcPct val="0"/>
              </a:spcBef>
            </a:pPr>
            <a:r>
              <a:rPr lang="en-US" sz="1400"/>
              <a:t>EU (6): Udenyca, Pelgraz, Pelmeg, Ziextenzo, Fulphila, Grasustek</a:t>
            </a:r>
          </a:p>
          <a:p>
            <a:pPr>
              <a:lnSpc>
                <a:spcPct val="120000"/>
              </a:lnSpc>
              <a:spcBef>
                <a:spcPct val="0"/>
              </a:spcBef>
            </a:pPr>
            <a:r>
              <a:rPr lang="en-US" sz="1400"/>
              <a:t>Rituxan</a:t>
            </a:r>
            <a:r>
              <a:rPr lang="en-US" sz="1400" baseline="30000"/>
              <a:t>®</a:t>
            </a:r>
            <a:r>
              <a:rPr lang="en-US" sz="1400"/>
              <a:t> (rituximab)</a:t>
            </a:r>
          </a:p>
          <a:p>
            <a:pPr lvl="1">
              <a:lnSpc>
                <a:spcPct val="120000"/>
              </a:lnSpc>
              <a:spcBef>
                <a:spcPct val="0"/>
              </a:spcBef>
            </a:pPr>
            <a:r>
              <a:rPr lang="en-US" sz="1400"/>
              <a:t>US (2): Truxima, Ruxience</a:t>
            </a:r>
          </a:p>
          <a:p>
            <a:pPr lvl="1">
              <a:lnSpc>
                <a:spcPct val="120000"/>
              </a:lnSpc>
              <a:spcBef>
                <a:spcPct val="0"/>
              </a:spcBef>
            </a:pPr>
            <a:r>
              <a:rPr lang="en-US" sz="1400"/>
              <a:t>EU (6): Truxima, Rixathon, Riximyo, Blitzima, Ritemvia, Rituzena</a:t>
            </a:r>
          </a:p>
          <a:p>
            <a:pPr>
              <a:lnSpc>
                <a:spcPct val="120000"/>
              </a:lnSpc>
              <a:spcBef>
                <a:spcPct val="0"/>
              </a:spcBef>
            </a:pPr>
            <a:r>
              <a:rPr lang="en-US" sz="1400"/>
              <a:t>Herceptin</a:t>
            </a:r>
            <a:r>
              <a:rPr lang="en-US" sz="1400" baseline="30000"/>
              <a:t>®</a:t>
            </a:r>
            <a:r>
              <a:rPr lang="en-US" sz="1400"/>
              <a:t> (trastuzumab)</a:t>
            </a:r>
          </a:p>
          <a:p>
            <a:pPr lvl="1">
              <a:lnSpc>
                <a:spcPct val="120000"/>
              </a:lnSpc>
              <a:spcBef>
                <a:spcPct val="0"/>
              </a:spcBef>
            </a:pPr>
            <a:r>
              <a:rPr lang="en-US" sz="1400"/>
              <a:t>U.S. (5): Ogivri, Herzuma, Ontruzant, Trazimera, </a:t>
            </a:r>
            <a:r>
              <a:rPr lang="en-US" sz="1400">
                <a:solidFill>
                  <a:srgbClr val="FF0000"/>
                </a:solidFill>
              </a:rPr>
              <a:t>Kanjinti</a:t>
            </a:r>
          </a:p>
          <a:p>
            <a:pPr lvl="1">
              <a:lnSpc>
                <a:spcPct val="120000"/>
              </a:lnSpc>
              <a:spcBef>
                <a:spcPct val="0"/>
              </a:spcBef>
            </a:pPr>
            <a:r>
              <a:rPr lang="en-US" sz="1400"/>
              <a:t>EU (5): Ontruzant, Herzuma, Kanjinti, Trazimera, Ogivri</a:t>
            </a:r>
          </a:p>
          <a:p>
            <a:pPr>
              <a:lnSpc>
                <a:spcPct val="120000"/>
              </a:lnSpc>
              <a:spcBef>
                <a:spcPct val="0"/>
              </a:spcBef>
            </a:pPr>
            <a:r>
              <a:rPr lang="en-US" sz="1600" b="1"/>
              <a:t>EU Total: 47</a:t>
            </a:r>
          </a:p>
        </p:txBody>
      </p:sp>
      <p:sp>
        <p:nvSpPr>
          <p:cNvPr id="9" name="TextBox 8"/>
          <p:cNvSpPr txBox="1"/>
          <p:nvPr/>
        </p:nvSpPr>
        <p:spPr>
          <a:xfrm>
            <a:off x="6750996" y="6006748"/>
            <a:ext cx="5067624" cy="553998"/>
          </a:xfrm>
          <a:prstGeom prst="rect">
            <a:avLst/>
          </a:prstGeom>
          <a:noFill/>
        </p:spPr>
        <p:txBody>
          <a:bodyPr wrap="square" rtlCol="0">
            <a:spAutoFit/>
          </a:bodyPr>
          <a:lstStyle/>
          <a:p>
            <a:r>
              <a:rPr lang="en-US" sz="1000">
                <a:solidFill>
                  <a:schemeClr val="tx2"/>
                </a:solidFill>
                <a:latin typeface="Georgia" panose="02040502050405020303" pitchFamily="18" charset="0"/>
              </a:rPr>
              <a:t>U.S. drugs listed in red have launched.  Drugs approved in the U.S. under the 505(b)(2) pathway such as insulin and teriparatide are not included.  As of August 21, 2019.</a:t>
            </a:r>
          </a:p>
        </p:txBody>
      </p:sp>
      <p:sp>
        <p:nvSpPr>
          <p:cNvPr id="10" name="Slide Number Placeholder 1"/>
          <p:cNvSpPr>
            <a:spLocks noGrp="1"/>
          </p:cNvSpPr>
          <p:nvPr>
            <p:ph type="sldNum" sz="quarter" idx="12"/>
          </p:nvPr>
        </p:nvSpPr>
        <p:spPr>
          <a:xfrm>
            <a:off x="8143240" y="6415017"/>
            <a:ext cx="2743200" cy="365125"/>
          </a:xfrm>
        </p:spPr>
        <p:txBody>
          <a:bodyPr/>
          <a:lstStyle/>
          <a:p>
            <a:r>
              <a:rPr lang="en-US"/>
              <a:t>  © 2019  /  Slide  </a:t>
            </a:r>
            <a:fld id="{1AEA1191-217B-42DC-A141-83FE8D09B662}" type="slidenum">
              <a:rPr lang="en-US" smtClean="0"/>
              <a:t>3</a:t>
            </a:fld>
            <a:endParaRPr lang="en-US"/>
          </a:p>
        </p:txBody>
      </p:sp>
    </p:spTree>
    <p:extLst>
      <p:ext uri="{BB962C8B-B14F-4D97-AF65-F5344CB8AC3E}">
        <p14:creationId xmlns:p14="http://schemas.microsoft.com/office/powerpoint/2010/main" val="1390491343"/>
      </p:ext>
    </p:extLst>
  </p:cSld>
  <p:clrMapOvr>
    <a:masterClrMapping/>
  </p:clrMapOvr>
  <p:transition>
    <p:split orient="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33321" y="267420"/>
            <a:ext cx="9885250" cy="992924"/>
          </a:xfrm>
        </p:spPr>
        <p:txBody>
          <a:bodyPr/>
          <a:lstStyle/>
          <a:p>
            <a:r>
              <a:rPr lang="en-US"/>
              <a:t>What are Some Hurdles to Biosimilar Uptake in the U.S.? </a:t>
            </a:r>
          </a:p>
        </p:txBody>
      </p:sp>
      <p:sp>
        <p:nvSpPr>
          <p:cNvPr id="8" name="Content Placeholder 6"/>
          <p:cNvSpPr txBox="1"/>
          <p:nvPr/>
        </p:nvSpPr>
        <p:spPr>
          <a:xfrm>
            <a:off x="1524164" y="1500758"/>
            <a:ext cx="9147378" cy="413593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200"/>
              </a:spcBef>
              <a:buClr>
                <a:srgbClr val="00ACB6"/>
              </a:buClr>
              <a:buFont typeface="Wingdings" panose="05000000000000000000" pitchFamily="2" charset="2"/>
              <a:buChar char="§"/>
              <a:defRPr sz="1800" kern="1200">
                <a:solidFill>
                  <a:schemeClr val="tx2"/>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800"/>
              <a:t>Lack of experience</a:t>
            </a:r>
          </a:p>
          <a:p>
            <a:r>
              <a:rPr lang="en-US" sz="2800"/>
              <a:t>Unfamiliarity resulting in reluctance to use biosimilars</a:t>
            </a:r>
          </a:p>
          <a:p>
            <a:r>
              <a:rPr lang="en-US" sz="2800"/>
              <a:t>No automatic substitution</a:t>
            </a:r>
          </a:p>
          <a:p>
            <a:r>
              <a:rPr lang="en-US" sz="2800"/>
              <a:t>Increased marketing expenses similar to that of innovative drugs</a:t>
            </a:r>
          </a:p>
          <a:p>
            <a:pPr marL="0" indent="0">
              <a:buNone/>
            </a:pPr>
            <a:endParaRPr lang="en-US" sz="2800"/>
          </a:p>
        </p:txBody>
      </p:sp>
      <p:sp>
        <p:nvSpPr>
          <p:cNvPr id="5" name="Slide Number Placeholder 1"/>
          <p:cNvSpPr>
            <a:spLocks noGrp="1"/>
          </p:cNvSpPr>
          <p:nvPr>
            <p:ph type="sldNum" sz="quarter" idx="12"/>
          </p:nvPr>
        </p:nvSpPr>
        <p:spPr>
          <a:xfrm>
            <a:off x="8143240" y="6214985"/>
            <a:ext cx="2743200" cy="365125"/>
          </a:xfrm>
        </p:spPr>
        <p:txBody>
          <a:bodyPr/>
          <a:lstStyle/>
          <a:p>
            <a:r>
              <a:rPr lang="en-US"/>
              <a:t>  © 2019  /  Slide  </a:t>
            </a:r>
            <a:fld id="{1AEA1191-217B-42DC-A141-83FE8D09B662}" type="slidenum">
              <a:rPr lang="en-US" smtClean="0"/>
              <a:t>4</a:t>
            </a:fld>
            <a:endParaRPr lang="en-US"/>
          </a:p>
        </p:txBody>
      </p:sp>
    </p:spTree>
    <p:extLst>
      <p:ext uri="{BB962C8B-B14F-4D97-AF65-F5344CB8AC3E}">
        <p14:creationId xmlns:p14="http://schemas.microsoft.com/office/powerpoint/2010/main" val="2130311845"/>
      </p:ext>
    </p:extLst>
  </p:cSld>
  <p:clrMapOvr>
    <a:masterClrMapping/>
  </p:clrMapOvr>
  <p:transition>
    <p:split orient="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33320" y="267420"/>
            <a:ext cx="10295823" cy="992924"/>
          </a:xfrm>
        </p:spPr>
        <p:txBody>
          <a:bodyPr/>
          <a:lstStyle/>
          <a:p>
            <a:r>
              <a:rPr lang="en-US"/>
              <a:t>What are Some Key Economic Differences in the U.S.?</a:t>
            </a:r>
          </a:p>
        </p:txBody>
      </p:sp>
      <p:sp>
        <p:nvSpPr>
          <p:cNvPr id="8" name="Content Placeholder 6"/>
          <p:cNvSpPr txBox="1"/>
          <p:nvPr/>
        </p:nvSpPr>
        <p:spPr>
          <a:xfrm>
            <a:off x="1524164" y="1466468"/>
            <a:ext cx="9147378" cy="413593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200"/>
              </a:spcBef>
              <a:buClr>
                <a:srgbClr val="00ACB6"/>
              </a:buClr>
              <a:buFont typeface="Wingdings" panose="05000000000000000000" pitchFamily="2" charset="2"/>
              <a:buChar char="§"/>
              <a:defRPr sz="1800" kern="1200">
                <a:solidFill>
                  <a:schemeClr val="tx2"/>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b="1"/>
              <a:t>Increased Government Involvement </a:t>
            </a:r>
          </a:p>
          <a:p>
            <a:pPr lvl="1"/>
            <a:r>
              <a:rPr lang="en-US" sz="2400"/>
              <a:t>Direct involvement in pricing and payment such as use of mandatory rebates and tenders</a:t>
            </a:r>
          </a:p>
          <a:p>
            <a:pPr lvl="1"/>
            <a:r>
              <a:rPr lang="en-US" sz="2400"/>
              <a:t>Involvement in prescriber and patient education</a:t>
            </a:r>
          </a:p>
          <a:p>
            <a:pPr lvl="1"/>
            <a:r>
              <a:rPr lang="en-US" sz="2400"/>
              <a:t>Guidelines and quotas for prescribing biosimilars/lower priced drugs</a:t>
            </a:r>
          </a:p>
          <a:p>
            <a:pPr lvl="1"/>
            <a:r>
              <a:rPr lang="en-US" sz="2400"/>
              <a:t>Incentives for doctors/hospitals who prescribe lower cost drugs and lower costs</a:t>
            </a:r>
          </a:p>
          <a:p>
            <a:pPr lvl="1"/>
            <a:r>
              <a:rPr lang="en-US" sz="2400"/>
              <a:t>Greater biosimilar discounts compared to reference products</a:t>
            </a:r>
          </a:p>
          <a:p>
            <a:pPr marL="0" indent="0">
              <a:buNone/>
            </a:pPr>
            <a:endParaRPr lang="en-US" sz="2400"/>
          </a:p>
        </p:txBody>
      </p:sp>
      <p:sp>
        <p:nvSpPr>
          <p:cNvPr id="5" name="Slide Number Placeholder 1"/>
          <p:cNvSpPr>
            <a:spLocks noGrp="1"/>
          </p:cNvSpPr>
          <p:nvPr>
            <p:ph type="sldNum" sz="quarter" idx="12"/>
          </p:nvPr>
        </p:nvSpPr>
        <p:spPr>
          <a:xfrm>
            <a:off x="8143240" y="6214985"/>
            <a:ext cx="2743200" cy="365125"/>
          </a:xfrm>
        </p:spPr>
        <p:txBody>
          <a:bodyPr/>
          <a:lstStyle/>
          <a:p>
            <a:r>
              <a:rPr lang="en-US"/>
              <a:t>  © 2019  /  Slide  </a:t>
            </a:r>
            <a:fld id="{1AEA1191-217B-42DC-A141-83FE8D09B662}" type="slidenum">
              <a:rPr lang="en-US" smtClean="0"/>
              <a:t>5</a:t>
            </a:fld>
            <a:endParaRPr lang="en-US"/>
          </a:p>
        </p:txBody>
      </p:sp>
    </p:spTree>
    <p:extLst>
      <p:ext uri="{BB962C8B-B14F-4D97-AF65-F5344CB8AC3E}">
        <p14:creationId xmlns:p14="http://schemas.microsoft.com/office/powerpoint/2010/main" val="1920672706"/>
      </p:ext>
    </p:extLst>
  </p:cSld>
  <p:clrMapOvr>
    <a:masterClrMapping/>
  </p:clrMapOvr>
  <p:transition>
    <p:split orient="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33320" y="267420"/>
            <a:ext cx="10201479" cy="992924"/>
          </a:xfrm>
        </p:spPr>
        <p:txBody>
          <a:bodyPr/>
          <a:lstStyle/>
          <a:p>
            <a:r>
              <a:rPr lang="en-US"/>
              <a:t>What are Some of the Economic Differences in Europe?</a:t>
            </a:r>
          </a:p>
        </p:txBody>
      </p:sp>
      <p:sp>
        <p:nvSpPr>
          <p:cNvPr id="8" name="Content Placeholder 6"/>
          <p:cNvSpPr txBox="1"/>
          <p:nvPr/>
        </p:nvSpPr>
        <p:spPr>
          <a:xfrm>
            <a:off x="1524163" y="1318583"/>
            <a:ext cx="10078951" cy="43078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200"/>
              </a:spcBef>
              <a:buClr>
                <a:srgbClr val="00ACB6"/>
              </a:buClr>
              <a:buFont typeface="Wingdings" panose="05000000000000000000" pitchFamily="2" charset="2"/>
              <a:buChar char="§"/>
              <a:defRPr sz="1800" kern="1200">
                <a:solidFill>
                  <a:schemeClr val="tx2"/>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b="1"/>
              <a:t>More pricing pressure in Europe</a:t>
            </a:r>
          </a:p>
          <a:p>
            <a:pPr lvl="1"/>
            <a:r>
              <a:rPr lang="en-US" sz="2400"/>
              <a:t>Harder to recoup development costs</a:t>
            </a:r>
          </a:p>
          <a:p>
            <a:r>
              <a:rPr lang="en-US" sz="2400" b="1"/>
              <a:t>Mandatory discounts on list prices</a:t>
            </a:r>
            <a:endParaRPr lang="en-US" sz="2400" i="1"/>
          </a:p>
          <a:p>
            <a:pPr lvl="1"/>
            <a:r>
              <a:rPr lang="en-US" sz="2400"/>
              <a:t>Biosimilars required to offer discounts off list price of originator </a:t>
            </a:r>
          </a:p>
          <a:p>
            <a:pPr lvl="1"/>
            <a:r>
              <a:rPr lang="en-US" sz="2400"/>
              <a:t>Reference products required to give discounts before biosimilar launch</a:t>
            </a:r>
          </a:p>
          <a:p>
            <a:r>
              <a:rPr lang="en-US" sz="2400" b="1"/>
              <a:t>Tenders</a:t>
            </a:r>
            <a:endParaRPr lang="en-US" sz="2400" i="1"/>
          </a:p>
          <a:p>
            <a:r>
              <a:rPr lang="en-US" sz="2400" b="1"/>
              <a:t>Prescriber pricing awareness</a:t>
            </a:r>
            <a:endParaRPr lang="en-US" sz="2400" i="1"/>
          </a:p>
          <a:p>
            <a:endParaRPr lang="en-US" sz="2400" i="1"/>
          </a:p>
          <a:p>
            <a:endParaRPr lang="en-US" sz="2400"/>
          </a:p>
        </p:txBody>
      </p:sp>
      <p:sp>
        <p:nvSpPr>
          <p:cNvPr id="5" name="Slide Number Placeholder 1"/>
          <p:cNvSpPr>
            <a:spLocks noGrp="1"/>
          </p:cNvSpPr>
          <p:nvPr>
            <p:ph type="sldNum" sz="quarter" idx="12"/>
          </p:nvPr>
        </p:nvSpPr>
        <p:spPr>
          <a:xfrm>
            <a:off x="8143240" y="6214985"/>
            <a:ext cx="2743200" cy="365125"/>
          </a:xfrm>
        </p:spPr>
        <p:txBody>
          <a:bodyPr/>
          <a:lstStyle/>
          <a:p>
            <a:r>
              <a:rPr lang="en-US"/>
              <a:t>  © 2019  /  Slide  </a:t>
            </a:r>
            <a:fld id="{1AEA1191-217B-42DC-A141-83FE8D09B662}" type="slidenum">
              <a:rPr lang="en-US" smtClean="0"/>
              <a:t>6</a:t>
            </a:fld>
            <a:endParaRPr lang="en-US"/>
          </a:p>
        </p:txBody>
      </p:sp>
    </p:spTree>
    <p:extLst>
      <p:ext uri="{BB962C8B-B14F-4D97-AF65-F5344CB8AC3E}">
        <p14:creationId xmlns:p14="http://schemas.microsoft.com/office/powerpoint/2010/main" val="2157212098"/>
      </p:ext>
    </p:extLst>
  </p:cSld>
  <p:clrMapOvr>
    <a:masterClrMapping/>
  </p:clrMapOvr>
  <p:transition>
    <p:split orient="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6"/>
          <p:cNvSpPr txBox="1"/>
          <p:nvPr/>
        </p:nvSpPr>
        <p:spPr>
          <a:xfrm>
            <a:off x="1433695" y="1428750"/>
            <a:ext cx="2898276" cy="361188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200"/>
              </a:spcBef>
              <a:buClr>
                <a:srgbClr val="00ACB6"/>
              </a:buClr>
              <a:buFont typeface="Wingdings" panose="05000000000000000000" pitchFamily="2" charset="2"/>
              <a:buChar char="§"/>
              <a:defRPr sz="1800" kern="1200">
                <a:solidFill>
                  <a:schemeClr val="tx2"/>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a:t>Free-pricing (market drives price)</a:t>
            </a:r>
          </a:p>
          <a:p>
            <a:r>
              <a:rPr lang="en-US" sz="2000"/>
              <a:t>Pricing and reimbursements differ based on insurance provider</a:t>
            </a:r>
          </a:p>
          <a:p>
            <a:r>
              <a:rPr lang="en-US" sz="2000"/>
              <a:t>Various middlemen add to costs</a:t>
            </a:r>
          </a:p>
          <a:p>
            <a:r>
              <a:rPr lang="en-US" sz="2000"/>
              <a:t>No government imposed price controls</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654350" y="1417320"/>
            <a:ext cx="7159036" cy="43087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Content Placeholder 1"/>
          <p:cNvSpPr>
            <a:spLocks noGrp="1"/>
          </p:cNvSpPr>
          <p:nvPr>
            <p:ph idx="1"/>
          </p:nvPr>
        </p:nvSpPr>
        <p:spPr>
          <a:xfrm>
            <a:off x="6590780" y="5831868"/>
            <a:ext cx="5257637" cy="653590"/>
          </a:xfrm>
        </p:spPr>
        <p:txBody>
          <a:bodyPr>
            <a:normAutofit fontScale="55000" lnSpcReduction="20000"/>
          </a:bodyPr>
          <a:lstStyle/>
          <a:p>
            <a:pPr marL="0" indent="0">
              <a:lnSpc>
                <a:spcPct val="140000"/>
              </a:lnSpc>
              <a:buNone/>
            </a:pPr>
            <a:r>
              <a:rPr lang="en-US"/>
              <a:t>Drug Channels (Aug. 2017), “Follow the Dollar Math: How Much Do Pharmacies, Wholesalers, and PBMs Make from a Prescription?”: </a:t>
            </a:r>
            <a:r>
              <a:rPr lang="en-US">
                <a:hlinkClick r:id="rId4"/>
              </a:rPr>
              <a:t>https://www.drugchannels.net/2017/08/follow-dollar-math-how-much-do.html</a:t>
            </a:r>
            <a:r>
              <a:rPr lang="en-US"/>
              <a:t> </a:t>
            </a:r>
          </a:p>
        </p:txBody>
      </p:sp>
      <p:sp>
        <p:nvSpPr>
          <p:cNvPr id="2" name="Title 1"/>
          <p:cNvSpPr>
            <a:spLocks noGrp="1"/>
          </p:cNvSpPr>
          <p:nvPr>
            <p:ph type="title"/>
          </p:nvPr>
        </p:nvSpPr>
        <p:spPr>
          <a:xfrm>
            <a:off x="1533320" y="267420"/>
            <a:ext cx="10177195" cy="992924"/>
          </a:xfrm>
        </p:spPr>
        <p:txBody>
          <a:bodyPr/>
          <a:lstStyle/>
          <a:p>
            <a:r>
              <a:rPr lang="en-US"/>
              <a:t>What are Some of the Pricing Considerations in the U.S.?</a:t>
            </a:r>
          </a:p>
        </p:txBody>
      </p:sp>
      <p:sp>
        <p:nvSpPr>
          <p:cNvPr id="7" name="Slide Number Placeholder 1"/>
          <p:cNvSpPr>
            <a:spLocks noGrp="1"/>
          </p:cNvSpPr>
          <p:nvPr>
            <p:ph type="sldNum" sz="quarter" idx="12"/>
          </p:nvPr>
        </p:nvSpPr>
        <p:spPr>
          <a:xfrm>
            <a:off x="8143240" y="6443593"/>
            <a:ext cx="2743200" cy="365125"/>
          </a:xfrm>
        </p:spPr>
        <p:txBody>
          <a:bodyPr/>
          <a:lstStyle/>
          <a:p>
            <a:r>
              <a:rPr lang="en-US"/>
              <a:t>  © 2019  /  Slide  </a:t>
            </a:r>
            <a:fld id="{1AEA1191-217B-42DC-A141-83FE8D09B662}" type="slidenum">
              <a:rPr lang="en-US" smtClean="0"/>
              <a:t>7</a:t>
            </a:fld>
            <a:endParaRPr lang="en-US"/>
          </a:p>
        </p:txBody>
      </p:sp>
    </p:spTree>
    <p:extLst>
      <p:ext uri="{BB962C8B-B14F-4D97-AF65-F5344CB8AC3E}">
        <p14:creationId xmlns:p14="http://schemas.microsoft.com/office/powerpoint/2010/main" val="3726037883"/>
      </p:ext>
    </p:extLst>
  </p:cSld>
  <p:clrMapOvr>
    <a:masterClrMapping/>
  </p:clrMapOvr>
  <p:transition>
    <p:split orient="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33321" y="267420"/>
            <a:ext cx="9916134" cy="992924"/>
          </a:xfrm>
        </p:spPr>
        <p:txBody>
          <a:bodyPr/>
          <a:lstStyle/>
          <a:p>
            <a:r>
              <a:rPr lang="en-US"/>
              <a:t>What are Some of the Price Discounts Seen in the U.S. and in Europe?</a:t>
            </a:r>
          </a:p>
        </p:txBody>
      </p:sp>
      <p:sp>
        <p:nvSpPr>
          <p:cNvPr id="4" name="Content Placeholder 6"/>
          <p:cNvSpPr>
            <a:spLocks noGrp="1"/>
          </p:cNvSpPr>
          <p:nvPr>
            <p:ph idx="1"/>
          </p:nvPr>
        </p:nvSpPr>
        <p:spPr>
          <a:xfrm>
            <a:off x="1524163" y="1544775"/>
            <a:ext cx="9948169" cy="4135935"/>
          </a:xfrm>
        </p:spPr>
        <p:txBody>
          <a:bodyPr>
            <a:noAutofit/>
          </a:bodyPr>
          <a:lstStyle/>
          <a:p>
            <a:r>
              <a:rPr lang="en-US" sz="1900" b="1"/>
              <a:t>In the U.S., we have generally seen price discounts of 15-35% for biosimilars</a:t>
            </a:r>
          </a:p>
          <a:p>
            <a:r>
              <a:rPr lang="en-US" sz="1900" b="1"/>
              <a:t>In the EU, price discounts vary by drug and country, but are upwards of 90%</a:t>
            </a:r>
          </a:p>
          <a:p>
            <a:r>
              <a:rPr lang="en-US" sz="1900" b="1"/>
              <a:t>EU Examples:</a:t>
            </a:r>
          </a:p>
          <a:p>
            <a:pPr lvl="1"/>
            <a:r>
              <a:rPr lang="en-US" sz="1900" i="1"/>
              <a:t>Infliximab</a:t>
            </a:r>
          </a:p>
          <a:p>
            <a:pPr lvl="2"/>
            <a:r>
              <a:rPr lang="en-US" sz="1900" err="1"/>
              <a:t>Remsima (called Inflectra in the U.S.): 30% discount (69% in Nordic countries); 35% of the market in 16 European countries as of 3Q 2018</a:t>
            </a:r>
          </a:p>
          <a:p>
            <a:pPr lvl="1"/>
            <a:r>
              <a:rPr lang="en-US" sz="1900" i="1"/>
              <a:t>Adalimumab</a:t>
            </a:r>
          </a:p>
          <a:p>
            <a:pPr lvl="2"/>
            <a:r>
              <a:rPr lang="en-US" sz="1900"/>
              <a:t>AbbVie offered up to an 89% off of Humira in tenders to remain in the market after biosimilar entry</a:t>
            </a:r>
          </a:p>
          <a:p>
            <a:pPr lvl="2"/>
            <a:r>
              <a:rPr lang="en-US" sz="1900" err="1"/>
              <a:t>Biosimilars available at 10-80% discounts</a:t>
            </a:r>
          </a:p>
        </p:txBody>
      </p:sp>
      <p:sp>
        <p:nvSpPr>
          <p:cNvPr id="5" name="Slide Number Placeholder 1"/>
          <p:cNvSpPr>
            <a:spLocks noGrp="1"/>
          </p:cNvSpPr>
          <p:nvPr>
            <p:ph type="sldNum" sz="quarter" idx="12"/>
          </p:nvPr>
        </p:nvSpPr>
        <p:spPr>
          <a:xfrm>
            <a:off x="8143240" y="6214985"/>
            <a:ext cx="2743200" cy="365125"/>
          </a:xfrm>
        </p:spPr>
        <p:txBody>
          <a:bodyPr/>
          <a:lstStyle/>
          <a:p>
            <a:r>
              <a:rPr lang="en-US"/>
              <a:t>  © 2019  /  Slide  </a:t>
            </a:r>
            <a:fld id="{1AEA1191-217B-42DC-A141-83FE8D09B662}" type="slidenum">
              <a:rPr lang="en-US" smtClean="0"/>
              <a:t>8</a:t>
            </a:fld>
            <a:endParaRPr lang="en-US"/>
          </a:p>
        </p:txBody>
      </p:sp>
    </p:spTree>
    <p:extLst>
      <p:ext uri="{BB962C8B-B14F-4D97-AF65-F5344CB8AC3E}">
        <p14:creationId xmlns:p14="http://schemas.microsoft.com/office/powerpoint/2010/main" val="2306827152"/>
      </p:ext>
    </p:extLst>
  </p:cSld>
  <p:clrMapOvr>
    <a:masterClrMapping/>
  </p:clrMapOvr>
  <p:transition>
    <p:split orient="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99031" y="160020"/>
            <a:ext cx="9155000" cy="992924"/>
          </a:xfrm>
        </p:spPr>
        <p:txBody>
          <a:bodyPr>
            <a:normAutofit/>
          </a:bodyPr>
          <a:lstStyle/>
          <a:p>
            <a:pPr marL="0" lvl="1" indent="0"/>
            <a:r>
              <a:rPr lang="en-US" sz="2800" b="1">
                <a:solidFill>
                  <a:schemeClr val="tx2"/>
                </a:solidFill>
                <a:latin typeface="Arial" panose="020B0604020202020204" pitchFamily="34" charset="0"/>
                <a:cs typeface="Arial" panose="020B0604020202020204" pitchFamily="34" charset="0"/>
              </a:rPr>
              <a:t>What do the Market Shares and Prices Currently Look Like in the U.S.?</a:t>
            </a:r>
          </a:p>
        </p:txBody>
      </p:sp>
      <p:sp>
        <p:nvSpPr>
          <p:cNvPr id="4" name="Content Placeholder 6"/>
          <p:cNvSpPr>
            <a:spLocks noGrp="1"/>
          </p:cNvSpPr>
          <p:nvPr>
            <p:ph idx="1"/>
          </p:nvPr>
        </p:nvSpPr>
        <p:spPr>
          <a:xfrm>
            <a:off x="1524163" y="1371601"/>
            <a:ext cx="10126817" cy="4632960"/>
          </a:xfrm>
        </p:spPr>
        <p:txBody>
          <a:bodyPr>
            <a:normAutofit fontScale="77500" lnSpcReduction="20000"/>
          </a:bodyPr>
          <a:lstStyle/>
          <a:p>
            <a:pPr marL="228600" lvl="1">
              <a:buFont typeface="Wingdings" panose="05000000000000000000" pitchFamily="2" charset="2"/>
              <a:buChar char="§"/>
            </a:pPr>
            <a:r>
              <a:rPr lang="en-US" b="1"/>
              <a:t>Filgrastim- </a:t>
            </a:r>
            <a:r>
              <a:rPr lang="en-US"/>
              <a:t>Price discounts of 10-30%  </a:t>
            </a:r>
            <a:endParaRPr lang="en-US" b="1"/>
          </a:p>
          <a:p>
            <a:pPr lvl="1"/>
            <a:r>
              <a:rPr lang="en-US" b="1"/>
              <a:t>Biosimilars: </a:t>
            </a:r>
            <a:r>
              <a:rPr lang="en-US" err="1"/>
              <a:t>Grainx (predates BPCIA, launched 11/2013), Zarxio (launched 9/2015), Nivestym (launched 10/2018)</a:t>
            </a:r>
          </a:p>
          <a:p>
            <a:pPr lvl="1"/>
            <a:r>
              <a:rPr lang="en-US"/>
              <a:t>Most developed biosimilar market in the U.S. with biosimilars having ~50% market share</a:t>
            </a:r>
          </a:p>
          <a:p>
            <a:pPr lvl="2"/>
            <a:r>
              <a:rPr lang="en-US"/>
              <a:t>Market Share: Neupogen (48.0%), Zarxio (31.7%), Granix (20.3%), Nivestym (0%)</a:t>
            </a:r>
          </a:p>
          <a:p>
            <a:pPr marL="228600" lvl="1">
              <a:buFont typeface="Wingdings" panose="05000000000000000000" pitchFamily="2" charset="2"/>
              <a:buChar char="§"/>
            </a:pPr>
            <a:r>
              <a:rPr lang="en-US" b="1"/>
              <a:t>Pegfilgrastim- </a:t>
            </a:r>
            <a:r>
              <a:rPr lang="en-US"/>
              <a:t>Price discounts of ~33%</a:t>
            </a:r>
            <a:endParaRPr lang="en-US" b="1"/>
          </a:p>
          <a:p>
            <a:pPr lvl="1"/>
            <a:r>
              <a:rPr lang="en-US" b="1"/>
              <a:t>Biosimilars: </a:t>
            </a:r>
            <a:r>
              <a:rPr lang="en-US"/>
              <a:t>Fulphila (launched 7/2018), Udenyca (launched 1/2019)</a:t>
            </a:r>
          </a:p>
          <a:p>
            <a:pPr lvl="1"/>
            <a:r>
              <a:rPr lang="en-US"/>
              <a:t>Market Share: Neulasta OnPro (61.0%), Neulasta (38.2%), Fulphila (0.8%), Udenyca (just entered market 1/2019)</a:t>
            </a:r>
          </a:p>
          <a:p>
            <a:pPr lvl="2"/>
            <a:r>
              <a:rPr lang="en-US"/>
              <a:t>July 2019 Biocon stated that Fulphila had gained 21% of the pegfilgrastim syringe market by volume</a:t>
            </a:r>
          </a:p>
          <a:p>
            <a:pPr marL="228600" lvl="1">
              <a:buFont typeface="Wingdings" panose="05000000000000000000" pitchFamily="2" charset="2"/>
              <a:buChar char="§"/>
            </a:pPr>
            <a:r>
              <a:rPr lang="en-US" b="1"/>
              <a:t>Infliximab- </a:t>
            </a:r>
            <a:r>
              <a:rPr lang="en-US"/>
              <a:t>Price discounts of ~35%</a:t>
            </a:r>
            <a:endParaRPr lang="en-US" b="1"/>
          </a:p>
          <a:p>
            <a:pPr lvl="1"/>
            <a:r>
              <a:rPr lang="en-US" b="1"/>
              <a:t>Biosimilars: </a:t>
            </a:r>
            <a:r>
              <a:rPr lang="en-US"/>
              <a:t>Inflectra (launched 11/2016), Renflexis (launched 7/2017), Ixifi (not launched)</a:t>
            </a:r>
          </a:p>
          <a:p>
            <a:pPr lvl="1"/>
            <a:r>
              <a:rPr lang="en-US"/>
              <a:t>Market Share: Remicade (96.4%), Inflectra (3.2%), Renflexis (0.4%)</a:t>
            </a:r>
          </a:p>
          <a:p>
            <a:pPr marL="228600" lvl="1">
              <a:buFont typeface="Wingdings" panose="05000000000000000000" pitchFamily="2" charset="2"/>
              <a:buChar char="§"/>
            </a:pPr>
            <a:r>
              <a:rPr lang="en-US" b="1"/>
              <a:t>Bevacizumab- </a:t>
            </a:r>
            <a:r>
              <a:rPr lang="en-US"/>
              <a:t>Price discount of 15%</a:t>
            </a:r>
            <a:endParaRPr lang="en-US" b="1"/>
          </a:p>
          <a:p>
            <a:pPr lvl="1"/>
            <a:r>
              <a:rPr lang="en-US" b="1"/>
              <a:t>Biosimilars: </a:t>
            </a:r>
            <a:r>
              <a:rPr lang="en-US"/>
              <a:t>Mvasi (launched 7/2019)</a:t>
            </a:r>
          </a:p>
          <a:p>
            <a:pPr marL="228600" lvl="1">
              <a:buFont typeface="Wingdings" panose="05000000000000000000" pitchFamily="2" charset="2"/>
              <a:buChar char="§"/>
            </a:pPr>
            <a:r>
              <a:rPr lang="en-US" b="1"/>
              <a:t>Trastuzumab- </a:t>
            </a:r>
            <a:r>
              <a:rPr lang="en-US"/>
              <a:t>Price discount of 15%</a:t>
            </a:r>
            <a:endParaRPr lang="en-US" b="1"/>
          </a:p>
          <a:p>
            <a:pPr lvl="1"/>
            <a:r>
              <a:rPr lang="en-US" b="1"/>
              <a:t>Biosimilars: </a:t>
            </a:r>
            <a:r>
              <a:rPr lang="en-US"/>
              <a:t>Kanjinti (launched 7/2019)</a:t>
            </a:r>
          </a:p>
          <a:p>
            <a:pPr lvl="1"/>
            <a:endParaRPr lang="en-US" b="1"/>
          </a:p>
        </p:txBody>
      </p:sp>
      <p:sp>
        <p:nvSpPr>
          <p:cNvPr id="5" name="Content Placeholder 1"/>
          <p:cNvSpPr txBox="1"/>
          <p:nvPr/>
        </p:nvSpPr>
        <p:spPr>
          <a:xfrm>
            <a:off x="6858000" y="5787380"/>
            <a:ext cx="4720994" cy="541020"/>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200"/>
              </a:spcBef>
              <a:buClr>
                <a:srgbClr val="00ACB6"/>
              </a:buClr>
              <a:buFont typeface="Wingdings" panose="05000000000000000000" pitchFamily="2" charset="2"/>
              <a:buChar char="§"/>
              <a:defRPr sz="1800" kern="1200">
                <a:solidFill>
                  <a:schemeClr val="tx2"/>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1200"/>
              </a:spcBef>
              <a:buClr>
                <a:srgbClr val="00ACB6"/>
              </a:buClr>
              <a:buFont typeface="Georgia" panose="02040502050405020303" pitchFamily="18" charset="0"/>
              <a:buChar char="–"/>
              <a:defRPr sz="1800" kern="1200">
                <a:solidFill>
                  <a:schemeClr val="tx2"/>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1200"/>
              </a:spcBef>
              <a:buClr>
                <a:srgbClr val="00ACB6"/>
              </a:buClr>
              <a:buFont typeface="Arial" panose="020B0604020202020204" pitchFamily="34" charset="0"/>
              <a:buChar char="•"/>
              <a:defRPr sz="1800" kern="1200">
                <a:solidFill>
                  <a:schemeClr val="tx2"/>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200"/>
              <a:t>Market Shares as of January 2019 according to IQVIA: </a:t>
            </a:r>
            <a:r>
              <a:rPr lang="en-US" sz="1200">
                <a:hlinkClick r:id="rId3"/>
              </a:rPr>
              <a:t>https://www.centerforbiosimilars.com/conferences/aam-access-2019/iqvia-data-show-anda-approvals-on-the-rise-biosimilars-fighting-for-market-share</a:t>
            </a:r>
            <a:r>
              <a:rPr lang="en-US" sz="1200"/>
              <a:t> </a:t>
            </a:r>
          </a:p>
        </p:txBody>
      </p:sp>
      <p:sp>
        <p:nvSpPr>
          <p:cNvPr id="7" name="Slide Number Placeholder 1"/>
          <p:cNvSpPr>
            <a:spLocks noGrp="1"/>
          </p:cNvSpPr>
          <p:nvPr>
            <p:ph type="sldNum" sz="quarter" idx="12"/>
          </p:nvPr>
        </p:nvSpPr>
        <p:spPr>
          <a:xfrm>
            <a:off x="8143240" y="6329289"/>
            <a:ext cx="2743200" cy="365125"/>
          </a:xfrm>
        </p:spPr>
        <p:txBody>
          <a:bodyPr/>
          <a:lstStyle/>
          <a:p>
            <a:r>
              <a:rPr lang="en-US"/>
              <a:t>  © 2019  /  Slide  </a:t>
            </a:r>
            <a:fld id="{1AEA1191-217B-42DC-A141-83FE8D09B662}" type="slidenum">
              <a:rPr lang="en-US" smtClean="0"/>
              <a:t>9</a:t>
            </a:fld>
            <a:endParaRPr lang="en-US"/>
          </a:p>
        </p:txBody>
      </p:sp>
    </p:spTree>
    <p:extLst>
      <p:ext uri="{BB962C8B-B14F-4D97-AF65-F5344CB8AC3E}">
        <p14:creationId xmlns:p14="http://schemas.microsoft.com/office/powerpoint/2010/main" val="929529003"/>
      </p:ext>
    </p:extLst>
  </p:cSld>
  <p:clrMapOvr>
    <a:masterClrMapping/>
  </p:clrMapOvr>
  <p:transition>
    <p:split orient="vert"/>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7763.0"/>
  <p:tag name="AS_RELEASE_DATE" val="2017.08.21"/>
  <p:tag name="AS_TITLE" val="Aspose.Slides for .NET 4.0"/>
  <p:tag name="AS_VERSION" val="17.8"/>
</p:tagLst>
</file>

<file path=ppt/theme/theme1.xml><?xml version="1.0" encoding="utf-8"?>
<a:theme xmlns:a="http://schemas.openxmlformats.org/drawingml/2006/main" name="Venable LLP Template">
  <a:themeElements>
    <a:clrScheme name="Venable Branded">
      <a:dk1>
        <a:sysClr val="windowText" lastClr="000000"/>
      </a:dk1>
      <a:lt1>
        <a:sysClr val="window" lastClr="FFFFFF"/>
      </a:lt1>
      <a:dk2>
        <a:srgbClr val="011E41"/>
      </a:dk2>
      <a:lt2>
        <a:srgbClr val="E7E6E6"/>
      </a:lt2>
      <a:accent1>
        <a:srgbClr val="00ACB6"/>
      </a:accent1>
      <a:accent2>
        <a:srgbClr val="000000"/>
      </a:accent2>
      <a:accent3>
        <a:srgbClr val="000000"/>
      </a:accent3>
      <a:accent4>
        <a:srgbClr val="000000"/>
      </a:accent4>
      <a:accent5>
        <a:srgbClr val="000000"/>
      </a:accent5>
      <a:accent6>
        <a:srgbClr val="000000"/>
      </a:accent6>
      <a:hlink>
        <a:srgbClr val="011E41"/>
      </a:hlink>
      <a:folHlink>
        <a:srgbClr val="00ACB6"/>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Venable Fitzpatrick Template">
  <a:themeElements>
    <a:clrScheme name="Venable Branded">
      <a:dk1>
        <a:sysClr val="windowText" lastClr="000000"/>
      </a:dk1>
      <a:lt1>
        <a:sysClr val="window" lastClr="FFFFFF"/>
      </a:lt1>
      <a:dk2>
        <a:srgbClr val="011E41"/>
      </a:dk2>
      <a:lt2>
        <a:srgbClr val="E7E6E6"/>
      </a:lt2>
      <a:accent1>
        <a:srgbClr val="00ACB6"/>
      </a:accent1>
      <a:accent2>
        <a:srgbClr val="000000"/>
      </a:accent2>
      <a:accent3>
        <a:srgbClr val="000000"/>
      </a:accent3>
      <a:accent4>
        <a:srgbClr val="000000"/>
      </a:accent4>
      <a:accent5>
        <a:srgbClr val="000000"/>
      </a:accent5>
      <a:accent6>
        <a:srgbClr val="000000"/>
      </a:accent6>
      <a:hlink>
        <a:srgbClr val="011E41"/>
      </a:hlink>
      <a:folHlink>
        <a:srgbClr val="00ACB6"/>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1020</Words>
  <Application>Microsoft Macintosh PowerPoint</Application>
  <PresentationFormat>Widescreen</PresentationFormat>
  <Paragraphs>108</Paragraphs>
  <Slides>10</Slides>
  <Notes>10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Calibri</vt:lpstr>
      <vt:lpstr>Georgia</vt:lpstr>
      <vt:lpstr>Wingdings</vt:lpstr>
      <vt:lpstr>Venable LLP Template</vt:lpstr>
      <vt:lpstr>Venable Fitzpatrick Template</vt:lpstr>
      <vt:lpstr>Biosimilars Market in the U.S. and Europe: Economics including Uptake and Pricing</vt:lpstr>
      <vt:lpstr>How Does the EU Biosimilar Market Compare to the U.S.?</vt:lpstr>
      <vt:lpstr>What does the Biosimilar Market Look Like in Europe Compared to the U.S.?</vt:lpstr>
      <vt:lpstr>What are Some Hurdles to Biosimilar Uptake in the U.S.? </vt:lpstr>
      <vt:lpstr>What are Some Key Economic Differences in the U.S.?</vt:lpstr>
      <vt:lpstr>What are Some of the Economic Differences in Europe?</vt:lpstr>
      <vt:lpstr>What are Some of the Pricing Considerations in the U.S.?</vt:lpstr>
      <vt:lpstr>What are Some of the Price Discounts Seen in the U.S. and in Europe?</vt:lpstr>
      <vt:lpstr>What do the Market Shares and Prices Currently Look Like in the U.S.?</vt:lpstr>
      <vt:lpstr>What are Some of the Key Takeaway Messages Concerning Uptake and Pricing?</vt:lpstr>
    </vt:vector>
  </TitlesOfParts>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Biosimilars Market in the U.S. and Europe: Economics including Uptake and Pricing</dc:title>
  <cp:lastModifiedBy>Microsoft Office User</cp:lastModifiedBy>
  <cp:revision>1</cp:revision>
  <cp:lastPrinted>2019-11-03T21:07:08Z</cp:lastPrinted>
  <dcterms:modified xsi:type="dcterms:W3CDTF">2019-11-03T21:08:26Z</dcterms:modified>
</cp:coreProperties>
</file>