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2112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2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6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3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5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8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3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0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5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8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8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4A374-1AF8-4592-A424-579E5F258C00}" type="datetimeFigureOut">
              <a:rPr lang="en-US" smtClean="0"/>
              <a:t>4/27/19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EE8D-0697-4D3F-AE76-0AEF4575C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5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8" Type="http://schemas.openxmlformats.org/officeDocument/2006/relationships/image" Target="../media/image7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6" Type="http://schemas.openxmlformats.org/officeDocument/2006/relationships/image" Target="../media/image14.jpeg"/><Relationship Id="rId7" Type="http://schemas.openxmlformats.org/officeDocument/2006/relationships/image" Target="../media/image15.png"/><Relationship Id="rId8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0128" y="262272"/>
            <a:ext cx="4543744" cy="5232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AI/Machine Learning Tutorial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85800" y="6151329"/>
            <a:ext cx="7772400" cy="603849"/>
          </a:xfrm>
          <a:prstGeom prst="rightArrow">
            <a:avLst>
              <a:gd name="adj1" fmla="val 50000"/>
              <a:gd name="adj2" fmla="val 7571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185" y="3005684"/>
            <a:ext cx="2571993" cy="3248323"/>
            <a:chOff x="38185" y="3005684"/>
            <a:chExt cx="2571993" cy="3248323"/>
          </a:xfrm>
        </p:grpSpPr>
        <p:sp>
          <p:nvSpPr>
            <p:cNvPr id="4" name="TextBox 3"/>
            <p:cNvSpPr txBox="1"/>
            <p:nvPr/>
          </p:nvSpPr>
          <p:spPr>
            <a:xfrm>
              <a:off x="983503" y="4829172"/>
              <a:ext cx="1440611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Reactive Machines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30" name="Picture 6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3502" y="3005684"/>
              <a:ext cx="1442827" cy="1823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987843" y="5595239"/>
              <a:ext cx="162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no memory</a:t>
              </a: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87842" y="5884675"/>
              <a:ext cx="162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no learning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38" name="Picture 14" descr="Image result for early alarm clock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5" y="4252546"/>
              <a:ext cx="891346" cy="11303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7099480" y="1583945"/>
            <a:ext cx="2044520" cy="1845793"/>
            <a:chOff x="7099480" y="1583945"/>
            <a:chExt cx="2044520" cy="1845793"/>
          </a:xfrm>
        </p:grpSpPr>
        <p:sp>
          <p:nvSpPr>
            <p:cNvPr id="27" name="TextBox 26"/>
            <p:cNvSpPr txBox="1"/>
            <p:nvPr/>
          </p:nvSpPr>
          <p:spPr>
            <a:xfrm>
              <a:off x="7117666" y="1583945"/>
              <a:ext cx="1979201" cy="1200329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Independent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Thought/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Sentience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99480" y="2783407"/>
              <a:ext cx="2044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Artificial General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 Intelligence (AGI)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900098" y="1746139"/>
            <a:ext cx="3131308" cy="4177957"/>
            <a:chOff x="1900098" y="1746139"/>
            <a:chExt cx="3131308" cy="4177957"/>
          </a:xfrm>
        </p:grpSpPr>
        <p:pic>
          <p:nvPicPr>
            <p:cNvPr id="1040" name="Picture 16" descr="Image result for spreadsheet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780" y="2895545"/>
              <a:ext cx="1546086" cy="869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2817312" y="3796083"/>
              <a:ext cx="1666580" cy="1200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General Purpose Computing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51910" y="4977784"/>
              <a:ext cx="1943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programmable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751909" y="5266274"/>
              <a:ext cx="162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memory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51909" y="5554764"/>
              <a:ext cx="2279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algorithms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48" name="Picture 24" descr="Image result for ibm 360mainfra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1132"/>
            <a:stretch/>
          </p:blipFill>
          <p:spPr bwMode="auto">
            <a:xfrm>
              <a:off x="1900098" y="1746139"/>
              <a:ext cx="1357264" cy="1112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Image result for apple ii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68"/>
            <a:stretch/>
          </p:blipFill>
          <p:spPr bwMode="auto">
            <a:xfrm>
              <a:off x="3183147" y="1888839"/>
              <a:ext cx="1289414" cy="9826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4775789" y="1393078"/>
            <a:ext cx="2409026" cy="4827733"/>
            <a:chOff x="4775789" y="1393078"/>
            <a:chExt cx="2409026" cy="4827733"/>
          </a:xfrm>
        </p:grpSpPr>
        <p:sp>
          <p:nvSpPr>
            <p:cNvPr id="22" name="TextBox 21"/>
            <p:cNvSpPr txBox="1"/>
            <p:nvPr/>
          </p:nvSpPr>
          <p:spPr>
            <a:xfrm>
              <a:off x="4905319" y="4416801"/>
              <a:ext cx="1943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past experience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05318" y="4705291"/>
              <a:ext cx="1622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memory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05318" y="4993781"/>
              <a:ext cx="2279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real time learning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05318" y="5282270"/>
              <a:ext cx="2279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goal-oriented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05317" y="5574480"/>
              <a:ext cx="2279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• autonomous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 re-programming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36" name="Picture 12" descr="Image result for alphago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345" b="26890"/>
            <a:stretch/>
          </p:blipFill>
          <p:spPr bwMode="auto">
            <a:xfrm>
              <a:off x="5063350" y="1393078"/>
              <a:ext cx="1443146" cy="3898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Image result for autonomous drivin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57"/>
            <a:stretch/>
          </p:blipFill>
          <p:spPr bwMode="auto">
            <a:xfrm>
              <a:off x="4775789" y="1880772"/>
              <a:ext cx="1101062" cy="5178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Image result for tensorflow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6917" y="1789760"/>
              <a:ext cx="713159" cy="594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Image result for deep learni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9637" y="2557263"/>
              <a:ext cx="1423611" cy="103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183828" y="3598580"/>
              <a:ext cx="1282723" cy="830997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Deep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prstClr val="white"/>
                  </a:solidFill>
                  <a:latin typeface="Calibri" panose="020F0502020204030204"/>
                </a:rPr>
                <a:t>Learning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6354" y="41199"/>
            <a:ext cx="8011566" cy="1505893"/>
            <a:chOff x="286354" y="41199"/>
            <a:chExt cx="8011566" cy="1505893"/>
          </a:xfrm>
        </p:grpSpPr>
        <p:grpSp>
          <p:nvGrpSpPr>
            <p:cNvPr id="3" name="Group 2"/>
            <p:cNvGrpSpPr/>
            <p:nvPr/>
          </p:nvGrpSpPr>
          <p:grpSpPr>
            <a:xfrm>
              <a:off x="286354" y="41199"/>
              <a:ext cx="8011566" cy="1505893"/>
              <a:chOff x="286354" y="41199"/>
              <a:chExt cx="8011566" cy="1505893"/>
            </a:xfrm>
          </p:grpSpPr>
          <p:pic>
            <p:nvPicPr>
              <p:cNvPr id="1026" name="Picture 2" descr="Related image"/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15" t="25876" r="40821" b="22415"/>
              <a:stretch/>
            </p:blipFill>
            <p:spPr bwMode="auto">
              <a:xfrm>
                <a:off x="286354" y="224286"/>
                <a:ext cx="1937399" cy="11849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2" descr="Related image"/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91" t="16151" r="8732" b="22415"/>
              <a:stretch/>
            </p:blipFill>
            <p:spPr bwMode="auto">
              <a:xfrm>
                <a:off x="7107475" y="41199"/>
                <a:ext cx="1190445" cy="150589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7" name="TextBox 36"/>
            <p:cNvSpPr txBox="1"/>
            <p:nvPr/>
          </p:nvSpPr>
          <p:spPr>
            <a:xfrm>
              <a:off x="2377168" y="903384"/>
              <a:ext cx="4389663" cy="461665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Evolution of Intelligent Machines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703050" y="149774"/>
            <a:ext cx="755335" cy="156966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>
                <a:alpha val="49000"/>
              </a:srgb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 w="381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US" sz="9600" b="1" i="0" u="none" strike="noStrike" kern="1200" cap="none" spc="0" normalizeH="0" baseline="0" noProof="0" dirty="0">
              <a:ln w="38100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0" y="6545972"/>
            <a:ext cx="237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© 2019 Peter S. Menell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5" t="25876" r="40821" b="22415"/>
          <a:stretch/>
        </p:blipFill>
        <p:spPr bwMode="auto">
          <a:xfrm>
            <a:off x="286354" y="224286"/>
            <a:ext cx="1937399" cy="118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0128" y="262272"/>
            <a:ext cx="4543744" cy="5232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AI/Machine Learning Tutorial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0530" y="870392"/>
            <a:ext cx="1842940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 Effects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2" descr="Related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91" t="16151" r="8732" b="22415"/>
          <a:stretch/>
        </p:blipFill>
        <p:spPr bwMode="auto">
          <a:xfrm>
            <a:off x="7107475" y="41199"/>
            <a:ext cx="1190445" cy="150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Image result for ad targeting faceboo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81"/>
          <a:stretch/>
        </p:blipFill>
        <p:spPr bwMode="auto">
          <a:xfrm>
            <a:off x="4816670" y="1832479"/>
            <a:ext cx="4205960" cy="440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ad targeti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2" t="8269"/>
          <a:stretch/>
        </p:blipFill>
        <p:spPr bwMode="auto">
          <a:xfrm>
            <a:off x="6843872" y="4695179"/>
            <a:ext cx="2162849" cy="141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Image result for ai robots job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70" y="1827291"/>
            <a:ext cx="4269500" cy="220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370" y="4098724"/>
            <a:ext cx="4269500" cy="2357120"/>
          </a:xfrm>
          <a:prstGeom prst="rect">
            <a:avLst/>
          </a:prstGeom>
        </p:spPr>
      </p:pic>
      <p:pic>
        <p:nvPicPr>
          <p:cNvPr id="3074" name="Picture 2" descr="Image result for ai and discrimin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910" y="2620616"/>
            <a:ext cx="2217162" cy="295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37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CC943B2C7C7B458E839029CCA980C9" ma:contentTypeVersion="10" ma:contentTypeDescription="Create a new document." ma:contentTypeScope="" ma:versionID="28176b67b82abe7fd7be412e36d7e32c">
  <xsd:schema xmlns:xsd="http://www.w3.org/2001/XMLSchema" xmlns:xs="http://www.w3.org/2001/XMLSchema" xmlns:p="http://schemas.microsoft.com/office/2006/metadata/properties" xmlns:ns2="a306c98c-0531-41a2-9389-6f09b0422cb4" xmlns:ns3="c3b367b3-dc77-49bc-abb4-51786e3088d6" targetNamespace="http://schemas.microsoft.com/office/2006/metadata/properties" ma:root="true" ma:fieldsID="3b4009d980d2de812dc72dbfa9d3f705" ns2:_="" ns3:_="">
    <xsd:import namespace="a306c98c-0531-41a2-9389-6f09b0422cb4"/>
    <xsd:import namespace="c3b367b3-dc77-49bc-abb4-51786e3088d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6c98c-0531-41a2-9389-6f09b0422c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367b3-dc77-49bc-abb4-51786e308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4FFFAF-112C-4C59-BBFA-EC657D3F9589}"/>
</file>

<file path=customXml/itemProps2.xml><?xml version="1.0" encoding="utf-8"?>
<ds:datastoreItem xmlns:ds="http://schemas.openxmlformats.org/officeDocument/2006/customXml" ds:itemID="{A83E2B0B-17E1-40FF-9179-A8B3B833845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BE8878D-BE69-48E9-BEF8-C442917381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65</Words>
  <Application>Microsoft Macintosh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</vt:vector>
  </TitlesOfParts>
  <Company>Berkeley Law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Menell</dc:creator>
  <cp:lastModifiedBy>Microsoft Office User</cp:lastModifiedBy>
  <cp:revision>10</cp:revision>
  <dcterms:created xsi:type="dcterms:W3CDTF">2019-01-29T01:31:34Z</dcterms:created>
  <dcterms:modified xsi:type="dcterms:W3CDTF">2019-04-28T03:04:02Z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0x01010096CC943B2C7C7B458E839029CCA980C9</vt:lpwstr>
  </property>
</Properties>
</file>