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2.xml" ContentType="application/vnd.openxmlformats-officedocument.presentationml.slide+xml"/>
  <Override PartName="/ppt/slides/slide13.xml" ContentType="application/vnd.openxmlformats-officedocument.presentationml.slide+xml"/>
  <Override PartName="/ppt/presentation.xml" ContentType="application/vnd.openxmlformats-officedocument.presentationml.presentation.main+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37.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Masters/slideMaster1.xml" ContentType="application/vnd.openxmlformats-officedocument.presentationml.slideMaster+xml"/>
  <Override PartName="/ppt/slideLayouts/slideLayout3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8.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5.xml" ContentType="application/vnd.openxmlformats-officedocument.theme+xml"/>
  <Override PartName="/ppt/theme/theme7.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91" r:id="rId3"/>
    <p:sldMasterId id="2147483687" r:id="rId4"/>
    <p:sldMasterId id="2147483705" r:id="rId5"/>
    <p:sldMasterId id="2147483717" r:id="rId6"/>
    <p:sldMasterId id="2147483750" r:id="rId7"/>
  </p:sldMasterIdLst>
  <p:notesMasterIdLst>
    <p:notesMasterId r:id="rId21"/>
  </p:notesMasterIdLst>
  <p:sldIdLst>
    <p:sldId id="256" r:id="rId8"/>
    <p:sldId id="270" r:id="rId9"/>
    <p:sldId id="262" r:id="rId10"/>
    <p:sldId id="263" r:id="rId11"/>
    <p:sldId id="264" r:id="rId12"/>
    <p:sldId id="265" r:id="rId13"/>
    <p:sldId id="266" r:id="rId14"/>
    <p:sldId id="267" r:id="rId15"/>
    <p:sldId id="268" r:id="rId16"/>
    <p:sldId id="272" r:id="rId17"/>
    <p:sldId id="271" r:id="rId18"/>
    <p:sldId id="269" r:id="rId19"/>
    <p:sldId id="260" r:id="rId20"/>
  </p:sldIdLst>
  <p:sldSz cx="9144000" cy="6858000" type="screen4x3"/>
  <p:notesSz cx="6797675" cy="9928225"/>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5">
          <p15:clr>
            <a:srgbClr val="A4A3A4"/>
          </p15:clr>
        </p15:guide>
        <p15:guide id="3"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B1AB"/>
    <a:srgbClr val="4A7C91"/>
    <a:srgbClr val="4E6293"/>
    <a:srgbClr val="1D74C2"/>
    <a:srgbClr val="3136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6" autoAdjust="0"/>
    <p:restoredTop sz="94698"/>
  </p:normalViewPr>
  <p:slideViewPr>
    <p:cSldViewPr>
      <p:cViewPr varScale="1">
        <p:scale>
          <a:sx n="88" d="100"/>
          <a:sy n="88" d="100"/>
        </p:scale>
        <p:origin x="2208" y="184"/>
      </p:cViewPr>
      <p:guideLst>
        <p:guide orient="horz" pos="2160"/>
        <p:guide pos="295"/>
        <p:guide pos="54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tableStyles" Target="tableStyles.xml"/><Relationship Id="rId13" Type="http://schemas.openxmlformats.org/officeDocument/2006/relationships/slide" Target="slides/slide6.xml"/><Relationship Id="rId18" Type="http://schemas.openxmlformats.org/officeDocument/2006/relationships/slide" Target="slides/slide11.xml"/><Relationship Id="rId8" Type="http://schemas.openxmlformats.org/officeDocument/2006/relationships/slide" Target="slides/slide1.xml"/><Relationship Id="rId21" Type="http://schemas.openxmlformats.org/officeDocument/2006/relationships/notesMaster" Target="notesMasters/notesMaster1.xml"/><Relationship Id="rId3" Type="http://schemas.openxmlformats.org/officeDocument/2006/relationships/slideMaster" Target="slideMasters/slideMaster3.xml"/><Relationship Id="rId25" Type="http://schemas.openxmlformats.org/officeDocument/2006/relationships/theme" Target="theme/theme1.xml"/><Relationship Id="rId12" Type="http://schemas.openxmlformats.org/officeDocument/2006/relationships/slide" Target="slides/slide5.xml"/><Relationship Id="rId17" Type="http://schemas.openxmlformats.org/officeDocument/2006/relationships/slide" Target="slides/slide10.xml"/><Relationship Id="rId7" Type="http://schemas.openxmlformats.org/officeDocument/2006/relationships/slideMaster" Target="slideMasters/slideMaster7.xml"/><Relationship Id="rId20" Type="http://schemas.openxmlformats.org/officeDocument/2006/relationships/slide" Target="slides/slide13.xml"/><Relationship Id="rId16" Type="http://schemas.openxmlformats.org/officeDocument/2006/relationships/slide" Target="slides/slide9.xml"/><Relationship Id="rId2" Type="http://schemas.openxmlformats.org/officeDocument/2006/relationships/slideMaster" Target="slideMasters/slideMaster2.xml"/><Relationship Id="rId29" Type="http://schemas.openxmlformats.org/officeDocument/2006/relationships/customXml" Target="../customXml/item3.xml"/><Relationship Id="rId24" Type="http://schemas.openxmlformats.org/officeDocument/2006/relationships/viewProps" Target="viewProps.xml"/><Relationship Id="rId11" Type="http://schemas.openxmlformats.org/officeDocument/2006/relationships/slide" Target="slides/slide4.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presProps" Target="presProps.xml"/><Relationship Id="rId15" Type="http://schemas.openxmlformats.org/officeDocument/2006/relationships/slide" Target="slides/slide8.xml"/><Relationship Id="rId5" Type="http://schemas.openxmlformats.org/officeDocument/2006/relationships/slideMaster" Target="slideMasters/slideMaster5.xml"/><Relationship Id="rId28" Type="http://schemas.openxmlformats.org/officeDocument/2006/relationships/customXml" Target="../customXml/item2.xml"/><Relationship Id="rId10" Type="http://schemas.openxmlformats.org/officeDocument/2006/relationships/slide" Target="slides/slide3.xml"/><Relationship Id="rId19" Type="http://schemas.openxmlformats.org/officeDocument/2006/relationships/slide" Target="slides/slide12.xml"/><Relationship Id="rId9" Type="http://schemas.openxmlformats.org/officeDocument/2006/relationships/slide" Target="slides/slide2.xml"/><Relationship Id="rId22" Type="http://schemas.openxmlformats.org/officeDocument/2006/relationships/tags" Target="tags/tag1.xml"/><Relationship Id="rId14" Type="http://schemas.openxmlformats.org/officeDocument/2006/relationships/slide" Target="slides/slide7.xml"/><Relationship Id="rId4" Type="http://schemas.openxmlformats.org/officeDocument/2006/relationships/slideMaster" Target="slideMasters/slideMaster4.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483E0BC-BB02-414C-B9B9-679CF7D9AB6D}" type="datetimeFigureOut">
              <a:rPr lang="en-GB" smtClean="0"/>
              <a:t>26/04/2019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FCABC60-7450-4D35-B2BD-311AA96C4C1A}" type="slidenum">
              <a:rPr lang="en-GB" smtClean="0"/>
              <a:t>‹#›</a:t>
            </a:fld>
            <a:endParaRPr lang="en-GB"/>
          </a:p>
        </p:txBody>
      </p:sp>
    </p:spTree>
    <p:extLst>
      <p:ext uri="{BB962C8B-B14F-4D97-AF65-F5344CB8AC3E}">
        <p14:creationId xmlns:p14="http://schemas.microsoft.com/office/powerpoint/2010/main" val="4173938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ird&amp;Bird">
    <p:spTree>
      <p:nvGrpSpPr>
        <p:cNvPr id="1" name=""/>
        <p:cNvGrpSpPr/>
        <p:nvPr/>
      </p:nvGrpSpPr>
      <p:grpSpPr>
        <a:xfrm>
          <a:off x="0" y="0"/>
          <a:ext cx="0" cy="0"/>
          <a:chOff x="0" y="0"/>
          <a:chExt cx="0" cy="0"/>
        </a:xfrm>
      </p:grpSpPr>
      <p:sp>
        <p:nvSpPr>
          <p:cNvPr id="2" name="Title 1"/>
          <p:cNvSpPr>
            <a:spLocks noGrp="1"/>
          </p:cNvSpPr>
          <p:nvPr>
            <p:ph type="ctrTitle"/>
          </p:nvPr>
        </p:nvSpPr>
        <p:spPr>
          <a:xfrm>
            <a:off x="467999" y="2088000"/>
            <a:ext cx="8208000" cy="1470025"/>
          </a:xfrm>
        </p:spPr>
        <p:txBody>
          <a:bodyPr lIns="0" tIns="0" rIns="0" bIns="0" anchor="t" anchorCtr="0">
            <a:noAutofit/>
          </a:bodyPr>
          <a:lstStyle>
            <a:lvl1pPr marL="0" indent="0" algn="l">
              <a:lnSpc>
                <a:spcPts val="3400"/>
              </a:lnSpc>
              <a:defRPr sz="360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lIns="0" tIns="0" rIns="0" bIns="0">
            <a:noAutofit/>
          </a:bodyPr>
          <a:lstStyle>
            <a:lvl1pPr marL="0" indent="0" algn="l">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34" name="Group 6"/>
          <p:cNvGrpSpPr>
            <a:grpSpLocks/>
          </p:cNvGrpSpPr>
          <p:nvPr userDrawn="1"/>
        </p:nvGrpSpPr>
        <p:grpSpPr bwMode="auto">
          <a:xfrm>
            <a:off x="449256" y="1452587"/>
            <a:ext cx="1997075" cy="352425"/>
            <a:chOff x="6808788" y="3375025"/>
            <a:chExt cx="1997075" cy="352425"/>
          </a:xfrm>
        </p:grpSpPr>
        <p:sp>
          <p:nvSpPr>
            <p:cNvPr id="35" name="Freeform 10"/>
            <p:cNvSpPr>
              <a:spLocks/>
            </p:cNvSpPr>
            <p:nvPr userDrawn="1"/>
          </p:nvSpPr>
          <p:spPr bwMode="invGray">
            <a:xfrm>
              <a:off x="7091363" y="3402013"/>
              <a:ext cx="63500" cy="60325"/>
            </a:xfrm>
            <a:custGeom>
              <a:avLst/>
              <a:gdLst>
                <a:gd name="T0" fmla="*/ 2147483647 w 128"/>
                <a:gd name="T1" fmla="*/ 0 h 123"/>
                <a:gd name="T2" fmla="*/ 2147483647 w 128"/>
                <a:gd name="T3" fmla="*/ 2147483647 h 123"/>
                <a:gd name="T4" fmla="*/ 2147483647 w 128"/>
                <a:gd name="T5" fmla="*/ 2147483647 h 123"/>
                <a:gd name="T6" fmla="*/ 2147483647 w 128"/>
                <a:gd name="T7" fmla="*/ 2147483647 h 123"/>
                <a:gd name="T8" fmla="*/ 2147483647 w 128"/>
                <a:gd name="T9" fmla="*/ 2147483647 h 123"/>
                <a:gd name="T10" fmla="*/ 2147483647 w 128"/>
                <a:gd name="T11" fmla="*/ 2147483647 h 123"/>
                <a:gd name="T12" fmla="*/ 2147483647 w 128"/>
                <a:gd name="T13" fmla="*/ 2147483647 h 123"/>
                <a:gd name="T14" fmla="*/ 2147483647 w 128"/>
                <a:gd name="T15" fmla="*/ 2147483647 h 123"/>
                <a:gd name="T16" fmla="*/ 2147483647 w 128"/>
                <a:gd name="T17" fmla="*/ 2147483647 h 123"/>
                <a:gd name="T18" fmla="*/ 2147483647 w 128"/>
                <a:gd name="T19" fmla="*/ 2147483647 h 123"/>
                <a:gd name="T20" fmla="*/ 2147483647 w 128"/>
                <a:gd name="T21" fmla="*/ 2147483647 h 123"/>
                <a:gd name="T22" fmla="*/ 2147483647 w 128"/>
                <a:gd name="T23" fmla="*/ 2147483647 h 123"/>
                <a:gd name="T24" fmla="*/ 2147483647 w 128"/>
                <a:gd name="T25" fmla="*/ 2147483647 h 123"/>
                <a:gd name="T26" fmla="*/ 2147483647 w 128"/>
                <a:gd name="T27" fmla="*/ 2147483647 h 123"/>
                <a:gd name="T28" fmla="*/ 2147483647 w 128"/>
                <a:gd name="T29" fmla="*/ 2147483647 h 123"/>
                <a:gd name="T30" fmla="*/ 0 w 128"/>
                <a:gd name="T31" fmla="*/ 2147483647 h 123"/>
                <a:gd name="T32" fmla="*/ 2147483647 w 128"/>
                <a:gd name="T33" fmla="*/ 2147483647 h 123"/>
                <a:gd name="T34" fmla="*/ 2147483647 w 128"/>
                <a:gd name="T35" fmla="*/ 2147483647 h 123"/>
                <a:gd name="T36" fmla="*/ 2147483647 w 128"/>
                <a:gd name="T37" fmla="*/ 2147483647 h 123"/>
                <a:gd name="T38" fmla="*/ 2147483647 w 128"/>
                <a:gd name="T39" fmla="*/ 2147483647 h 123"/>
                <a:gd name="T40" fmla="*/ 2147483647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6" name="Freeform 11"/>
            <p:cNvSpPr>
              <a:spLocks/>
            </p:cNvSpPr>
            <p:nvPr userDrawn="1"/>
          </p:nvSpPr>
          <p:spPr bwMode="invGray">
            <a:xfrm>
              <a:off x="8296276" y="3402013"/>
              <a:ext cx="63500" cy="60325"/>
            </a:xfrm>
            <a:custGeom>
              <a:avLst/>
              <a:gdLst>
                <a:gd name="T0" fmla="*/ 2147483647 w 128"/>
                <a:gd name="T1" fmla="*/ 0 h 123"/>
                <a:gd name="T2" fmla="*/ 2147483647 w 128"/>
                <a:gd name="T3" fmla="*/ 2147483647 h 123"/>
                <a:gd name="T4" fmla="*/ 2147483647 w 128"/>
                <a:gd name="T5" fmla="*/ 2147483647 h 123"/>
                <a:gd name="T6" fmla="*/ 2147483647 w 128"/>
                <a:gd name="T7" fmla="*/ 2147483647 h 123"/>
                <a:gd name="T8" fmla="*/ 2147483647 w 128"/>
                <a:gd name="T9" fmla="*/ 2147483647 h 123"/>
                <a:gd name="T10" fmla="*/ 2147483647 w 128"/>
                <a:gd name="T11" fmla="*/ 2147483647 h 123"/>
                <a:gd name="T12" fmla="*/ 2147483647 w 128"/>
                <a:gd name="T13" fmla="*/ 2147483647 h 123"/>
                <a:gd name="T14" fmla="*/ 2147483647 w 128"/>
                <a:gd name="T15" fmla="*/ 2147483647 h 123"/>
                <a:gd name="T16" fmla="*/ 2147483647 w 128"/>
                <a:gd name="T17" fmla="*/ 2147483647 h 123"/>
                <a:gd name="T18" fmla="*/ 2147483647 w 128"/>
                <a:gd name="T19" fmla="*/ 2147483647 h 123"/>
                <a:gd name="T20" fmla="*/ 2147483647 w 128"/>
                <a:gd name="T21" fmla="*/ 2147483647 h 123"/>
                <a:gd name="T22" fmla="*/ 2147483647 w 128"/>
                <a:gd name="T23" fmla="*/ 2147483647 h 123"/>
                <a:gd name="T24" fmla="*/ 2147483647 w 128"/>
                <a:gd name="T25" fmla="*/ 2147483647 h 123"/>
                <a:gd name="T26" fmla="*/ 2147483647 w 128"/>
                <a:gd name="T27" fmla="*/ 2147483647 h 123"/>
                <a:gd name="T28" fmla="*/ 2147483647 w 128"/>
                <a:gd name="T29" fmla="*/ 2147483647 h 123"/>
                <a:gd name="T30" fmla="*/ 0 w 128"/>
                <a:gd name="T31" fmla="*/ 2147483647 h 123"/>
                <a:gd name="T32" fmla="*/ 2147483647 w 128"/>
                <a:gd name="T33" fmla="*/ 2147483647 h 123"/>
                <a:gd name="T34" fmla="*/ 2147483647 w 128"/>
                <a:gd name="T35" fmla="*/ 2147483647 h 123"/>
                <a:gd name="T36" fmla="*/ 2147483647 w 128"/>
                <a:gd name="T37" fmla="*/ 2147483647 h 123"/>
                <a:gd name="T38" fmla="*/ 2147483647 w 128"/>
                <a:gd name="T39" fmla="*/ 2147483647 h 123"/>
                <a:gd name="T40" fmla="*/ 2147483647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7" name="Freeform 12"/>
            <p:cNvSpPr>
              <a:spLocks noEditPoints="1"/>
            </p:cNvSpPr>
            <p:nvPr userDrawn="1"/>
          </p:nvSpPr>
          <p:spPr bwMode="invGray">
            <a:xfrm>
              <a:off x="6808788" y="3413125"/>
              <a:ext cx="250825" cy="309563"/>
            </a:xfrm>
            <a:custGeom>
              <a:avLst/>
              <a:gdLst>
                <a:gd name="T0" fmla="*/ 2147483647 w 508"/>
                <a:gd name="T1" fmla="*/ 2147483647 h 624"/>
                <a:gd name="T2" fmla="*/ 2147483647 w 508"/>
                <a:gd name="T3" fmla="*/ 2147483647 h 624"/>
                <a:gd name="T4" fmla="*/ 2147483647 w 508"/>
                <a:gd name="T5" fmla="*/ 2147483647 h 624"/>
                <a:gd name="T6" fmla="*/ 2147483647 w 508"/>
                <a:gd name="T7" fmla="*/ 2147483647 h 624"/>
                <a:gd name="T8" fmla="*/ 2147483647 w 508"/>
                <a:gd name="T9" fmla="*/ 2147483647 h 624"/>
                <a:gd name="T10" fmla="*/ 2147483647 w 508"/>
                <a:gd name="T11" fmla="*/ 2147483647 h 624"/>
                <a:gd name="T12" fmla="*/ 2147483647 w 508"/>
                <a:gd name="T13" fmla="*/ 2147483647 h 624"/>
                <a:gd name="T14" fmla="*/ 2147483647 w 508"/>
                <a:gd name="T15" fmla="*/ 2147483647 h 624"/>
                <a:gd name="T16" fmla="*/ 2147483647 w 508"/>
                <a:gd name="T17" fmla="*/ 2147483647 h 624"/>
                <a:gd name="T18" fmla="*/ 2147483647 w 508"/>
                <a:gd name="T19" fmla="*/ 2147483647 h 624"/>
                <a:gd name="T20" fmla="*/ 2147483647 w 508"/>
                <a:gd name="T21" fmla="*/ 2147483647 h 624"/>
                <a:gd name="T22" fmla="*/ 2147483647 w 508"/>
                <a:gd name="T23" fmla="*/ 2147483647 h 624"/>
                <a:gd name="T24" fmla="*/ 2147483647 w 508"/>
                <a:gd name="T25" fmla="*/ 2147483647 h 624"/>
                <a:gd name="T26" fmla="*/ 2147483647 w 508"/>
                <a:gd name="T27" fmla="*/ 2147483647 h 624"/>
                <a:gd name="T28" fmla="*/ 2147483647 w 508"/>
                <a:gd name="T29" fmla="*/ 2147483647 h 624"/>
                <a:gd name="T30" fmla="*/ 2147483647 w 508"/>
                <a:gd name="T31" fmla="*/ 2147483647 h 624"/>
                <a:gd name="T32" fmla="*/ 2147483647 w 508"/>
                <a:gd name="T33" fmla="*/ 2147483647 h 624"/>
                <a:gd name="T34" fmla="*/ 2147483647 w 508"/>
                <a:gd name="T35" fmla="*/ 2147483647 h 624"/>
                <a:gd name="T36" fmla="*/ 2147483647 w 508"/>
                <a:gd name="T37" fmla="*/ 2147483647 h 624"/>
                <a:gd name="T38" fmla="*/ 2147483647 w 508"/>
                <a:gd name="T39" fmla="*/ 2147483647 h 624"/>
                <a:gd name="T40" fmla="*/ 2147483647 w 508"/>
                <a:gd name="T41" fmla="*/ 2147483647 h 624"/>
                <a:gd name="T42" fmla="*/ 2147483647 w 508"/>
                <a:gd name="T43" fmla="*/ 2147483647 h 624"/>
                <a:gd name="T44" fmla="*/ 2147483647 w 508"/>
                <a:gd name="T45" fmla="*/ 2147483647 h 624"/>
                <a:gd name="T46" fmla="*/ 0 w 508"/>
                <a:gd name="T47" fmla="*/ 0 h 624"/>
                <a:gd name="T48" fmla="*/ 2147483647 w 508"/>
                <a:gd name="T49" fmla="*/ 2147483647 h 624"/>
                <a:gd name="T50" fmla="*/ 2147483647 w 508"/>
                <a:gd name="T51" fmla="*/ 2147483647 h 624"/>
                <a:gd name="T52" fmla="*/ 2147483647 w 508"/>
                <a:gd name="T53" fmla="*/ 2147483647 h 624"/>
                <a:gd name="T54" fmla="*/ 2147483647 w 508"/>
                <a:gd name="T55" fmla="*/ 2147483647 h 624"/>
                <a:gd name="T56" fmla="*/ 2147483647 w 508"/>
                <a:gd name="T57" fmla="*/ 2147483647 h 624"/>
                <a:gd name="T58" fmla="*/ 2147483647 w 508"/>
                <a:gd name="T59" fmla="*/ 2147483647 h 624"/>
                <a:gd name="T60" fmla="*/ 2147483647 w 508"/>
                <a:gd name="T61" fmla="*/ 2147483647 h 624"/>
                <a:gd name="T62" fmla="*/ 2147483647 w 508"/>
                <a:gd name="T63" fmla="*/ 2147483647 h 624"/>
                <a:gd name="T64" fmla="*/ 2147483647 w 508"/>
                <a:gd name="T65" fmla="*/ 2147483647 h 624"/>
                <a:gd name="T66" fmla="*/ 2147483647 w 508"/>
                <a:gd name="T67" fmla="*/ 2147483647 h 624"/>
                <a:gd name="T68" fmla="*/ 2147483647 w 508"/>
                <a:gd name="T69" fmla="*/ 2147483647 h 624"/>
                <a:gd name="T70" fmla="*/ 2147483647 w 508"/>
                <a:gd name="T71" fmla="*/ 2147483647 h 624"/>
                <a:gd name="T72" fmla="*/ 2147483647 w 508"/>
                <a:gd name="T73" fmla="*/ 2147483647 h 624"/>
                <a:gd name="T74" fmla="*/ 2147483647 w 508"/>
                <a:gd name="T75" fmla="*/ 2147483647 h 624"/>
                <a:gd name="T76" fmla="*/ 2147483647 w 508"/>
                <a:gd name="T77" fmla="*/ 2147483647 h 624"/>
                <a:gd name="T78" fmla="*/ 2147483647 w 508"/>
                <a:gd name="T79" fmla="*/ 2147483647 h 624"/>
                <a:gd name="T80" fmla="*/ 2147483647 w 508"/>
                <a:gd name="T81" fmla="*/ 2147483647 h 624"/>
                <a:gd name="T82" fmla="*/ 0 w 508"/>
                <a:gd name="T83" fmla="*/ 2147483647 h 624"/>
                <a:gd name="T84" fmla="*/ 2147483647 w 508"/>
                <a:gd name="T85" fmla="*/ 2147483647 h 624"/>
                <a:gd name="T86" fmla="*/ 2147483647 w 508"/>
                <a:gd name="T87" fmla="*/ 2147483647 h 624"/>
                <a:gd name="T88" fmla="*/ 2147483647 w 508"/>
                <a:gd name="T89" fmla="*/ 2147483647 h 624"/>
                <a:gd name="T90" fmla="*/ 2147483647 w 508"/>
                <a:gd name="T91" fmla="*/ 2147483647 h 624"/>
                <a:gd name="T92" fmla="*/ 2147483647 w 508"/>
                <a:gd name="T93" fmla="*/ 2147483647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8" name="Freeform 13"/>
            <p:cNvSpPr>
              <a:spLocks/>
            </p:cNvSpPr>
            <p:nvPr userDrawn="1"/>
          </p:nvSpPr>
          <p:spPr bwMode="invGray">
            <a:xfrm>
              <a:off x="7189788" y="3487738"/>
              <a:ext cx="171450" cy="234950"/>
            </a:xfrm>
            <a:custGeom>
              <a:avLst/>
              <a:gdLst>
                <a:gd name="T0" fmla="*/ 2147483647 w 347"/>
                <a:gd name="T1" fmla="*/ 2147483647 h 474"/>
                <a:gd name="T2" fmla="*/ 2147483647 w 347"/>
                <a:gd name="T3" fmla="*/ 2147483647 h 474"/>
                <a:gd name="T4" fmla="*/ 2147483647 w 347"/>
                <a:gd name="T5" fmla="*/ 2147483647 h 474"/>
                <a:gd name="T6" fmla="*/ 2147483647 w 347"/>
                <a:gd name="T7" fmla="*/ 2147483647 h 474"/>
                <a:gd name="T8" fmla="*/ 2147483647 w 347"/>
                <a:gd name="T9" fmla="*/ 2147483647 h 474"/>
                <a:gd name="T10" fmla="*/ 2147483647 w 347"/>
                <a:gd name="T11" fmla="*/ 2147483647 h 474"/>
                <a:gd name="T12" fmla="*/ 2147483647 w 347"/>
                <a:gd name="T13" fmla="*/ 2147483647 h 474"/>
                <a:gd name="T14" fmla="*/ 2147483647 w 347"/>
                <a:gd name="T15" fmla="*/ 2147483647 h 474"/>
                <a:gd name="T16" fmla="*/ 2147483647 w 347"/>
                <a:gd name="T17" fmla="*/ 2147483647 h 474"/>
                <a:gd name="T18" fmla="*/ 2147483647 w 347"/>
                <a:gd name="T19" fmla="*/ 2147483647 h 474"/>
                <a:gd name="T20" fmla="*/ 2147483647 w 347"/>
                <a:gd name="T21" fmla="*/ 2147483647 h 474"/>
                <a:gd name="T22" fmla="*/ 2147483647 w 347"/>
                <a:gd name="T23" fmla="*/ 2147483647 h 474"/>
                <a:gd name="T24" fmla="*/ 2147483647 w 347"/>
                <a:gd name="T25" fmla="*/ 2147483647 h 474"/>
                <a:gd name="T26" fmla="*/ 2147483647 w 347"/>
                <a:gd name="T27" fmla="*/ 2147483647 h 474"/>
                <a:gd name="T28" fmla="*/ 2147483647 w 347"/>
                <a:gd name="T29" fmla="*/ 2147483647 h 474"/>
                <a:gd name="T30" fmla="*/ 2147483647 w 347"/>
                <a:gd name="T31" fmla="*/ 2147483647 h 474"/>
                <a:gd name="T32" fmla="*/ 2147483647 w 347"/>
                <a:gd name="T33" fmla="*/ 2147483647 h 474"/>
                <a:gd name="T34" fmla="*/ 2147483647 w 347"/>
                <a:gd name="T35" fmla="*/ 2147483647 h 474"/>
                <a:gd name="T36" fmla="*/ 2147483647 w 347"/>
                <a:gd name="T37" fmla="*/ 2147483647 h 474"/>
                <a:gd name="T38" fmla="*/ 2147483647 w 347"/>
                <a:gd name="T39" fmla="*/ 2147483647 h 474"/>
                <a:gd name="T40" fmla="*/ 2147483647 w 347"/>
                <a:gd name="T41" fmla="*/ 2147483647 h 474"/>
                <a:gd name="T42" fmla="*/ 2147483647 w 347"/>
                <a:gd name="T43" fmla="*/ 2147483647 h 474"/>
                <a:gd name="T44" fmla="*/ 2147483647 w 347"/>
                <a:gd name="T45" fmla="*/ 2147483647 h 474"/>
                <a:gd name="T46" fmla="*/ 2147483647 w 347"/>
                <a:gd name="T47" fmla="*/ 2147483647 h 474"/>
                <a:gd name="T48" fmla="*/ 0 w 347"/>
                <a:gd name="T49" fmla="*/ 2147483647 h 474"/>
                <a:gd name="T50" fmla="*/ 2147483647 w 347"/>
                <a:gd name="T51" fmla="*/ 2147483647 h 474"/>
                <a:gd name="T52" fmla="*/ 2147483647 w 347"/>
                <a:gd name="T53" fmla="*/ 2147483647 h 474"/>
                <a:gd name="T54" fmla="*/ 2147483647 w 347"/>
                <a:gd name="T55" fmla="*/ 2147483647 h 474"/>
                <a:gd name="T56" fmla="*/ 2147483647 w 347"/>
                <a:gd name="T57" fmla="*/ 2147483647 h 474"/>
                <a:gd name="T58" fmla="*/ 2147483647 w 347"/>
                <a:gd name="T59" fmla="*/ 2147483647 h 474"/>
                <a:gd name="T60" fmla="*/ 2147483647 w 347"/>
                <a:gd name="T61" fmla="*/ 2147483647 h 474"/>
                <a:gd name="T62" fmla="*/ 2147483647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9" name="Freeform 14"/>
            <p:cNvSpPr>
              <a:spLocks/>
            </p:cNvSpPr>
            <p:nvPr userDrawn="1"/>
          </p:nvSpPr>
          <p:spPr bwMode="invGray">
            <a:xfrm>
              <a:off x="7069138" y="3500438"/>
              <a:ext cx="111125" cy="222250"/>
            </a:xfrm>
            <a:custGeom>
              <a:avLst/>
              <a:gdLst>
                <a:gd name="T0" fmla="*/ 0 w 226"/>
                <a:gd name="T1" fmla="*/ 0 h 449"/>
                <a:gd name="T2" fmla="*/ 2147483647 w 226"/>
                <a:gd name="T3" fmla="*/ 0 h 449"/>
                <a:gd name="T4" fmla="*/ 2147483647 w 226"/>
                <a:gd name="T5" fmla="*/ 2147483647 h 449"/>
                <a:gd name="T6" fmla="*/ 2147483647 w 226"/>
                <a:gd name="T7" fmla="*/ 2147483647 h 449"/>
                <a:gd name="T8" fmla="*/ 2147483647 w 226"/>
                <a:gd name="T9" fmla="*/ 2147483647 h 449"/>
                <a:gd name="T10" fmla="*/ 2147483647 w 226"/>
                <a:gd name="T11" fmla="*/ 2147483647 h 449"/>
                <a:gd name="T12" fmla="*/ 2147483647 w 226"/>
                <a:gd name="T13" fmla="*/ 2147483647 h 449"/>
                <a:gd name="T14" fmla="*/ 2147483647 w 226"/>
                <a:gd name="T15" fmla="*/ 2147483647 h 449"/>
                <a:gd name="T16" fmla="*/ 2147483647 w 226"/>
                <a:gd name="T17" fmla="*/ 2147483647 h 449"/>
                <a:gd name="T18" fmla="*/ 2147483647 w 226"/>
                <a:gd name="T19" fmla="*/ 2147483647 h 449"/>
                <a:gd name="T20" fmla="*/ 2147483647 w 226"/>
                <a:gd name="T21" fmla="*/ 2147483647 h 449"/>
                <a:gd name="T22" fmla="*/ 2147483647 w 226"/>
                <a:gd name="T23" fmla="*/ 2147483647 h 449"/>
                <a:gd name="T24" fmla="*/ 2147483647 w 226"/>
                <a:gd name="T25" fmla="*/ 2147483647 h 449"/>
                <a:gd name="T26" fmla="*/ 2147483647 w 226"/>
                <a:gd name="T27" fmla="*/ 2147483647 h 449"/>
                <a:gd name="T28" fmla="*/ 2147483647 w 226"/>
                <a:gd name="T29" fmla="*/ 2147483647 h 449"/>
                <a:gd name="T30" fmla="*/ 2147483647 w 226"/>
                <a:gd name="T31" fmla="*/ 2147483647 h 449"/>
                <a:gd name="T32" fmla="*/ 2147483647 w 226"/>
                <a:gd name="T33" fmla="*/ 2147483647 h 449"/>
                <a:gd name="T34" fmla="*/ 2147483647 w 226"/>
                <a:gd name="T35" fmla="*/ 2147483647 h 449"/>
                <a:gd name="T36" fmla="*/ 2147483647 w 226"/>
                <a:gd name="T37" fmla="*/ 2147483647 h 449"/>
                <a:gd name="T38" fmla="*/ 2147483647 w 226"/>
                <a:gd name="T39" fmla="*/ 2147483647 h 449"/>
                <a:gd name="T40" fmla="*/ 2147483647 w 226"/>
                <a:gd name="T41" fmla="*/ 2147483647 h 449"/>
                <a:gd name="T42" fmla="*/ 2147483647 w 226"/>
                <a:gd name="T43" fmla="*/ 2147483647 h 449"/>
                <a:gd name="T44" fmla="*/ 2147483647 w 226"/>
                <a:gd name="T45" fmla="*/ 2147483647 h 449"/>
                <a:gd name="T46" fmla="*/ 2147483647 w 226"/>
                <a:gd name="T47" fmla="*/ 2147483647 h 449"/>
                <a:gd name="T48" fmla="*/ 2147483647 w 226"/>
                <a:gd name="T49" fmla="*/ 2147483647 h 449"/>
                <a:gd name="T50" fmla="*/ 2147483647 w 226"/>
                <a:gd name="T51" fmla="*/ 2147483647 h 449"/>
                <a:gd name="T52" fmla="*/ 2147483647 w 226"/>
                <a:gd name="T53" fmla="*/ 2147483647 h 449"/>
                <a:gd name="T54" fmla="*/ 2147483647 w 226"/>
                <a:gd name="T55" fmla="*/ 2147483647 h 449"/>
                <a:gd name="T56" fmla="*/ 2147483647 w 226"/>
                <a:gd name="T57" fmla="*/ 2147483647 h 449"/>
                <a:gd name="T58" fmla="*/ 2147483647 w 226"/>
                <a:gd name="T59" fmla="*/ 2147483647 h 449"/>
                <a:gd name="T60" fmla="*/ 0 w 226"/>
                <a:gd name="T61" fmla="*/ 2147483647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0" name="Freeform 15"/>
            <p:cNvSpPr>
              <a:spLocks noEditPoints="1"/>
            </p:cNvSpPr>
            <p:nvPr userDrawn="1"/>
          </p:nvSpPr>
          <p:spPr bwMode="invGray">
            <a:xfrm>
              <a:off x="8013701" y="3413125"/>
              <a:ext cx="250825" cy="309563"/>
            </a:xfrm>
            <a:custGeom>
              <a:avLst/>
              <a:gdLst>
                <a:gd name="T0" fmla="*/ 2147483647 w 507"/>
                <a:gd name="T1" fmla="*/ 2147483647 h 624"/>
                <a:gd name="T2" fmla="*/ 2147483647 w 507"/>
                <a:gd name="T3" fmla="*/ 2147483647 h 624"/>
                <a:gd name="T4" fmla="*/ 2147483647 w 507"/>
                <a:gd name="T5" fmla="*/ 2147483647 h 624"/>
                <a:gd name="T6" fmla="*/ 2147483647 w 507"/>
                <a:gd name="T7" fmla="*/ 2147483647 h 624"/>
                <a:gd name="T8" fmla="*/ 2147483647 w 507"/>
                <a:gd name="T9" fmla="*/ 2147483647 h 624"/>
                <a:gd name="T10" fmla="*/ 2147483647 w 507"/>
                <a:gd name="T11" fmla="*/ 2147483647 h 624"/>
                <a:gd name="T12" fmla="*/ 2147483647 w 507"/>
                <a:gd name="T13" fmla="*/ 2147483647 h 624"/>
                <a:gd name="T14" fmla="*/ 2147483647 w 507"/>
                <a:gd name="T15" fmla="*/ 2147483647 h 624"/>
                <a:gd name="T16" fmla="*/ 2147483647 w 507"/>
                <a:gd name="T17" fmla="*/ 2147483647 h 624"/>
                <a:gd name="T18" fmla="*/ 2147483647 w 507"/>
                <a:gd name="T19" fmla="*/ 2147483647 h 624"/>
                <a:gd name="T20" fmla="*/ 2147483647 w 507"/>
                <a:gd name="T21" fmla="*/ 2147483647 h 624"/>
                <a:gd name="T22" fmla="*/ 2147483647 w 507"/>
                <a:gd name="T23" fmla="*/ 2147483647 h 624"/>
                <a:gd name="T24" fmla="*/ 2147483647 w 507"/>
                <a:gd name="T25" fmla="*/ 2147483647 h 624"/>
                <a:gd name="T26" fmla="*/ 2147483647 w 507"/>
                <a:gd name="T27" fmla="*/ 2147483647 h 624"/>
                <a:gd name="T28" fmla="*/ 2147483647 w 507"/>
                <a:gd name="T29" fmla="*/ 2147483647 h 624"/>
                <a:gd name="T30" fmla="*/ 2147483647 w 507"/>
                <a:gd name="T31" fmla="*/ 2147483647 h 624"/>
                <a:gd name="T32" fmla="*/ 2147483647 w 507"/>
                <a:gd name="T33" fmla="*/ 2147483647 h 624"/>
                <a:gd name="T34" fmla="*/ 2147483647 w 507"/>
                <a:gd name="T35" fmla="*/ 2147483647 h 624"/>
                <a:gd name="T36" fmla="*/ 2147483647 w 507"/>
                <a:gd name="T37" fmla="*/ 2147483647 h 624"/>
                <a:gd name="T38" fmla="*/ 2147483647 w 507"/>
                <a:gd name="T39" fmla="*/ 2147483647 h 624"/>
                <a:gd name="T40" fmla="*/ 2147483647 w 507"/>
                <a:gd name="T41" fmla="*/ 2147483647 h 624"/>
                <a:gd name="T42" fmla="*/ 2147483647 w 507"/>
                <a:gd name="T43" fmla="*/ 2147483647 h 624"/>
                <a:gd name="T44" fmla="*/ 2147483647 w 507"/>
                <a:gd name="T45" fmla="*/ 2147483647 h 624"/>
                <a:gd name="T46" fmla="*/ 0 w 507"/>
                <a:gd name="T47" fmla="*/ 0 h 624"/>
                <a:gd name="T48" fmla="*/ 2147483647 w 507"/>
                <a:gd name="T49" fmla="*/ 2147483647 h 624"/>
                <a:gd name="T50" fmla="*/ 2147483647 w 507"/>
                <a:gd name="T51" fmla="*/ 2147483647 h 624"/>
                <a:gd name="T52" fmla="*/ 2147483647 w 507"/>
                <a:gd name="T53" fmla="*/ 2147483647 h 624"/>
                <a:gd name="T54" fmla="*/ 2147483647 w 507"/>
                <a:gd name="T55" fmla="*/ 2147483647 h 624"/>
                <a:gd name="T56" fmla="*/ 2147483647 w 507"/>
                <a:gd name="T57" fmla="*/ 2147483647 h 624"/>
                <a:gd name="T58" fmla="*/ 2147483647 w 507"/>
                <a:gd name="T59" fmla="*/ 2147483647 h 624"/>
                <a:gd name="T60" fmla="*/ 2147483647 w 507"/>
                <a:gd name="T61" fmla="*/ 2147483647 h 624"/>
                <a:gd name="T62" fmla="*/ 2147483647 w 507"/>
                <a:gd name="T63" fmla="*/ 2147483647 h 624"/>
                <a:gd name="T64" fmla="*/ 2147483647 w 507"/>
                <a:gd name="T65" fmla="*/ 2147483647 h 624"/>
                <a:gd name="T66" fmla="*/ 2147483647 w 507"/>
                <a:gd name="T67" fmla="*/ 2147483647 h 624"/>
                <a:gd name="T68" fmla="*/ 2147483647 w 507"/>
                <a:gd name="T69" fmla="*/ 2147483647 h 624"/>
                <a:gd name="T70" fmla="*/ 2147483647 w 507"/>
                <a:gd name="T71" fmla="*/ 2147483647 h 624"/>
                <a:gd name="T72" fmla="*/ 2147483647 w 507"/>
                <a:gd name="T73" fmla="*/ 2147483647 h 624"/>
                <a:gd name="T74" fmla="*/ 2147483647 w 507"/>
                <a:gd name="T75" fmla="*/ 2147483647 h 624"/>
                <a:gd name="T76" fmla="*/ 2147483647 w 507"/>
                <a:gd name="T77" fmla="*/ 2147483647 h 624"/>
                <a:gd name="T78" fmla="*/ 2147483647 w 507"/>
                <a:gd name="T79" fmla="*/ 2147483647 h 624"/>
                <a:gd name="T80" fmla="*/ 2147483647 w 507"/>
                <a:gd name="T81" fmla="*/ 2147483647 h 624"/>
                <a:gd name="T82" fmla="*/ 0 w 507"/>
                <a:gd name="T83" fmla="*/ 2147483647 h 624"/>
                <a:gd name="T84" fmla="*/ 2147483647 w 507"/>
                <a:gd name="T85" fmla="*/ 2147483647 h 624"/>
                <a:gd name="T86" fmla="*/ 2147483647 w 507"/>
                <a:gd name="T87" fmla="*/ 2147483647 h 624"/>
                <a:gd name="T88" fmla="*/ 2147483647 w 507"/>
                <a:gd name="T89" fmla="*/ 2147483647 h 624"/>
                <a:gd name="T90" fmla="*/ 2147483647 w 507"/>
                <a:gd name="T91" fmla="*/ 2147483647 h 624"/>
                <a:gd name="T92" fmla="*/ 2147483647 w 507"/>
                <a:gd name="T93" fmla="*/ 2147483647 h 624"/>
                <a:gd name="T94" fmla="*/ 0 w 507"/>
                <a:gd name="T95" fmla="*/ 2147483647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1" name="Freeform 16"/>
            <p:cNvSpPr>
              <a:spLocks/>
            </p:cNvSpPr>
            <p:nvPr userDrawn="1"/>
          </p:nvSpPr>
          <p:spPr bwMode="invGray">
            <a:xfrm>
              <a:off x="8394701" y="3487738"/>
              <a:ext cx="171450" cy="234950"/>
            </a:xfrm>
            <a:custGeom>
              <a:avLst/>
              <a:gdLst>
                <a:gd name="T0" fmla="*/ 2147483647 w 346"/>
                <a:gd name="T1" fmla="*/ 0 h 474"/>
                <a:gd name="T2" fmla="*/ 2147483647 w 346"/>
                <a:gd name="T3" fmla="*/ 2147483647 h 474"/>
                <a:gd name="T4" fmla="*/ 2147483647 w 346"/>
                <a:gd name="T5" fmla="*/ 2147483647 h 474"/>
                <a:gd name="T6" fmla="*/ 2147483647 w 346"/>
                <a:gd name="T7" fmla="*/ 2147483647 h 474"/>
                <a:gd name="T8" fmla="*/ 2147483647 w 346"/>
                <a:gd name="T9" fmla="*/ 2147483647 h 474"/>
                <a:gd name="T10" fmla="*/ 2147483647 w 346"/>
                <a:gd name="T11" fmla="*/ 2147483647 h 474"/>
                <a:gd name="T12" fmla="*/ 2147483647 w 346"/>
                <a:gd name="T13" fmla="*/ 2147483647 h 474"/>
                <a:gd name="T14" fmla="*/ 2147483647 w 346"/>
                <a:gd name="T15" fmla="*/ 2147483647 h 474"/>
                <a:gd name="T16" fmla="*/ 2147483647 w 346"/>
                <a:gd name="T17" fmla="*/ 2147483647 h 474"/>
                <a:gd name="T18" fmla="*/ 2147483647 w 346"/>
                <a:gd name="T19" fmla="*/ 2147483647 h 474"/>
                <a:gd name="T20" fmla="*/ 2147483647 w 346"/>
                <a:gd name="T21" fmla="*/ 2147483647 h 474"/>
                <a:gd name="T22" fmla="*/ 2147483647 w 346"/>
                <a:gd name="T23" fmla="*/ 2147483647 h 474"/>
                <a:gd name="T24" fmla="*/ 2147483647 w 346"/>
                <a:gd name="T25" fmla="*/ 2147483647 h 474"/>
                <a:gd name="T26" fmla="*/ 2147483647 w 346"/>
                <a:gd name="T27" fmla="*/ 2147483647 h 474"/>
                <a:gd name="T28" fmla="*/ 2147483647 w 346"/>
                <a:gd name="T29" fmla="*/ 2147483647 h 474"/>
                <a:gd name="T30" fmla="*/ 2147483647 w 346"/>
                <a:gd name="T31" fmla="*/ 2147483647 h 474"/>
                <a:gd name="T32" fmla="*/ 2147483647 w 346"/>
                <a:gd name="T33" fmla="*/ 2147483647 h 474"/>
                <a:gd name="T34" fmla="*/ 2147483647 w 346"/>
                <a:gd name="T35" fmla="*/ 2147483647 h 474"/>
                <a:gd name="T36" fmla="*/ 2147483647 w 346"/>
                <a:gd name="T37" fmla="*/ 2147483647 h 474"/>
                <a:gd name="T38" fmla="*/ 2147483647 w 346"/>
                <a:gd name="T39" fmla="*/ 2147483647 h 474"/>
                <a:gd name="T40" fmla="*/ 2147483647 w 346"/>
                <a:gd name="T41" fmla="*/ 2147483647 h 474"/>
                <a:gd name="T42" fmla="*/ 2147483647 w 346"/>
                <a:gd name="T43" fmla="*/ 2147483647 h 474"/>
                <a:gd name="T44" fmla="*/ 2147483647 w 346"/>
                <a:gd name="T45" fmla="*/ 2147483647 h 474"/>
                <a:gd name="T46" fmla="*/ 2147483647 w 346"/>
                <a:gd name="T47" fmla="*/ 2147483647 h 474"/>
                <a:gd name="T48" fmla="*/ 2147483647 w 346"/>
                <a:gd name="T49" fmla="*/ 2147483647 h 474"/>
                <a:gd name="T50" fmla="*/ 2147483647 w 346"/>
                <a:gd name="T51" fmla="*/ 2147483647 h 474"/>
                <a:gd name="T52" fmla="*/ 2147483647 w 346"/>
                <a:gd name="T53" fmla="*/ 2147483647 h 474"/>
                <a:gd name="T54" fmla="*/ 2147483647 w 346"/>
                <a:gd name="T55" fmla="*/ 2147483647 h 474"/>
                <a:gd name="T56" fmla="*/ 2147483647 w 346"/>
                <a:gd name="T57" fmla="*/ 2147483647 h 474"/>
                <a:gd name="T58" fmla="*/ 2147483647 w 346"/>
                <a:gd name="T59" fmla="*/ 2147483647 h 474"/>
                <a:gd name="T60" fmla="*/ 2147483647 w 346"/>
                <a:gd name="T61" fmla="*/ 2147483647 h 474"/>
                <a:gd name="T62" fmla="*/ 2147483647 w 346"/>
                <a:gd name="T63" fmla="*/ 2147483647 h 474"/>
                <a:gd name="T64" fmla="*/ 2147483647 w 346"/>
                <a:gd name="T65" fmla="*/ 2147483647 h 474"/>
                <a:gd name="T66" fmla="*/ 2147483647 w 346"/>
                <a:gd name="T67" fmla="*/ 2147483647 h 474"/>
                <a:gd name="T68" fmla="*/ 2147483647 w 346"/>
                <a:gd name="T69" fmla="*/ 2147483647 h 474"/>
                <a:gd name="T70" fmla="*/ 2147483647 w 346"/>
                <a:gd name="T71" fmla="*/ 2147483647 h 474"/>
                <a:gd name="T72" fmla="*/ 2147483647 w 346"/>
                <a:gd name="T73" fmla="*/ 2147483647 h 474"/>
                <a:gd name="T74" fmla="*/ 2147483647 w 346"/>
                <a:gd name="T75" fmla="*/ 2147483647 h 474"/>
                <a:gd name="T76" fmla="*/ 2147483647 w 346"/>
                <a:gd name="T77" fmla="*/ 2147483647 h 474"/>
                <a:gd name="T78" fmla="*/ 2147483647 w 346"/>
                <a:gd name="T79" fmla="*/ 2147483647 h 474"/>
                <a:gd name="T80" fmla="*/ 2147483647 w 346"/>
                <a:gd name="T81" fmla="*/ 2147483647 h 474"/>
                <a:gd name="T82" fmla="*/ 2147483647 w 346"/>
                <a:gd name="T83" fmla="*/ 2147483647 h 474"/>
                <a:gd name="T84" fmla="*/ 2147483647 w 346"/>
                <a:gd name="T85" fmla="*/ 2147483647 h 474"/>
                <a:gd name="T86" fmla="*/ 2147483647 w 346"/>
                <a:gd name="T87" fmla="*/ 2147483647 h 474"/>
                <a:gd name="T88" fmla="*/ 2147483647 w 346"/>
                <a:gd name="T89" fmla="*/ 2147483647 h 474"/>
                <a:gd name="T90" fmla="*/ 2147483647 w 346"/>
                <a:gd name="T91" fmla="*/ 2147483647 h 474"/>
                <a:gd name="T92" fmla="*/ 2147483647 w 346"/>
                <a:gd name="T93" fmla="*/ 2147483647 h 474"/>
                <a:gd name="T94" fmla="*/ 0 w 346"/>
                <a:gd name="T95" fmla="*/ 2147483647 h 474"/>
                <a:gd name="T96" fmla="*/ 0 w 346"/>
                <a:gd name="T97" fmla="*/ 2147483647 h 474"/>
                <a:gd name="T98" fmla="*/ 2147483647 w 346"/>
                <a:gd name="T99" fmla="*/ 2147483647 h 474"/>
                <a:gd name="T100" fmla="*/ 2147483647 w 346"/>
                <a:gd name="T101" fmla="*/ 2147483647 h 474"/>
                <a:gd name="T102" fmla="*/ 2147483647 w 346"/>
                <a:gd name="T103" fmla="*/ 2147483647 h 474"/>
                <a:gd name="T104" fmla="*/ 2147483647 w 346"/>
                <a:gd name="T105" fmla="*/ 2147483647 h 474"/>
                <a:gd name="T106" fmla="*/ 2147483647 w 346"/>
                <a:gd name="T107" fmla="*/ 2147483647 h 474"/>
                <a:gd name="T108" fmla="*/ 2147483647 w 346"/>
                <a:gd name="T109" fmla="*/ 2147483647 h 474"/>
                <a:gd name="T110" fmla="*/ 2147483647 w 346"/>
                <a:gd name="T111" fmla="*/ 2147483647 h 474"/>
                <a:gd name="T112" fmla="*/ 2147483647 w 346"/>
                <a:gd name="T113" fmla="*/ 2147483647 h 474"/>
                <a:gd name="T114" fmla="*/ 2147483647 w 346"/>
                <a:gd name="T115" fmla="*/ 2147483647 h 474"/>
                <a:gd name="T116" fmla="*/ 2147483647 w 346"/>
                <a:gd name="T117" fmla="*/ 2147483647 h 474"/>
                <a:gd name="T118" fmla="*/ 2147483647 w 346"/>
                <a:gd name="T119" fmla="*/ 2147483647 h 474"/>
                <a:gd name="T120" fmla="*/ 2147483647 w 346"/>
                <a:gd name="T121" fmla="*/ 2147483647 h 474"/>
                <a:gd name="T122" fmla="*/ 2147483647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2" name="Freeform 17"/>
            <p:cNvSpPr>
              <a:spLocks/>
            </p:cNvSpPr>
            <p:nvPr userDrawn="1"/>
          </p:nvSpPr>
          <p:spPr bwMode="invGray">
            <a:xfrm>
              <a:off x="8274051" y="3500438"/>
              <a:ext cx="111125" cy="222250"/>
            </a:xfrm>
            <a:custGeom>
              <a:avLst/>
              <a:gdLst>
                <a:gd name="T0" fmla="*/ 0 w 225"/>
                <a:gd name="T1" fmla="*/ 0 h 449"/>
                <a:gd name="T2" fmla="*/ 2147483647 w 225"/>
                <a:gd name="T3" fmla="*/ 0 h 449"/>
                <a:gd name="T4" fmla="*/ 2147483647 w 225"/>
                <a:gd name="T5" fmla="*/ 2147483647 h 449"/>
                <a:gd name="T6" fmla="*/ 2147483647 w 225"/>
                <a:gd name="T7" fmla="*/ 2147483647 h 449"/>
                <a:gd name="T8" fmla="*/ 2147483647 w 225"/>
                <a:gd name="T9" fmla="*/ 2147483647 h 449"/>
                <a:gd name="T10" fmla="*/ 2147483647 w 225"/>
                <a:gd name="T11" fmla="*/ 2147483647 h 449"/>
                <a:gd name="T12" fmla="*/ 2147483647 w 225"/>
                <a:gd name="T13" fmla="*/ 2147483647 h 449"/>
                <a:gd name="T14" fmla="*/ 2147483647 w 225"/>
                <a:gd name="T15" fmla="*/ 2147483647 h 449"/>
                <a:gd name="T16" fmla="*/ 2147483647 w 225"/>
                <a:gd name="T17" fmla="*/ 2147483647 h 449"/>
                <a:gd name="T18" fmla="*/ 2147483647 w 225"/>
                <a:gd name="T19" fmla="*/ 2147483647 h 449"/>
                <a:gd name="T20" fmla="*/ 2147483647 w 225"/>
                <a:gd name="T21" fmla="*/ 2147483647 h 449"/>
                <a:gd name="T22" fmla="*/ 2147483647 w 225"/>
                <a:gd name="T23" fmla="*/ 2147483647 h 449"/>
                <a:gd name="T24" fmla="*/ 2147483647 w 225"/>
                <a:gd name="T25" fmla="*/ 2147483647 h 449"/>
                <a:gd name="T26" fmla="*/ 2147483647 w 225"/>
                <a:gd name="T27" fmla="*/ 2147483647 h 449"/>
                <a:gd name="T28" fmla="*/ 2147483647 w 225"/>
                <a:gd name="T29" fmla="*/ 2147483647 h 449"/>
                <a:gd name="T30" fmla="*/ 2147483647 w 225"/>
                <a:gd name="T31" fmla="*/ 2147483647 h 449"/>
                <a:gd name="T32" fmla="*/ 2147483647 w 225"/>
                <a:gd name="T33" fmla="*/ 2147483647 h 449"/>
                <a:gd name="T34" fmla="*/ 2147483647 w 225"/>
                <a:gd name="T35" fmla="*/ 2147483647 h 449"/>
                <a:gd name="T36" fmla="*/ 2147483647 w 225"/>
                <a:gd name="T37" fmla="*/ 2147483647 h 449"/>
                <a:gd name="T38" fmla="*/ 2147483647 w 225"/>
                <a:gd name="T39" fmla="*/ 2147483647 h 449"/>
                <a:gd name="T40" fmla="*/ 2147483647 w 225"/>
                <a:gd name="T41" fmla="*/ 2147483647 h 449"/>
                <a:gd name="T42" fmla="*/ 2147483647 w 225"/>
                <a:gd name="T43" fmla="*/ 2147483647 h 449"/>
                <a:gd name="T44" fmla="*/ 2147483647 w 225"/>
                <a:gd name="T45" fmla="*/ 2147483647 h 449"/>
                <a:gd name="T46" fmla="*/ 2147483647 w 225"/>
                <a:gd name="T47" fmla="*/ 2147483647 h 449"/>
                <a:gd name="T48" fmla="*/ 2147483647 w 225"/>
                <a:gd name="T49" fmla="*/ 2147483647 h 449"/>
                <a:gd name="T50" fmla="*/ 2147483647 w 225"/>
                <a:gd name="T51" fmla="*/ 2147483647 h 449"/>
                <a:gd name="T52" fmla="*/ 2147483647 w 225"/>
                <a:gd name="T53" fmla="*/ 2147483647 h 449"/>
                <a:gd name="T54" fmla="*/ 2147483647 w 225"/>
                <a:gd name="T55" fmla="*/ 2147483647 h 449"/>
                <a:gd name="T56" fmla="*/ 2147483647 w 225"/>
                <a:gd name="T57" fmla="*/ 2147483647 h 449"/>
                <a:gd name="T58" fmla="*/ 2147483647 w 225"/>
                <a:gd name="T59" fmla="*/ 2147483647 h 449"/>
                <a:gd name="T60" fmla="*/ 2147483647 w 225"/>
                <a:gd name="T61" fmla="*/ 2147483647 h 449"/>
                <a:gd name="T62" fmla="*/ 2147483647 w 225"/>
                <a:gd name="T63" fmla="*/ 2147483647 h 449"/>
                <a:gd name="T64" fmla="*/ 0 w 225"/>
                <a:gd name="T65" fmla="*/ 2147483647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3" name="Freeform 18"/>
            <p:cNvSpPr>
              <a:spLocks noEditPoints="1"/>
            </p:cNvSpPr>
            <p:nvPr userDrawn="1"/>
          </p:nvSpPr>
          <p:spPr bwMode="invGray">
            <a:xfrm>
              <a:off x="7359651" y="3381375"/>
              <a:ext cx="242888" cy="346075"/>
            </a:xfrm>
            <a:custGeom>
              <a:avLst/>
              <a:gdLst>
                <a:gd name="T0" fmla="*/ 2147483647 w 489"/>
                <a:gd name="T1" fmla="*/ 2147483647 h 699"/>
                <a:gd name="T2" fmla="*/ 2147483647 w 489"/>
                <a:gd name="T3" fmla="*/ 2147483647 h 699"/>
                <a:gd name="T4" fmla="*/ 2147483647 w 489"/>
                <a:gd name="T5" fmla="*/ 2147483647 h 699"/>
                <a:gd name="T6" fmla="*/ 2147483647 w 489"/>
                <a:gd name="T7" fmla="*/ 2147483647 h 699"/>
                <a:gd name="T8" fmla="*/ 2147483647 w 489"/>
                <a:gd name="T9" fmla="*/ 2147483647 h 699"/>
                <a:gd name="T10" fmla="*/ 2147483647 w 489"/>
                <a:gd name="T11" fmla="*/ 2147483647 h 699"/>
                <a:gd name="T12" fmla="*/ 2147483647 w 489"/>
                <a:gd name="T13" fmla="*/ 2147483647 h 699"/>
                <a:gd name="T14" fmla="*/ 2147483647 w 489"/>
                <a:gd name="T15" fmla="*/ 2147483647 h 699"/>
                <a:gd name="T16" fmla="*/ 2147483647 w 489"/>
                <a:gd name="T17" fmla="*/ 2147483647 h 699"/>
                <a:gd name="T18" fmla="*/ 2147483647 w 489"/>
                <a:gd name="T19" fmla="*/ 2147483647 h 699"/>
                <a:gd name="T20" fmla="*/ 2147483647 w 489"/>
                <a:gd name="T21" fmla="*/ 2147483647 h 699"/>
                <a:gd name="T22" fmla="*/ 2147483647 w 489"/>
                <a:gd name="T23" fmla="*/ 2147483647 h 699"/>
                <a:gd name="T24" fmla="*/ 2147483647 w 489"/>
                <a:gd name="T25" fmla="*/ 2147483647 h 699"/>
                <a:gd name="T26" fmla="*/ 2147483647 w 489"/>
                <a:gd name="T27" fmla="*/ 2147483647 h 699"/>
                <a:gd name="T28" fmla="*/ 2147483647 w 489"/>
                <a:gd name="T29" fmla="*/ 2147483647 h 699"/>
                <a:gd name="T30" fmla="*/ 2147483647 w 489"/>
                <a:gd name="T31" fmla="*/ 0 h 699"/>
                <a:gd name="T32" fmla="*/ 2147483647 w 489"/>
                <a:gd name="T33" fmla="*/ 2147483647 h 699"/>
                <a:gd name="T34" fmla="*/ 2147483647 w 489"/>
                <a:gd name="T35" fmla="*/ 2147483647 h 699"/>
                <a:gd name="T36" fmla="*/ 2147483647 w 489"/>
                <a:gd name="T37" fmla="*/ 2147483647 h 699"/>
                <a:gd name="T38" fmla="*/ 2147483647 w 489"/>
                <a:gd name="T39" fmla="*/ 2147483647 h 699"/>
                <a:gd name="T40" fmla="*/ 2147483647 w 489"/>
                <a:gd name="T41" fmla="*/ 2147483647 h 699"/>
                <a:gd name="T42" fmla="*/ 2147483647 w 489"/>
                <a:gd name="T43" fmla="*/ 2147483647 h 699"/>
                <a:gd name="T44" fmla="*/ 2147483647 w 489"/>
                <a:gd name="T45" fmla="*/ 2147483647 h 699"/>
                <a:gd name="T46" fmla="*/ 2147483647 w 489"/>
                <a:gd name="T47" fmla="*/ 2147483647 h 699"/>
                <a:gd name="T48" fmla="*/ 2147483647 w 489"/>
                <a:gd name="T49" fmla="*/ 2147483647 h 699"/>
                <a:gd name="T50" fmla="*/ 2147483647 w 489"/>
                <a:gd name="T51" fmla="*/ 2147483647 h 699"/>
                <a:gd name="T52" fmla="*/ 2147483647 w 489"/>
                <a:gd name="T53" fmla="*/ 2147483647 h 699"/>
                <a:gd name="T54" fmla="*/ 2147483647 w 489"/>
                <a:gd name="T55" fmla="*/ 2147483647 h 699"/>
                <a:gd name="T56" fmla="*/ 2147483647 w 489"/>
                <a:gd name="T57" fmla="*/ 2147483647 h 699"/>
                <a:gd name="T58" fmla="*/ 2147483647 w 489"/>
                <a:gd name="T59" fmla="*/ 2147483647 h 699"/>
                <a:gd name="T60" fmla="*/ 2147483647 w 489"/>
                <a:gd name="T61" fmla="*/ 2147483647 h 699"/>
                <a:gd name="T62" fmla="*/ 2147483647 w 489"/>
                <a:gd name="T63" fmla="*/ 2147483647 h 699"/>
                <a:gd name="T64" fmla="*/ 2147483647 w 489"/>
                <a:gd name="T65" fmla="*/ 2147483647 h 699"/>
                <a:gd name="T66" fmla="*/ 2147483647 w 489"/>
                <a:gd name="T67" fmla="*/ 2147483647 h 699"/>
                <a:gd name="T68" fmla="*/ 0 w 489"/>
                <a:gd name="T69" fmla="*/ 2147483647 h 699"/>
                <a:gd name="T70" fmla="*/ 2147483647 w 489"/>
                <a:gd name="T71" fmla="*/ 2147483647 h 699"/>
                <a:gd name="T72" fmla="*/ 2147483647 w 489"/>
                <a:gd name="T73" fmla="*/ 2147483647 h 699"/>
                <a:gd name="T74" fmla="*/ 2147483647 w 489"/>
                <a:gd name="T75" fmla="*/ 2147483647 h 699"/>
                <a:gd name="T76" fmla="*/ 2147483647 w 489"/>
                <a:gd name="T77" fmla="*/ 2147483647 h 699"/>
                <a:gd name="T78" fmla="*/ 2147483647 w 489"/>
                <a:gd name="T79" fmla="*/ 2147483647 h 699"/>
                <a:gd name="T80" fmla="*/ 2147483647 w 489"/>
                <a:gd name="T81" fmla="*/ 2147483647 h 699"/>
                <a:gd name="T82" fmla="*/ 2147483647 w 489"/>
                <a:gd name="T83" fmla="*/ 2147483647 h 699"/>
                <a:gd name="T84" fmla="*/ 2147483647 w 489"/>
                <a:gd name="T85" fmla="*/ 2147483647 h 699"/>
                <a:gd name="T86" fmla="*/ 2147483647 w 489"/>
                <a:gd name="T87" fmla="*/ 2147483647 h 699"/>
                <a:gd name="T88" fmla="*/ 2147483647 w 489"/>
                <a:gd name="T89" fmla="*/ 2147483647 h 699"/>
                <a:gd name="T90" fmla="*/ 2147483647 w 489"/>
                <a:gd name="T91" fmla="*/ 2147483647 h 699"/>
                <a:gd name="T92" fmla="*/ 2147483647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4" name="Freeform 19"/>
            <p:cNvSpPr>
              <a:spLocks noEditPoints="1"/>
            </p:cNvSpPr>
            <p:nvPr userDrawn="1"/>
          </p:nvSpPr>
          <p:spPr bwMode="invGray">
            <a:xfrm>
              <a:off x="8564563" y="3381375"/>
              <a:ext cx="241300" cy="346075"/>
            </a:xfrm>
            <a:custGeom>
              <a:avLst/>
              <a:gdLst>
                <a:gd name="T0" fmla="*/ 2147483647 w 488"/>
                <a:gd name="T1" fmla="*/ 2147483647 h 699"/>
                <a:gd name="T2" fmla="*/ 2147483647 w 488"/>
                <a:gd name="T3" fmla="*/ 2147483647 h 699"/>
                <a:gd name="T4" fmla="*/ 2147483647 w 488"/>
                <a:gd name="T5" fmla="*/ 2147483647 h 699"/>
                <a:gd name="T6" fmla="*/ 2147483647 w 488"/>
                <a:gd name="T7" fmla="*/ 2147483647 h 699"/>
                <a:gd name="T8" fmla="*/ 2147483647 w 488"/>
                <a:gd name="T9" fmla="*/ 2147483647 h 699"/>
                <a:gd name="T10" fmla="*/ 2147483647 w 488"/>
                <a:gd name="T11" fmla="*/ 2147483647 h 699"/>
                <a:gd name="T12" fmla="*/ 2147483647 w 488"/>
                <a:gd name="T13" fmla="*/ 2147483647 h 699"/>
                <a:gd name="T14" fmla="*/ 2147483647 w 488"/>
                <a:gd name="T15" fmla="*/ 2147483647 h 699"/>
                <a:gd name="T16" fmla="*/ 2147483647 w 488"/>
                <a:gd name="T17" fmla="*/ 2147483647 h 699"/>
                <a:gd name="T18" fmla="*/ 2147483647 w 488"/>
                <a:gd name="T19" fmla="*/ 2147483647 h 699"/>
                <a:gd name="T20" fmla="*/ 2147483647 w 488"/>
                <a:gd name="T21" fmla="*/ 2147483647 h 699"/>
                <a:gd name="T22" fmla="*/ 2147483647 w 488"/>
                <a:gd name="T23" fmla="*/ 2147483647 h 699"/>
                <a:gd name="T24" fmla="*/ 2147483647 w 488"/>
                <a:gd name="T25" fmla="*/ 2147483647 h 699"/>
                <a:gd name="T26" fmla="*/ 2147483647 w 488"/>
                <a:gd name="T27" fmla="*/ 2147483647 h 699"/>
                <a:gd name="T28" fmla="*/ 2147483647 w 488"/>
                <a:gd name="T29" fmla="*/ 2147483647 h 699"/>
                <a:gd name="T30" fmla="*/ 2147483647 w 488"/>
                <a:gd name="T31" fmla="*/ 0 h 699"/>
                <a:gd name="T32" fmla="*/ 2147483647 w 488"/>
                <a:gd name="T33" fmla="*/ 2147483647 h 699"/>
                <a:gd name="T34" fmla="*/ 2147483647 w 488"/>
                <a:gd name="T35" fmla="*/ 2147483647 h 699"/>
                <a:gd name="T36" fmla="*/ 2147483647 w 488"/>
                <a:gd name="T37" fmla="*/ 2147483647 h 699"/>
                <a:gd name="T38" fmla="*/ 2147483647 w 488"/>
                <a:gd name="T39" fmla="*/ 2147483647 h 699"/>
                <a:gd name="T40" fmla="*/ 2147483647 w 488"/>
                <a:gd name="T41" fmla="*/ 2147483647 h 699"/>
                <a:gd name="T42" fmla="*/ 2147483647 w 488"/>
                <a:gd name="T43" fmla="*/ 2147483647 h 699"/>
                <a:gd name="T44" fmla="*/ 2147483647 w 488"/>
                <a:gd name="T45" fmla="*/ 2147483647 h 699"/>
                <a:gd name="T46" fmla="*/ 2147483647 w 488"/>
                <a:gd name="T47" fmla="*/ 2147483647 h 699"/>
                <a:gd name="T48" fmla="*/ 2147483647 w 488"/>
                <a:gd name="T49" fmla="*/ 2147483647 h 699"/>
                <a:gd name="T50" fmla="*/ 2147483647 w 488"/>
                <a:gd name="T51" fmla="*/ 2147483647 h 699"/>
                <a:gd name="T52" fmla="*/ 2147483647 w 488"/>
                <a:gd name="T53" fmla="*/ 2147483647 h 699"/>
                <a:gd name="T54" fmla="*/ 2147483647 w 488"/>
                <a:gd name="T55" fmla="*/ 2147483647 h 699"/>
                <a:gd name="T56" fmla="*/ 2147483647 w 488"/>
                <a:gd name="T57" fmla="*/ 2147483647 h 699"/>
                <a:gd name="T58" fmla="*/ 2147483647 w 488"/>
                <a:gd name="T59" fmla="*/ 2147483647 h 699"/>
                <a:gd name="T60" fmla="*/ 2147483647 w 488"/>
                <a:gd name="T61" fmla="*/ 2147483647 h 699"/>
                <a:gd name="T62" fmla="*/ 2147483647 w 488"/>
                <a:gd name="T63" fmla="*/ 2147483647 h 699"/>
                <a:gd name="T64" fmla="*/ 2147483647 w 488"/>
                <a:gd name="T65" fmla="*/ 2147483647 h 699"/>
                <a:gd name="T66" fmla="*/ 2147483647 w 488"/>
                <a:gd name="T67" fmla="*/ 2147483647 h 699"/>
                <a:gd name="T68" fmla="*/ 2147483647 w 488"/>
                <a:gd name="T69" fmla="*/ 2147483647 h 699"/>
                <a:gd name="T70" fmla="*/ 0 w 488"/>
                <a:gd name="T71" fmla="*/ 2147483647 h 699"/>
                <a:gd name="T72" fmla="*/ 2147483647 w 488"/>
                <a:gd name="T73" fmla="*/ 2147483647 h 699"/>
                <a:gd name="T74" fmla="*/ 2147483647 w 488"/>
                <a:gd name="T75" fmla="*/ 2147483647 h 699"/>
                <a:gd name="T76" fmla="*/ 2147483647 w 488"/>
                <a:gd name="T77" fmla="*/ 2147483647 h 699"/>
                <a:gd name="T78" fmla="*/ 2147483647 w 488"/>
                <a:gd name="T79" fmla="*/ 2147483647 h 699"/>
                <a:gd name="T80" fmla="*/ 2147483647 w 488"/>
                <a:gd name="T81" fmla="*/ 2147483647 h 699"/>
                <a:gd name="T82" fmla="*/ 2147483647 w 488"/>
                <a:gd name="T83" fmla="*/ 2147483647 h 699"/>
                <a:gd name="T84" fmla="*/ 2147483647 w 488"/>
                <a:gd name="T85" fmla="*/ 2147483647 h 699"/>
                <a:gd name="T86" fmla="*/ 2147483647 w 488"/>
                <a:gd name="T87" fmla="*/ 2147483647 h 699"/>
                <a:gd name="T88" fmla="*/ 2147483647 w 488"/>
                <a:gd name="T89" fmla="*/ 2147483647 h 699"/>
                <a:gd name="T90" fmla="*/ 2147483647 w 488"/>
                <a:gd name="T91" fmla="*/ 2147483647 h 699"/>
                <a:gd name="T92" fmla="*/ 2147483647 w 488"/>
                <a:gd name="T93" fmla="*/ 2147483647 h 699"/>
                <a:gd name="T94" fmla="*/ 2147483647 w 488"/>
                <a:gd name="T95" fmla="*/ 2147483647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5" name="Freeform 20"/>
            <p:cNvSpPr>
              <a:spLocks noEditPoints="1"/>
            </p:cNvSpPr>
            <p:nvPr userDrawn="1"/>
          </p:nvSpPr>
          <p:spPr bwMode="invGray">
            <a:xfrm>
              <a:off x="7659688" y="3375025"/>
              <a:ext cx="282575" cy="350837"/>
            </a:xfrm>
            <a:custGeom>
              <a:avLst/>
              <a:gdLst>
                <a:gd name="T0" fmla="*/ 2147483647 w 570"/>
                <a:gd name="T1" fmla="*/ 2147483647 h 710"/>
                <a:gd name="T2" fmla="*/ 2147483647 w 570"/>
                <a:gd name="T3" fmla="*/ 2147483647 h 710"/>
                <a:gd name="T4" fmla="*/ 2147483647 w 570"/>
                <a:gd name="T5" fmla="*/ 2147483647 h 710"/>
                <a:gd name="T6" fmla="*/ 2147483647 w 570"/>
                <a:gd name="T7" fmla="*/ 2147483647 h 710"/>
                <a:gd name="T8" fmla="*/ 2147483647 w 570"/>
                <a:gd name="T9" fmla="*/ 2147483647 h 710"/>
                <a:gd name="T10" fmla="*/ 2147483647 w 570"/>
                <a:gd name="T11" fmla="*/ 2147483647 h 710"/>
                <a:gd name="T12" fmla="*/ 2147483647 w 570"/>
                <a:gd name="T13" fmla="*/ 2147483647 h 710"/>
                <a:gd name="T14" fmla="*/ 2147483647 w 570"/>
                <a:gd name="T15" fmla="*/ 2147483647 h 710"/>
                <a:gd name="T16" fmla="*/ 2147483647 w 570"/>
                <a:gd name="T17" fmla="*/ 2147483647 h 710"/>
                <a:gd name="T18" fmla="*/ 2147483647 w 570"/>
                <a:gd name="T19" fmla="*/ 2147483647 h 710"/>
                <a:gd name="T20" fmla="*/ 2147483647 w 570"/>
                <a:gd name="T21" fmla="*/ 2147483647 h 710"/>
                <a:gd name="T22" fmla="*/ 2147483647 w 570"/>
                <a:gd name="T23" fmla="*/ 2147483647 h 710"/>
                <a:gd name="T24" fmla="*/ 2147483647 w 570"/>
                <a:gd name="T25" fmla="*/ 2147483647 h 710"/>
                <a:gd name="T26" fmla="*/ 2147483647 w 570"/>
                <a:gd name="T27" fmla="*/ 2147483647 h 710"/>
                <a:gd name="T28" fmla="*/ 2147483647 w 570"/>
                <a:gd name="T29" fmla="*/ 2147483647 h 710"/>
                <a:gd name="T30" fmla="*/ 2147483647 w 570"/>
                <a:gd name="T31" fmla="*/ 2147483647 h 710"/>
                <a:gd name="T32" fmla="*/ 2147483647 w 570"/>
                <a:gd name="T33" fmla="*/ 2147483647 h 710"/>
                <a:gd name="T34" fmla="*/ 2147483647 w 570"/>
                <a:gd name="T35" fmla="*/ 2147483647 h 710"/>
                <a:gd name="T36" fmla="*/ 2147483647 w 570"/>
                <a:gd name="T37" fmla="*/ 2147483647 h 710"/>
                <a:gd name="T38" fmla="*/ 2147483647 w 570"/>
                <a:gd name="T39" fmla="*/ 2147483647 h 710"/>
                <a:gd name="T40" fmla="*/ 2147483647 w 570"/>
                <a:gd name="T41" fmla="*/ 2147483647 h 710"/>
                <a:gd name="T42" fmla="*/ 2147483647 w 570"/>
                <a:gd name="T43" fmla="*/ 0 h 710"/>
                <a:gd name="T44" fmla="*/ 2147483647 w 570"/>
                <a:gd name="T45" fmla="*/ 2147483647 h 710"/>
                <a:gd name="T46" fmla="*/ 2147483647 w 570"/>
                <a:gd name="T47" fmla="*/ 2147483647 h 710"/>
                <a:gd name="T48" fmla="*/ 2147483647 w 570"/>
                <a:gd name="T49" fmla="*/ 2147483647 h 710"/>
                <a:gd name="T50" fmla="*/ 2147483647 w 570"/>
                <a:gd name="T51" fmla="*/ 2147483647 h 710"/>
                <a:gd name="T52" fmla="*/ 2147483647 w 570"/>
                <a:gd name="T53" fmla="*/ 2147483647 h 710"/>
                <a:gd name="T54" fmla="*/ 2147483647 w 570"/>
                <a:gd name="T55" fmla="*/ 2147483647 h 710"/>
                <a:gd name="T56" fmla="*/ 2147483647 w 570"/>
                <a:gd name="T57" fmla="*/ 2147483647 h 710"/>
                <a:gd name="T58" fmla="*/ 2147483647 w 570"/>
                <a:gd name="T59" fmla="*/ 2147483647 h 710"/>
                <a:gd name="T60" fmla="*/ 2147483647 w 570"/>
                <a:gd name="T61" fmla="*/ 2147483647 h 710"/>
                <a:gd name="T62" fmla="*/ 2147483647 w 570"/>
                <a:gd name="T63" fmla="*/ 2147483647 h 710"/>
                <a:gd name="T64" fmla="*/ 2147483647 w 570"/>
                <a:gd name="T65" fmla="*/ 2147483647 h 710"/>
                <a:gd name="T66" fmla="*/ 2147483647 w 570"/>
                <a:gd name="T67" fmla="*/ 2147483647 h 710"/>
                <a:gd name="T68" fmla="*/ 2147483647 w 570"/>
                <a:gd name="T69" fmla="*/ 2147483647 h 710"/>
                <a:gd name="T70" fmla="*/ 2147483647 w 570"/>
                <a:gd name="T71" fmla="*/ 2147483647 h 710"/>
                <a:gd name="T72" fmla="*/ 2147483647 w 570"/>
                <a:gd name="T73" fmla="*/ 2147483647 h 710"/>
                <a:gd name="T74" fmla="*/ 2147483647 w 570"/>
                <a:gd name="T75" fmla="*/ 2147483647 h 710"/>
                <a:gd name="T76" fmla="*/ 2147483647 w 570"/>
                <a:gd name="T77" fmla="*/ 2147483647 h 710"/>
                <a:gd name="T78" fmla="*/ 2147483647 w 570"/>
                <a:gd name="T79" fmla="*/ 2147483647 h 710"/>
                <a:gd name="T80" fmla="*/ 2147483647 w 570"/>
                <a:gd name="T81" fmla="*/ 2147483647 h 710"/>
                <a:gd name="T82" fmla="*/ 2147483647 w 570"/>
                <a:gd name="T83" fmla="*/ 2147483647 h 710"/>
                <a:gd name="T84" fmla="*/ 2147483647 w 570"/>
                <a:gd name="T85" fmla="*/ 2147483647 h 710"/>
                <a:gd name="T86" fmla="*/ 2147483647 w 570"/>
                <a:gd name="T87" fmla="*/ 2147483647 h 710"/>
                <a:gd name="T88" fmla="*/ 2147483647 w 570"/>
                <a:gd name="T89" fmla="*/ 2147483647 h 710"/>
                <a:gd name="T90" fmla="*/ 2147483647 w 570"/>
                <a:gd name="T91" fmla="*/ 2147483647 h 710"/>
                <a:gd name="T92" fmla="*/ 2147483647 w 570"/>
                <a:gd name="T93" fmla="*/ 2147483647 h 710"/>
                <a:gd name="T94" fmla="*/ 2147483647 w 570"/>
                <a:gd name="T95" fmla="*/ 2147483647 h 710"/>
                <a:gd name="T96" fmla="*/ 2147483647 w 570"/>
                <a:gd name="T97" fmla="*/ 2147483647 h 710"/>
                <a:gd name="T98" fmla="*/ 2147483647 w 570"/>
                <a:gd name="T99" fmla="*/ 2147483647 h 710"/>
                <a:gd name="T100" fmla="*/ 2147483647 w 570"/>
                <a:gd name="T101" fmla="*/ 2147483647 h 710"/>
                <a:gd name="T102" fmla="*/ 2147483647 w 570"/>
                <a:gd name="T103" fmla="*/ 2147483647 h 710"/>
                <a:gd name="T104" fmla="*/ 2147483647 w 570"/>
                <a:gd name="T105" fmla="*/ 2147483647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grpSp>
    </p:spTree>
    <p:extLst>
      <p:ext uri="{BB962C8B-B14F-4D97-AF65-F5344CB8AC3E}">
        <p14:creationId xmlns:p14="http://schemas.microsoft.com/office/powerpoint/2010/main" val="342999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hankyou Bird&amp;BirdATM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7544" y="2088000"/>
            <a:ext cx="2087777" cy="548912"/>
          </a:xfrm>
        </p:spPr>
        <p:txBody>
          <a:bodyPr lIns="0" tIns="0" rIns="0" bIns="0" anchor="t" anchorCtr="0">
            <a:noAutofit/>
          </a:bodyPr>
          <a:lstStyle>
            <a:lvl1pPr marL="0" indent="0" algn="l">
              <a:lnSpc>
                <a:spcPts val="3400"/>
              </a:lnSpc>
              <a:defRPr sz="3400">
                <a:solidFill>
                  <a:schemeClr val="bg2"/>
                </a:solidFill>
                <a:latin typeface="Georgia" panose="02040502050405020303" pitchFamily="18" charset="0"/>
              </a:defRPr>
            </a:lvl1pPr>
          </a:lstStyle>
          <a:p>
            <a:r>
              <a:rPr lang="en-US" dirty="0"/>
              <a:t>Thank you</a:t>
            </a:r>
            <a:endParaRPr lang="en-GB" dirty="0"/>
          </a:p>
        </p:txBody>
      </p:sp>
      <p:sp>
        <p:nvSpPr>
          <p:cNvPr id="3" name="Subtitle 2"/>
          <p:cNvSpPr>
            <a:spLocks noGrp="1"/>
          </p:cNvSpPr>
          <p:nvPr>
            <p:ph type="subTitle" idx="1" hasCustomPrompt="1"/>
          </p:nvPr>
        </p:nvSpPr>
        <p:spPr>
          <a:xfrm>
            <a:off x="2653184" y="2852936"/>
            <a:ext cx="6059378" cy="1080120"/>
          </a:xfrm>
        </p:spPr>
        <p:txBody>
          <a:bodyPr lIns="0" tIns="0" rIns="0" bIns="0">
            <a:noAutofit/>
          </a:bodyPr>
          <a:lstStyle>
            <a:lvl1pPr marL="0" indent="0" algn="l">
              <a:buNone/>
              <a:defRPr sz="1600" b="1" baseline="0">
                <a:solidFill>
                  <a:schemeClr val="bg2"/>
                </a:solidFill>
                <a:latin typeface="Georgia" panose="02040502050405020303" pitchFamily="18" charset="0"/>
              </a:defRPr>
            </a:lvl1pPr>
            <a:lvl2pPr marL="0" indent="0" algn="l">
              <a:buNone/>
              <a:defRPr sz="1600">
                <a:solidFill>
                  <a:schemeClr val="accent1"/>
                </a:solidFill>
                <a:latin typeface="Georgia" panose="02040502050405020303" pitchFamily="18" charset="0"/>
              </a:defRPr>
            </a:lvl2pPr>
            <a:lvl3pPr marL="0" indent="0" algn="l">
              <a:buNone/>
              <a:defRPr sz="1600">
                <a:solidFill>
                  <a:schemeClr val="tx1">
                    <a:tint val="75000"/>
                  </a:schemeClr>
                </a:solidFill>
              </a:defRPr>
            </a:lvl3pPr>
            <a:lvl4pPr marL="177800" indent="-177800" algn="l">
              <a:buClr>
                <a:schemeClr val="accent1"/>
              </a:buClr>
              <a:buFont typeface="Arial" panose="020B0604020202020204" pitchFamily="34" charset="0"/>
              <a:buChar char="•"/>
              <a:defRPr sz="1600" baseline="0">
                <a:solidFill>
                  <a:schemeClr val="tx1">
                    <a:tint val="75000"/>
                  </a:schemeClr>
                </a:solidFill>
                <a:latin typeface="Georgia" panose="02040502050405020303" pitchFamily="18" charset="0"/>
              </a:defRPr>
            </a:lvl4pPr>
            <a:lvl5pPr marL="177800" indent="0" algn="l">
              <a:buNone/>
              <a:defRPr sz="1600">
                <a:solidFill>
                  <a:schemeClr val="tx1">
                    <a:tint val="75000"/>
                  </a:schemeClr>
                </a:solidFill>
                <a:latin typeface="Georgia" panose="02040502050405020303" pitchFamily="18" charset="0"/>
              </a:defRPr>
            </a:lvl5pPr>
            <a:lvl6pPr marL="355600" indent="-177800" algn="l">
              <a:buClr>
                <a:schemeClr val="accent1"/>
              </a:buClr>
              <a:buFont typeface="Georgia" panose="02040502050405020303" pitchFamily="18" charset="0"/>
              <a:buChar char="-"/>
              <a:tabLst/>
              <a:defRPr sz="1600">
                <a:solidFill>
                  <a:schemeClr val="tx1">
                    <a:tint val="75000"/>
                  </a:schemeClr>
                </a:solidFill>
                <a:latin typeface="Georgia" panose="02040502050405020303" pitchFamily="18" charset="0"/>
              </a:defRPr>
            </a:lvl6pPr>
            <a:lvl7pPr marL="355600" indent="0" algn="l">
              <a:buNone/>
              <a:defRPr sz="1600">
                <a:solidFill>
                  <a:schemeClr val="tx1">
                    <a:tint val="75000"/>
                  </a:schemeClr>
                </a:solidFill>
                <a:latin typeface="Georgia" panose="02040502050405020303" pitchFamily="18" charset="0"/>
              </a:defRPr>
            </a:lvl7pPr>
            <a:lvl8pPr marL="177800" indent="-177800" algn="l">
              <a:buClr>
                <a:schemeClr val="accent1"/>
              </a:buClr>
              <a:buFont typeface="+mj-lt"/>
              <a:buAutoNum type="arabicPeriod"/>
              <a:defRPr sz="1600" baseline="0">
                <a:solidFill>
                  <a:schemeClr val="tx1">
                    <a:tint val="75000"/>
                  </a:schemeClr>
                </a:solidFill>
                <a:latin typeface="Georgia" panose="02040502050405020303" pitchFamily="18" charset="0"/>
              </a:defRPr>
            </a:lvl8pPr>
            <a:lvl9pPr marL="342900" indent="-165100" algn="l">
              <a:buClr>
                <a:schemeClr val="accent1"/>
              </a:buClr>
              <a:buFont typeface="+mj-lt"/>
              <a:buAutoNum type="alphaLcPeriod"/>
              <a:defRPr sz="1600">
                <a:solidFill>
                  <a:schemeClr val="tx1">
                    <a:tint val="75000"/>
                  </a:schemeClr>
                </a:solidFill>
                <a:latin typeface="Georgia" panose="02040502050405020303" pitchFamily="18" charset="0"/>
              </a:defRPr>
            </a:lvl9pPr>
          </a:lstStyle>
          <a:p>
            <a:r>
              <a:rPr lang="en-US" dirty="0"/>
              <a:t>[Name]</a:t>
            </a:r>
          </a:p>
        </p:txBody>
      </p:sp>
      <p:sp>
        <p:nvSpPr>
          <p:cNvPr id="17" name="DisclaimerText"/>
          <p:cNvSpPr txBox="1"/>
          <p:nvPr userDrawn="1"/>
        </p:nvSpPr>
        <p:spPr>
          <a:xfrm>
            <a:off x="468313" y="3729013"/>
            <a:ext cx="8280151" cy="2567607"/>
          </a:xfrm>
          <a:prstGeom prst="rect">
            <a:avLst/>
          </a:prstGeom>
          <a:noFill/>
        </p:spPr>
        <p:txBody>
          <a:bodyPr wrap="square" lIns="0" tIns="0" rIns="0" bIns="0" rtlCol="0" anchor="b" anchorCtr="0">
            <a:noAutofit/>
          </a:bodyPr>
          <a:lstStyle/>
          <a:p>
            <a:pPr>
              <a:spcAft>
                <a:spcPts val="600"/>
              </a:spcAft>
            </a:pPr>
            <a:r>
              <a:rPr lang="en-GB" sz="2600" kern="1200">
                <a:solidFill>
                  <a:schemeClr val="bg1"/>
                </a:solidFill>
                <a:effectLst/>
                <a:latin typeface="+mn-lt"/>
                <a:ea typeface="+mn-ea"/>
                <a:cs typeface="+mn-cs"/>
              </a:rPr>
              <a:t>twobirds.com</a:t>
            </a:r>
          </a:p>
          <a:p>
            <a:pPr>
              <a:spcAft>
                <a:spcPts val="600"/>
              </a:spcAft>
            </a:pPr>
            <a:r>
              <a:rPr lang="en-GB" sz="1200" kern="1200">
                <a:solidFill>
                  <a:schemeClr val="bg1"/>
                </a:solidFill>
                <a:effectLst/>
                <a:latin typeface="+mn-lt"/>
                <a:ea typeface="+mn-ea"/>
                <a:cs typeface="+mn-cs"/>
              </a:rPr>
              <a:t>Abu Dhabi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Amsterdam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Beijing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Bratislava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Brussels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Budapest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Copenhagen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Dubai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Dusseldorf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Frankfurt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The Hague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Hamburg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Helsinki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Hong Kong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London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Luxembourg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Lyon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Madrid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Milan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Munich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Paris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Prague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Rome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San Francisco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Shanghai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Singapore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Stockholm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Sydney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Warsaw</a:t>
            </a:r>
          </a:p>
          <a:p>
            <a:pPr>
              <a:spcAft>
                <a:spcPts val="600"/>
              </a:spcAft>
            </a:pPr>
            <a:r>
              <a:rPr lang="en-US" sz="900" kern="1200">
                <a:solidFill>
                  <a:schemeClr val="bg1"/>
                </a:solidFill>
                <a:effectLst/>
                <a:latin typeface="+mn-lt"/>
                <a:ea typeface="+mn-ea"/>
                <a:cs typeface="+mn-cs"/>
              </a:rPr>
              <a:t>The information given in this document concerning technical legal or professional subject matter is for guidance only and does not constitute legal or professional advice.  Always consult a suitably qualified lawyer on any specific legal problem or matter</a:t>
            </a:r>
          </a:p>
          <a:p>
            <a:pPr>
              <a:spcAft>
                <a:spcPts val="600"/>
              </a:spcAft>
            </a:pPr>
            <a:r>
              <a:rPr lang="en-US" sz="900" kern="1200">
                <a:solidFill>
                  <a:schemeClr val="bg1"/>
                </a:solidFill>
                <a:effectLst/>
                <a:latin typeface="+mn-lt"/>
                <a:ea typeface="+mn-ea"/>
                <a:cs typeface="+mn-cs"/>
              </a:rPr>
              <a:t> This document is confidential.  Bird &amp; Bird is, unless otherwise stated, the owner of copyright of this document and its contents. No part of this document may be published, distributed, extracted, re-utilised, or reproduced in any material form.</a:t>
            </a:r>
          </a:p>
          <a:p>
            <a:pPr>
              <a:spcAft>
                <a:spcPts val="600"/>
              </a:spcAft>
            </a:pPr>
            <a:r>
              <a:rPr lang="en-GB" sz="900" kern="1200">
                <a:solidFill>
                  <a:schemeClr val="bg1"/>
                </a:solidFill>
                <a:effectLst/>
                <a:latin typeface="+mn-lt"/>
                <a:ea typeface="+mn-ea"/>
                <a:cs typeface="+mn-cs"/>
              </a:rPr>
              <a:t>Bird &amp; Bird is an international legal practice comprising Bird &amp; Bird LLP and its affiliated and associated businesses.</a:t>
            </a:r>
          </a:p>
          <a:p>
            <a:pPr>
              <a:spcAft>
                <a:spcPts val="600"/>
              </a:spcAft>
            </a:pPr>
            <a:r>
              <a:rPr lang="en-GB" sz="900" kern="1200">
                <a:solidFill>
                  <a:schemeClr val="bg1"/>
                </a:solidFill>
                <a:effectLst/>
                <a:latin typeface="+mn-lt"/>
                <a:ea typeface="+mn-ea"/>
                <a:cs typeface="+mn-cs"/>
              </a:rPr>
              <a:t>Bird &amp; Bird LLP is a limited liability partnership, registered in England and Wales with registered number OC340318 and is authorised and regulated by the Solicitors Regulation Authority. Its registered office and principal place of business is at 12 New Fetter Lane, London EC4A 1JP. A list of members of Bird &amp; Bird LLP and of any non-members who are designated as partners, and of their respective professional qualifications, is open to inspection at that address.</a:t>
            </a:r>
            <a:endParaRPr lang="en-GB" sz="900" dirty="0">
              <a:solidFill>
                <a:schemeClr val="bg1"/>
              </a:solidFill>
            </a:endParaRPr>
          </a:p>
        </p:txBody>
      </p:sp>
      <p:grpSp>
        <p:nvGrpSpPr>
          <p:cNvPr id="34" name="&amp;Bird&amp;BirdATMD"/>
          <p:cNvGrpSpPr>
            <a:grpSpLocks noChangeAspect="1"/>
          </p:cNvGrpSpPr>
          <p:nvPr userDrawn="1"/>
        </p:nvGrpSpPr>
        <p:grpSpPr>
          <a:xfrm>
            <a:off x="2607260" y="2082056"/>
            <a:ext cx="3630335" cy="352800"/>
            <a:chOff x="0" y="0"/>
            <a:chExt cx="4031617" cy="392402"/>
          </a:xfrm>
        </p:grpSpPr>
        <p:grpSp>
          <p:nvGrpSpPr>
            <p:cNvPr id="35" name="Group 34"/>
            <p:cNvGrpSpPr/>
            <p:nvPr userDrawn="1"/>
          </p:nvGrpSpPr>
          <p:grpSpPr>
            <a:xfrm>
              <a:off x="2743200" y="20472"/>
              <a:ext cx="1288417" cy="359410"/>
              <a:chOff x="0" y="0"/>
              <a:chExt cx="1288365" cy="361122"/>
            </a:xfrm>
          </p:grpSpPr>
          <p:sp>
            <p:nvSpPr>
              <p:cNvPr id="51" name="Freeform 50"/>
              <p:cNvSpPr>
                <a:spLocks noEditPoints="1"/>
              </p:cNvSpPr>
              <p:nvPr userDrawn="1"/>
            </p:nvSpPr>
            <p:spPr bwMode="auto">
              <a:xfrm>
                <a:off x="0" y="0"/>
                <a:ext cx="323253" cy="361122"/>
              </a:xfrm>
              <a:custGeom>
                <a:avLst/>
                <a:gdLst>
                  <a:gd name="T0" fmla="*/ 127 w 401"/>
                  <a:gd name="T1" fmla="*/ 267 h 447"/>
                  <a:gd name="T2" fmla="*/ 242 w 401"/>
                  <a:gd name="T3" fmla="*/ 267 h 447"/>
                  <a:gd name="T4" fmla="*/ 184 w 401"/>
                  <a:gd name="T5" fmla="*/ 90 h 447"/>
                  <a:gd name="T6" fmla="*/ 184 w 401"/>
                  <a:gd name="T7" fmla="*/ 90 h 447"/>
                  <a:gd name="T8" fmla="*/ 127 w 401"/>
                  <a:gd name="T9" fmla="*/ 267 h 447"/>
                  <a:gd name="T10" fmla="*/ 401 w 401"/>
                  <a:gd name="T11" fmla="*/ 447 h 447"/>
                  <a:gd name="T12" fmla="*/ 250 w 401"/>
                  <a:gd name="T13" fmla="*/ 447 h 447"/>
                  <a:gd name="T14" fmla="*/ 250 w 401"/>
                  <a:gd name="T15" fmla="*/ 422 h 447"/>
                  <a:gd name="T16" fmla="*/ 266 w 401"/>
                  <a:gd name="T17" fmla="*/ 418 h 447"/>
                  <a:gd name="T18" fmla="*/ 266 w 401"/>
                  <a:gd name="T19" fmla="*/ 418 h 447"/>
                  <a:gd name="T20" fmla="*/ 283 w 401"/>
                  <a:gd name="T21" fmla="*/ 414 h 447"/>
                  <a:gd name="T22" fmla="*/ 287 w 401"/>
                  <a:gd name="T23" fmla="*/ 410 h 447"/>
                  <a:gd name="T24" fmla="*/ 287 w 401"/>
                  <a:gd name="T25" fmla="*/ 402 h 447"/>
                  <a:gd name="T26" fmla="*/ 287 w 401"/>
                  <a:gd name="T27" fmla="*/ 402 h 447"/>
                  <a:gd name="T28" fmla="*/ 287 w 401"/>
                  <a:gd name="T29" fmla="*/ 389 h 447"/>
                  <a:gd name="T30" fmla="*/ 279 w 401"/>
                  <a:gd name="T31" fmla="*/ 369 h 447"/>
                  <a:gd name="T32" fmla="*/ 279 w 401"/>
                  <a:gd name="T33" fmla="*/ 365 h 447"/>
                  <a:gd name="T34" fmla="*/ 254 w 401"/>
                  <a:gd name="T35" fmla="*/ 295 h 447"/>
                  <a:gd name="T36" fmla="*/ 115 w 401"/>
                  <a:gd name="T37" fmla="*/ 295 h 447"/>
                  <a:gd name="T38" fmla="*/ 94 w 401"/>
                  <a:gd name="T39" fmla="*/ 365 h 447"/>
                  <a:gd name="T40" fmla="*/ 94 w 401"/>
                  <a:gd name="T41" fmla="*/ 365 h 447"/>
                  <a:gd name="T42" fmla="*/ 86 w 401"/>
                  <a:gd name="T43" fmla="*/ 385 h 447"/>
                  <a:gd name="T44" fmla="*/ 86 w 401"/>
                  <a:gd name="T45" fmla="*/ 398 h 447"/>
                  <a:gd name="T46" fmla="*/ 86 w 401"/>
                  <a:gd name="T47" fmla="*/ 398 h 447"/>
                  <a:gd name="T48" fmla="*/ 86 w 401"/>
                  <a:gd name="T49" fmla="*/ 406 h 447"/>
                  <a:gd name="T50" fmla="*/ 90 w 401"/>
                  <a:gd name="T51" fmla="*/ 414 h 447"/>
                  <a:gd name="T52" fmla="*/ 98 w 401"/>
                  <a:gd name="T53" fmla="*/ 418 h 447"/>
                  <a:gd name="T54" fmla="*/ 107 w 401"/>
                  <a:gd name="T55" fmla="*/ 418 h 447"/>
                  <a:gd name="T56" fmla="*/ 127 w 401"/>
                  <a:gd name="T57" fmla="*/ 422 h 447"/>
                  <a:gd name="T58" fmla="*/ 127 w 401"/>
                  <a:gd name="T59" fmla="*/ 447 h 447"/>
                  <a:gd name="T60" fmla="*/ 0 w 401"/>
                  <a:gd name="T61" fmla="*/ 447 h 447"/>
                  <a:gd name="T62" fmla="*/ 0 w 401"/>
                  <a:gd name="T63" fmla="*/ 422 h 447"/>
                  <a:gd name="T64" fmla="*/ 16 w 401"/>
                  <a:gd name="T65" fmla="*/ 418 h 447"/>
                  <a:gd name="T66" fmla="*/ 16 w 401"/>
                  <a:gd name="T67" fmla="*/ 418 h 447"/>
                  <a:gd name="T68" fmla="*/ 29 w 401"/>
                  <a:gd name="T69" fmla="*/ 414 h 447"/>
                  <a:gd name="T70" fmla="*/ 37 w 401"/>
                  <a:gd name="T71" fmla="*/ 406 h 447"/>
                  <a:gd name="T72" fmla="*/ 45 w 401"/>
                  <a:gd name="T73" fmla="*/ 389 h 447"/>
                  <a:gd name="T74" fmla="*/ 57 w 401"/>
                  <a:gd name="T75" fmla="*/ 361 h 447"/>
                  <a:gd name="T76" fmla="*/ 180 w 401"/>
                  <a:gd name="T77" fmla="*/ 0 h 447"/>
                  <a:gd name="T78" fmla="*/ 217 w 401"/>
                  <a:gd name="T79" fmla="*/ 0 h 447"/>
                  <a:gd name="T80" fmla="*/ 217 w 401"/>
                  <a:gd name="T81" fmla="*/ 0 h 447"/>
                  <a:gd name="T82" fmla="*/ 348 w 401"/>
                  <a:gd name="T83" fmla="*/ 369 h 447"/>
                  <a:gd name="T84" fmla="*/ 348 w 401"/>
                  <a:gd name="T85" fmla="*/ 369 h 447"/>
                  <a:gd name="T86" fmla="*/ 356 w 401"/>
                  <a:gd name="T87" fmla="*/ 394 h 447"/>
                  <a:gd name="T88" fmla="*/ 369 w 401"/>
                  <a:gd name="T89" fmla="*/ 410 h 447"/>
                  <a:gd name="T90" fmla="*/ 377 w 401"/>
                  <a:gd name="T91" fmla="*/ 414 h 447"/>
                  <a:gd name="T92" fmla="*/ 385 w 401"/>
                  <a:gd name="T93" fmla="*/ 418 h 447"/>
                  <a:gd name="T94" fmla="*/ 401 w 401"/>
                  <a:gd name="T95" fmla="*/ 422 h 447"/>
                  <a:gd name="T96" fmla="*/ 401 w 401"/>
                  <a:gd name="T97"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447">
                    <a:moveTo>
                      <a:pt x="127" y="267"/>
                    </a:moveTo>
                    <a:lnTo>
                      <a:pt x="242" y="267"/>
                    </a:lnTo>
                    <a:lnTo>
                      <a:pt x="184" y="90"/>
                    </a:lnTo>
                    <a:lnTo>
                      <a:pt x="184" y="90"/>
                    </a:lnTo>
                    <a:lnTo>
                      <a:pt x="127" y="267"/>
                    </a:lnTo>
                    <a:close/>
                    <a:moveTo>
                      <a:pt x="401" y="447"/>
                    </a:moveTo>
                    <a:lnTo>
                      <a:pt x="250" y="447"/>
                    </a:lnTo>
                    <a:lnTo>
                      <a:pt x="250" y="422"/>
                    </a:lnTo>
                    <a:lnTo>
                      <a:pt x="266" y="418"/>
                    </a:lnTo>
                    <a:lnTo>
                      <a:pt x="266" y="418"/>
                    </a:lnTo>
                    <a:lnTo>
                      <a:pt x="283" y="414"/>
                    </a:lnTo>
                    <a:lnTo>
                      <a:pt x="287" y="410"/>
                    </a:lnTo>
                    <a:lnTo>
                      <a:pt x="287" y="402"/>
                    </a:lnTo>
                    <a:lnTo>
                      <a:pt x="287" y="402"/>
                    </a:lnTo>
                    <a:lnTo>
                      <a:pt x="287" y="389"/>
                    </a:lnTo>
                    <a:lnTo>
                      <a:pt x="279" y="369"/>
                    </a:lnTo>
                    <a:lnTo>
                      <a:pt x="279" y="365"/>
                    </a:lnTo>
                    <a:lnTo>
                      <a:pt x="254" y="295"/>
                    </a:lnTo>
                    <a:lnTo>
                      <a:pt x="115" y="295"/>
                    </a:lnTo>
                    <a:lnTo>
                      <a:pt x="94" y="365"/>
                    </a:lnTo>
                    <a:lnTo>
                      <a:pt x="94" y="365"/>
                    </a:lnTo>
                    <a:lnTo>
                      <a:pt x="86" y="385"/>
                    </a:lnTo>
                    <a:lnTo>
                      <a:pt x="86" y="398"/>
                    </a:lnTo>
                    <a:lnTo>
                      <a:pt x="86" y="398"/>
                    </a:lnTo>
                    <a:lnTo>
                      <a:pt x="86" y="406"/>
                    </a:lnTo>
                    <a:lnTo>
                      <a:pt x="90" y="414"/>
                    </a:lnTo>
                    <a:lnTo>
                      <a:pt x="98" y="418"/>
                    </a:lnTo>
                    <a:lnTo>
                      <a:pt x="107" y="418"/>
                    </a:lnTo>
                    <a:lnTo>
                      <a:pt x="127" y="422"/>
                    </a:lnTo>
                    <a:lnTo>
                      <a:pt x="127" y="447"/>
                    </a:lnTo>
                    <a:lnTo>
                      <a:pt x="0" y="447"/>
                    </a:lnTo>
                    <a:lnTo>
                      <a:pt x="0" y="422"/>
                    </a:lnTo>
                    <a:lnTo>
                      <a:pt x="16" y="418"/>
                    </a:lnTo>
                    <a:lnTo>
                      <a:pt x="16" y="418"/>
                    </a:lnTo>
                    <a:lnTo>
                      <a:pt x="29" y="414"/>
                    </a:lnTo>
                    <a:lnTo>
                      <a:pt x="37" y="406"/>
                    </a:lnTo>
                    <a:lnTo>
                      <a:pt x="45" y="389"/>
                    </a:lnTo>
                    <a:lnTo>
                      <a:pt x="57" y="361"/>
                    </a:lnTo>
                    <a:lnTo>
                      <a:pt x="180" y="0"/>
                    </a:lnTo>
                    <a:lnTo>
                      <a:pt x="217" y="0"/>
                    </a:lnTo>
                    <a:lnTo>
                      <a:pt x="217" y="0"/>
                    </a:lnTo>
                    <a:lnTo>
                      <a:pt x="348" y="369"/>
                    </a:lnTo>
                    <a:lnTo>
                      <a:pt x="348" y="369"/>
                    </a:lnTo>
                    <a:lnTo>
                      <a:pt x="356" y="394"/>
                    </a:lnTo>
                    <a:lnTo>
                      <a:pt x="369" y="410"/>
                    </a:lnTo>
                    <a:lnTo>
                      <a:pt x="377" y="414"/>
                    </a:lnTo>
                    <a:lnTo>
                      <a:pt x="385" y="418"/>
                    </a:lnTo>
                    <a:lnTo>
                      <a:pt x="401" y="422"/>
                    </a:lnTo>
                    <a:lnTo>
                      <a:pt x="401"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52" name="Freeform 51"/>
              <p:cNvSpPr>
                <a:spLocks/>
              </p:cNvSpPr>
              <p:nvPr userDrawn="1"/>
            </p:nvSpPr>
            <p:spPr bwMode="auto">
              <a:xfrm>
                <a:off x="276045" y="0"/>
                <a:ext cx="283753" cy="361122"/>
              </a:xfrm>
              <a:custGeom>
                <a:avLst/>
                <a:gdLst>
                  <a:gd name="T0" fmla="*/ 258 w 352"/>
                  <a:gd name="T1" fmla="*/ 447 h 447"/>
                  <a:gd name="T2" fmla="*/ 94 w 352"/>
                  <a:gd name="T3" fmla="*/ 447 h 447"/>
                  <a:gd name="T4" fmla="*/ 94 w 352"/>
                  <a:gd name="T5" fmla="*/ 422 h 447"/>
                  <a:gd name="T6" fmla="*/ 123 w 352"/>
                  <a:gd name="T7" fmla="*/ 418 h 447"/>
                  <a:gd name="T8" fmla="*/ 123 w 352"/>
                  <a:gd name="T9" fmla="*/ 418 h 447"/>
                  <a:gd name="T10" fmla="*/ 131 w 352"/>
                  <a:gd name="T11" fmla="*/ 414 h 447"/>
                  <a:gd name="T12" fmla="*/ 139 w 352"/>
                  <a:gd name="T13" fmla="*/ 410 h 447"/>
                  <a:gd name="T14" fmla="*/ 143 w 352"/>
                  <a:gd name="T15" fmla="*/ 398 h 447"/>
                  <a:gd name="T16" fmla="*/ 143 w 352"/>
                  <a:gd name="T17" fmla="*/ 381 h 447"/>
                  <a:gd name="T18" fmla="*/ 143 w 352"/>
                  <a:gd name="T19" fmla="*/ 29 h 447"/>
                  <a:gd name="T20" fmla="*/ 139 w 352"/>
                  <a:gd name="T21" fmla="*/ 29 h 447"/>
                  <a:gd name="T22" fmla="*/ 139 w 352"/>
                  <a:gd name="T23" fmla="*/ 29 h 447"/>
                  <a:gd name="T24" fmla="*/ 102 w 352"/>
                  <a:gd name="T25" fmla="*/ 33 h 447"/>
                  <a:gd name="T26" fmla="*/ 78 w 352"/>
                  <a:gd name="T27" fmla="*/ 33 h 447"/>
                  <a:gd name="T28" fmla="*/ 65 w 352"/>
                  <a:gd name="T29" fmla="*/ 45 h 447"/>
                  <a:gd name="T30" fmla="*/ 53 w 352"/>
                  <a:gd name="T31" fmla="*/ 62 h 447"/>
                  <a:gd name="T32" fmla="*/ 53 w 352"/>
                  <a:gd name="T33" fmla="*/ 62 h 447"/>
                  <a:gd name="T34" fmla="*/ 41 w 352"/>
                  <a:gd name="T35" fmla="*/ 94 h 447"/>
                  <a:gd name="T36" fmla="*/ 28 w 352"/>
                  <a:gd name="T37" fmla="*/ 131 h 447"/>
                  <a:gd name="T38" fmla="*/ 24 w 352"/>
                  <a:gd name="T39" fmla="*/ 140 h 447"/>
                  <a:gd name="T40" fmla="*/ 0 w 352"/>
                  <a:gd name="T41" fmla="*/ 140 h 447"/>
                  <a:gd name="T42" fmla="*/ 8 w 352"/>
                  <a:gd name="T43" fmla="*/ 0 h 447"/>
                  <a:gd name="T44" fmla="*/ 348 w 352"/>
                  <a:gd name="T45" fmla="*/ 0 h 447"/>
                  <a:gd name="T46" fmla="*/ 352 w 352"/>
                  <a:gd name="T47" fmla="*/ 140 h 447"/>
                  <a:gd name="T48" fmla="*/ 328 w 352"/>
                  <a:gd name="T49" fmla="*/ 140 h 447"/>
                  <a:gd name="T50" fmla="*/ 328 w 352"/>
                  <a:gd name="T51" fmla="*/ 131 h 447"/>
                  <a:gd name="T52" fmla="*/ 328 w 352"/>
                  <a:gd name="T53" fmla="*/ 131 h 447"/>
                  <a:gd name="T54" fmla="*/ 315 w 352"/>
                  <a:gd name="T55" fmla="*/ 94 h 447"/>
                  <a:gd name="T56" fmla="*/ 299 w 352"/>
                  <a:gd name="T57" fmla="*/ 62 h 447"/>
                  <a:gd name="T58" fmla="*/ 299 w 352"/>
                  <a:gd name="T59" fmla="*/ 62 h 447"/>
                  <a:gd name="T60" fmla="*/ 287 w 352"/>
                  <a:gd name="T61" fmla="*/ 45 h 447"/>
                  <a:gd name="T62" fmla="*/ 274 w 352"/>
                  <a:gd name="T63" fmla="*/ 33 h 447"/>
                  <a:gd name="T64" fmla="*/ 250 w 352"/>
                  <a:gd name="T65" fmla="*/ 33 h 447"/>
                  <a:gd name="T66" fmla="*/ 213 w 352"/>
                  <a:gd name="T67" fmla="*/ 29 h 447"/>
                  <a:gd name="T68" fmla="*/ 209 w 352"/>
                  <a:gd name="T69" fmla="*/ 29 h 447"/>
                  <a:gd name="T70" fmla="*/ 209 w 352"/>
                  <a:gd name="T71" fmla="*/ 381 h 447"/>
                  <a:gd name="T72" fmla="*/ 209 w 352"/>
                  <a:gd name="T73" fmla="*/ 381 h 447"/>
                  <a:gd name="T74" fmla="*/ 213 w 352"/>
                  <a:gd name="T75" fmla="*/ 398 h 447"/>
                  <a:gd name="T76" fmla="*/ 213 w 352"/>
                  <a:gd name="T77" fmla="*/ 410 h 447"/>
                  <a:gd name="T78" fmla="*/ 221 w 352"/>
                  <a:gd name="T79" fmla="*/ 414 h 447"/>
                  <a:gd name="T80" fmla="*/ 229 w 352"/>
                  <a:gd name="T81" fmla="*/ 418 h 447"/>
                  <a:gd name="T82" fmla="*/ 258 w 352"/>
                  <a:gd name="T83" fmla="*/ 422 h 447"/>
                  <a:gd name="T84" fmla="*/ 258 w 352"/>
                  <a:gd name="T8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2" h="447">
                    <a:moveTo>
                      <a:pt x="258" y="447"/>
                    </a:moveTo>
                    <a:lnTo>
                      <a:pt x="94" y="447"/>
                    </a:lnTo>
                    <a:lnTo>
                      <a:pt x="94" y="422"/>
                    </a:lnTo>
                    <a:lnTo>
                      <a:pt x="123" y="418"/>
                    </a:lnTo>
                    <a:lnTo>
                      <a:pt x="123" y="418"/>
                    </a:lnTo>
                    <a:lnTo>
                      <a:pt x="131" y="414"/>
                    </a:lnTo>
                    <a:lnTo>
                      <a:pt x="139" y="410"/>
                    </a:lnTo>
                    <a:lnTo>
                      <a:pt x="143" y="398"/>
                    </a:lnTo>
                    <a:lnTo>
                      <a:pt x="143" y="381"/>
                    </a:lnTo>
                    <a:lnTo>
                      <a:pt x="143" y="29"/>
                    </a:lnTo>
                    <a:lnTo>
                      <a:pt x="139" y="29"/>
                    </a:lnTo>
                    <a:lnTo>
                      <a:pt x="139" y="29"/>
                    </a:lnTo>
                    <a:lnTo>
                      <a:pt x="102" y="33"/>
                    </a:lnTo>
                    <a:lnTo>
                      <a:pt x="78" y="33"/>
                    </a:lnTo>
                    <a:lnTo>
                      <a:pt x="65" y="45"/>
                    </a:lnTo>
                    <a:lnTo>
                      <a:pt x="53" y="62"/>
                    </a:lnTo>
                    <a:lnTo>
                      <a:pt x="53" y="62"/>
                    </a:lnTo>
                    <a:lnTo>
                      <a:pt x="41" y="94"/>
                    </a:lnTo>
                    <a:lnTo>
                      <a:pt x="28" y="131"/>
                    </a:lnTo>
                    <a:lnTo>
                      <a:pt x="24" y="140"/>
                    </a:lnTo>
                    <a:lnTo>
                      <a:pt x="0" y="140"/>
                    </a:lnTo>
                    <a:lnTo>
                      <a:pt x="8" y="0"/>
                    </a:lnTo>
                    <a:lnTo>
                      <a:pt x="348" y="0"/>
                    </a:lnTo>
                    <a:lnTo>
                      <a:pt x="352" y="140"/>
                    </a:lnTo>
                    <a:lnTo>
                      <a:pt x="328" y="140"/>
                    </a:lnTo>
                    <a:lnTo>
                      <a:pt x="328" y="131"/>
                    </a:lnTo>
                    <a:lnTo>
                      <a:pt x="328" y="131"/>
                    </a:lnTo>
                    <a:lnTo>
                      <a:pt x="315" y="94"/>
                    </a:lnTo>
                    <a:lnTo>
                      <a:pt x="299" y="62"/>
                    </a:lnTo>
                    <a:lnTo>
                      <a:pt x="299" y="62"/>
                    </a:lnTo>
                    <a:lnTo>
                      <a:pt x="287" y="45"/>
                    </a:lnTo>
                    <a:lnTo>
                      <a:pt x="274" y="33"/>
                    </a:lnTo>
                    <a:lnTo>
                      <a:pt x="250" y="33"/>
                    </a:lnTo>
                    <a:lnTo>
                      <a:pt x="213" y="29"/>
                    </a:lnTo>
                    <a:lnTo>
                      <a:pt x="209" y="29"/>
                    </a:lnTo>
                    <a:lnTo>
                      <a:pt x="209" y="381"/>
                    </a:lnTo>
                    <a:lnTo>
                      <a:pt x="209" y="381"/>
                    </a:lnTo>
                    <a:lnTo>
                      <a:pt x="213" y="398"/>
                    </a:lnTo>
                    <a:lnTo>
                      <a:pt x="213" y="410"/>
                    </a:lnTo>
                    <a:lnTo>
                      <a:pt x="221" y="414"/>
                    </a:lnTo>
                    <a:lnTo>
                      <a:pt x="229" y="418"/>
                    </a:lnTo>
                    <a:lnTo>
                      <a:pt x="258" y="422"/>
                    </a:lnTo>
                    <a:lnTo>
                      <a:pt x="258"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53" name="Freeform 52"/>
              <p:cNvSpPr>
                <a:spLocks/>
              </p:cNvSpPr>
              <p:nvPr userDrawn="1"/>
            </p:nvSpPr>
            <p:spPr bwMode="auto">
              <a:xfrm>
                <a:off x="569343" y="0"/>
                <a:ext cx="390161" cy="361122"/>
              </a:xfrm>
              <a:custGeom>
                <a:avLst/>
                <a:gdLst>
                  <a:gd name="T0" fmla="*/ 484 w 484"/>
                  <a:gd name="T1" fmla="*/ 447 h 447"/>
                  <a:gd name="T2" fmla="*/ 328 w 484"/>
                  <a:gd name="T3" fmla="*/ 447 h 447"/>
                  <a:gd name="T4" fmla="*/ 328 w 484"/>
                  <a:gd name="T5" fmla="*/ 422 h 447"/>
                  <a:gd name="T6" fmla="*/ 353 w 484"/>
                  <a:gd name="T7" fmla="*/ 418 h 447"/>
                  <a:gd name="T8" fmla="*/ 353 w 484"/>
                  <a:gd name="T9" fmla="*/ 418 h 447"/>
                  <a:gd name="T10" fmla="*/ 361 w 484"/>
                  <a:gd name="T11" fmla="*/ 414 h 447"/>
                  <a:gd name="T12" fmla="*/ 369 w 484"/>
                  <a:gd name="T13" fmla="*/ 410 h 447"/>
                  <a:gd name="T14" fmla="*/ 369 w 484"/>
                  <a:gd name="T15" fmla="*/ 398 h 447"/>
                  <a:gd name="T16" fmla="*/ 373 w 484"/>
                  <a:gd name="T17" fmla="*/ 381 h 447"/>
                  <a:gd name="T18" fmla="*/ 373 w 484"/>
                  <a:gd name="T19" fmla="*/ 45 h 447"/>
                  <a:gd name="T20" fmla="*/ 369 w 484"/>
                  <a:gd name="T21" fmla="*/ 45 h 447"/>
                  <a:gd name="T22" fmla="*/ 250 w 484"/>
                  <a:gd name="T23" fmla="*/ 435 h 447"/>
                  <a:gd name="T24" fmla="*/ 217 w 484"/>
                  <a:gd name="T25" fmla="*/ 435 h 447"/>
                  <a:gd name="T26" fmla="*/ 86 w 484"/>
                  <a:gd name="T27" fmla="*/ 45 h 447"/>
                  <a:gd name="T28" fmla="*/ 82 w 484"/>
                  <a:gd name="T29" fmla="*/ 45 h 447"/>
                  <a:gd name="T30" fmla="*/ 82 w 484"/>
                  <a:gd name="T31" fmla="*/ 373 h 447"/>
                  <a:gd name="T32" fmla="*/ 82 w 484"/>
                  <a:gd name="T33" fmla="*/ 373 h 447"/>
                  <a:gd name="T34" fmla="*/ 86 w 484"/>
                  <a:gd name="T35" fmla="*/ 398 h 447"/>
                  <a:gd name="T36" fmla="*/ 90 w 484"/>
                  <a:gd name="T37" fmla="*/ 410 h 447"/>
                  <a:gd name="T38" fmla="*/ 95 w 484"/>
                  <a:gd name="T39" fmla="*/ 418 h 447"/>
                  <a:gd name="T40" fmla="*/ 107 w 484"/>
                  <a:gd name="T41" fmla="*/ 418 h 447"/>
                  <a:gd name="T42" fmla="*/ 131 w 484"/>
                  <a:gd name="T43" fmla="*/ 422 h 447"/>
                  <a:gd name="T44" fmla="*/ 131 w 484"/>
                  <a:gd name="T45" fmla="*/ 447 h 447"/>
                  <a:gd name="T46" fmla="*/ 0 w 484"/>
                  <a:gd name="T47" fmla="*/ 447 h 447"/>
                  <a:gd name="T48" fmla="*/ 0 w 484"/>
                  <a:gd name="T49" fmla="*/ 422 h 447"/>
                  <a:gd name="T50" fmla="*/ 25 w 484"/>
                  <a:gd name="T51" fmla="*/ 418 h 447"/>
                  <a:gd name="T52" fmla="*/ 25 w 484"/>
                  <a:gd name="T53" fmla="*/ 418 h 447"/>
                  <a:gd name="T54" fmla="*/ 37 w 484"/>
                  <a:gd name="T55" fmla="*/ 414 h 447"/>
                  <a:gd name="T56" fmla="*/ 41 w 484"/>
                  <a:gd name="T57" fmla="*/ 410 h 447"/>
                  <a:gd name="T58" fmla="*/ 50 w 484"/>
                  <a:gd name="T59" fmla="*/ 398 h 447"/>
                  <a:gd name="T60" fmla="*/ 50 w 484"/>
                  <a:gd name="T61" fmla="*/ 373 h 447"/>
                  <a:gd name="T62" fmla="*/ 50 w 484"/>
                  <a:gd name="T63" fmla="*/ 66 h 447"/>
                  <a:gd name="T64" fmla="*/ 50 w 484"/>
                  <a:gd name="T65" fmla="*/ 66 h 447"/>
                  <a:gd name="T66" fmla="*/ 50 w 484"/>
                  <a:gd name="T67" fmla="*/ 45 h 447"/>
                  <a:gd name="T68" fmla="*/ 45 w 484"/>
                  <a:gd name="T69" fmla="*/ 37 h 447"/>
                  <a:gd name="T70" fmla="*/ 37 w 484"/>
                  <a:gd name="T71" fmla="*/ 33 h 447"/>
                  <a:gd name="T72" fmla="*/ 29 w 484"/>
                  <a:gd name="T73" fmla="*/ 29 h 447"/>
                  <a:gd name="T74" fmla="*/ 0 w 484"/>
                  <a:gd name="T75" fmla="*/ 21 h 447"/>
                  <a:gd name="T76" fmla="*/ 0 w 484"/>
                  <a:gd name="T77" fmla="*/ 0 h 447"/>
                  <a:gd name="T78" fmla="*/ 136 w 484"/>
                  <a:gd name="T79" fmla="*/ 0 h 447"/>
                  <a:gd name="T80" fmla="*/ 246 w 484"/>
                  <a:gd name="T81" fmla="*/ 336 h 447"/>
                  <a:gd name="T82" fmla="*/ 357 w 484"/>
                  <a:gd name="T83" fmla="*/ 0 h 447"/>
                  <a:gd name="T84" fmla="*/ 484 w 484"/>
                  <a:gd name="T85" fmla="*/ 0 h 447"/>
                  <a:gd name="T86" fmla="*/ 484 w 484"/>
                  <a:gd name="T87" fmla="*/ 21 h 447"/>
                  <a:gd name="T88" fmla="*/ 455 w 484"/>
                  <a:gd name="T89" fmla="*/ 29 h 447"/>
                  <a:gd name="T90" fmla="*/ 455 w 484"/>
                  <a:gd name="T91" fmla="*/ 29 h 447"/>
                  <a:gd name="T92" fmla="*/ 447 w 484"/>
                  <a:gd name="T93" fmla="*/ 33 h 447"/>
                  <a:gd name="T94" fmla="*/ 443 w 484"/>
                  <a:gd name="T95" fmla="*/ 37 h 447"/>
                  <a:gd name="T96" fmla="*/ 439 w 484"/>
                  <a:gd name="T97" fmla="*/ 45 h 447"/>
                  <a:gd name="T98" fmla="*/ 439 w 484"/>
                  <a:gd name="T99" fmla="*/ 66 h 447"/>
                  <a:gd name="T100" fmla="*/ 439 w 484"/>
                  <a:gd name="T101" fmla="*/ 381 h 447"/>
                  <a:gd name="T102" fmla="*/ 439 w 484"/>
                  <a:gd name="T103" fmla="*/ 381 h 447"/>
                  <a:gd name="T104" fmla="*/ 439 w 484"/>
                  <a:gd name="T105" fmla="*/ 402 h 447"/>
                  <a:gd name="T106" fmla="*/ 443 w 484"/>
                  <a:gd name="T107" fmla="*/ 410 h 447"/>
                  <a:gd name="T108" fmla="*/ 447 w 484"/>
                  <a:gd name="T109" fmla="*/ 414 h 447"/>
                  <a:gd name="T110" fmla="*/ 455 w 484"/>
                  <a:gd name="T111" fmla="*/ 418 h 447"/>
                  <a:gd name="T112" fmla="*/ 484 w 484"/>
                  <a:gd name="T113" fmla="*/ 422 h 447"/>
                  <a:gd name="T114" fmla="*/ 484 w 484"/>
                  <a:gd name="T11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4" h="447">
                    <a:moveTo>
                      <a:pt x="484" y="447"/>
                    </a:moveTo>
                    <a:lnTo>
                      <a:pt x="328" y="447"/>
                    </a:lnTo>
                    <a:lnTo>
                      <a:pt x="328" y="422"/>
                    </a:lnTo>
                    <a:lnTo>
                      <a:pt x="353" y="418"/>
                    </a:lnTo>
                    <a:lnTo>
                      <a:pt x="353" y="418"/>
                    </a:lnTo>
                    <a:lnTo>
                      <a:pt x="361" y="414"/>
                    </a:lnTo>
                    <a:lnTo>
                      <a:pt x="369" y="410"/>
                    </a:lnTo>
                    <a:lnTo>
                      <a:pt x="369" y="398"/>
                    </a:lnTo>
                    <a:lnTo>
                      <a:pt x="373" y="381"/>
                    </a:lnTo>
                    <a:lnTo>
                      <a:pt x="373" y="45"/>
                    </a:lnTo>
                    <a:lnTo>
                      <a:pt x="369" y="45"/>
                    </a:lnTo>
                    <a:lnTo>
                      <a:pt x="250" y="435"/>
                    </a:lnTo>
                    <a:lnTo>
                      <a:pt x="217" y="435"/>
                    </a:lnTo>
                    <a:lnTo>
                      <a:pt x="86" y="45"/>
                    </a:lnTo>
                    <a:lnTo>
                      <a:pt x="82" y="45"/>
                    </a:lnTo>
                    <a:lnTo>
                      <a:pt x="82" y="373"/>
                    </a:lnTo>
                    <a:lnTo>
                      <a:pt x="82" y="373"/>
                    </a:lnTo>
                    <a:lnTo>
                      <a:pt x="86" y="398"/>
                    </a:lnTo>
                    <a:lnTo>
                      <a:pt x="90" y="410"/>
                    </a:lnTo>
                    <a:lnTo>
                      <a:pt x="95" y="418"/>
                    </a:lnTo>
                    <a:lnTo>
                      <a:pt x="107" y="418"/>
                    </a:lnTo>
                    <a:lnTo>
                      <a:pt x="131" y="422"/>
                    </a:lnTo>
                    <a:lnTo>
                      <a:pt x="131" y="447"/>
                    </a:lnTo>
                    <a:lnTo>
                      <a:pt x="0" y="447"/>
                    </a:lnTo>
                    <a:lnTo>
                      <a:pt x="0" y="422"/>
                    </a:lnTo>
                    <a:lnTo>
                      <a:pt x="25" y="418"/>
                    </a:lnTo>
                    <a:lnTo>
                      <a:pt x="25" y="418"/>
                    </a:lnTo>
                    <a:lnTo>
                      <a:pt x="37" y="414"/>
                    </a:lnTo>
                    <a:lnTo>
                      <a:pt x="41" y="410"/>
                    </a:lnTo>
                    <a:lnTo>
                      <a:pt x="50" y="398"/>
                    </a:lnTo>
                    <a:lnTo>
                      <a:pt x="50" y="373"/>
                    </a:lnTo>
                    <a:lnTo>
                      <a:pt x="50" y="66"/>
                    </a:lnTo>
                    <a:lnTo>
                      <a:pt x="50" y="66"/>
                    </a:lnTo>
                    <a:lnTo>
                      <a:pt x="50" y="45"/>
                    </a:lnTo>
                    <a:lnTo>
                      <a:pt x="45" y="37"/>
                    </a:lnTo>
                    <a:lnTo>
                      <a:pt x="37" y="33"/>
                    </a:lnTo>
                    <a:lnTo>
                      <a:pt x="29" y="29"/>
                    </a:lnTo>
                    <a:lnTo>
                      <a:pt x="0" y="21"/>
                    </a:lnTo>
                    <a:lnTo>
                      <a:pt x="0" y="0"/>
                    </a:lnTo>
                    <a:lnTo>
                      <a:pt x="136" y="0"/>
                    </a:lnTo>
                    <a:lnTo>
                      <a:pt x="246" y="336"/>
                    </a:lnTo>
                    <a:lnTo>
                      <a:pt x="357" y="0"/>
                    </a:lnTo>
                    <a:lnTo>
                      <a:pt x="484" y="0"/>
                    </a:lnTo>
                    <a:lnTo>
                      <a:pt x="484" y="21"/>
                    </a:lnTo>
                    <a:lnTo>
                      <a:pt x="455" y="29"/>
                    </a:lnTo>
                    <a:lnTo>
                      <a:pt x="455" y="29"/>
                    </a:lnTo>
                    <a:lnTo>
                      <a:pt x="447" y="33"/>
                    </a:lnTo>
                    <a:lnTo>
                      <a:pt x="443" y="37"/>
                    </a:lnTo>
                    <a:lnTo>
                      <a:pt x="439" y="45"/>
                    </a:lnTo>
                    <a:lnTo>
                      <a:pt x="439" y="66"/>
                    </a:lnTo>
                    <a:lnTo>
                      <a:pt x="439" y="381"/>
                    </a:lnTo>
                    <a:lnTo>
                      <a:pt x="439" y="381"/>
                    </a:lnTo>
                    <a:lnTo>
                      <a:pt x="439" y="402"/>
                    </a:lnTo>
                    <a:lnTo>
                      <a:pt x="443" y="410"/>
                    </a:lnTo>
                    <a:lnTo>
                      <a:pt x="447" y="414"/>
                    </a:lnTo>
                    <a:lnTo>
                      <a:pt x="455" y="418"/>
                    </a:lnTo>
                    <a:lnTo>
                      <a:pt x="484" y="422"/>
                    </a:lnTo>
                    <a:lnTo>
                      <a:pt x="484"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54" name="Freeform 53"/>
              <p:cNvSpPr>
                <a:spLocks noEditPoints="1"/>
              </p:cNvSpPr>
              <p:nvPr userDrawn="1"/>
            </p:nvSpPr>
            <p:spPr bwMode="auto">
              <a:xfrm>
                <a:off x="974785" y="0"/>
                <a:ext cx="313580" cy="361122"/>
              </a:xfrm>
              <a:custGeom>
                <a:avLst/>
                <a:gdLst>
                  <a:gd name="T0" fmla="*/ 115 w 389"/>
                  <a:gd name="T1" fmla="*/ 357 h 447"/>
                  <a:gd name="T2" fmla="*/ 115 w 389"/>
                  <a:gd name="T3" fmla="*/ 385 h 447"/>
                  <a:gd name="T4" fmla="*/ 123 w 389"/>
                  <a:gd name="T5" fmla="*/ 406 h 447"/>
                  <a:gd name="T6" fmla="*/ 140 w 389"/>
                  <a:gd name="T7" fmla="*/ 414 h 447"/>
                  <a:gd name="T8" fmla="*/ 172 w 389"/>
                  <a:gd name="T9" fmla="*/ 418 h 447"/>
                  <a:gd name="T10" fmla="*/ 238 w 389"/>
                  <a:gd name="T11" fmla="*/ 406 h 447"/>
                  <a:gd name="T12" fmla="*/ 283 w 389"/>
                  <a:gd name="T13" fmla="*/ 373 h 447"/>
                  <a:gd name="T14" fmla="*/ 307 w 389"/>
                  <a:gd name="T15" fmla="*/ 316 h 447"/>
                  <a:gd name="T16" fmla="*/ 316 w 389"/>
                  <a:gd name="T17" fmla="*/ 230 h 447"/>
                  <a:gd name="T18" fmla="*/ 316 w 389"/>
                  <a:gd name="T19" fmla="*/ 181 h 447"/>
                  <a:gd name="T20" fmla="*/ 299 w 389"/>
                  <a:gd name="T21" fmla="*/ 107 h 447"/>
                  <a:gd name="T22" fmla="*/ 262 w 389"/>
                  <a:gd name="T23" fmla="*/ 58 h 447"/>
                  <a:gd name="T24" fmla="*/ 209 w 389"/>
                  <a:gd name="T25" fmla="*/ 33 h 447"/>
                  <a:gd name="T26" fmla="*/ 172 w 389"/>
                  <a:gd name="T27" fmla="*/ 29 h 447"/>
                  <a:gd name="T28" fmla="*/ 115 w 389"/>
                  <a:gd name="T29" fmla="*/ 37 h 447"/>
                  <a:gd name="T30" fmla="*/ 0 w 389"/>
                  <a:gd name="T31" fmla="*/ 447 h 447"/>
                  <a:gd name="T32" fmla="*/ 29 w 389"/>
                  <a:gd name="T33" fmla="*/ 418 h 447"/>
                  <a:gd name="T34" fmla="*/ 37 w 389"/>
                  <a:gd name="T35" fmla="*/ 414 h 447"/>
                  <a:gd name="T36" fmla="*/ 45 w 389"/>
                  <a:gd name="T37" fmla="*/ 398 h 447"/>
                  <a:gd name="T38" fmla="*/ 45 w 389"/>
                  <a:gd name="T39" fmla="*/ 66 h 447"/>
                  <a:gd name="T40" fmla="*/ 45 w 389"/>
                  <a:gd name="T41" fmla="*/ 45 h 447"/>
                  <a:gd name="T42" fmla="*/ 37 w 389"/>
                  <a:gd name="T43" fmla="*/ 33 h 447"/>
                  <a:gd name="T44" fmla="*/ 0 w 389"/>
                  <a:gd name="T45" fmla="*/ 21 h 447"/>
                  <a:gd name="T46" fmla="*/ 180 w 389"/>
                  <a:gd name="T47" fmla="*/ 0 h 447"/>
                  <a:gd name="T48" fmla="*/ 230 w 389"/>
                  <a:gd name="T49" fmla="*/ 4 h 447"/>
                  <a:gd name="T50" fmla="*/ 307 w 389"/>
                  <a:gd name="T51" fmla="*/ 33 h 447"/>
                  <a:gd name="T52" fmla="*/ 361 w 389"/>
                  <a:gd name="T53" fmla="*/ 86 h 447"/>
                  <a:gd name="T54" fmla="*/ 385 w 389"/>
                  <a:gd name="T55" fmla="*/ 168 h 447"/>
                  <a:gd name="T56" fmla="*/ 389 w 389"/>
                  <a:gd name="T57" fmla="*/ 221 h 447"/>
                  <a:gd name="T58" fmla="*/ 373 w 389"/>
                  <a:gd name="T59" fmla="*/ 316 h 447"/>
                  <a:gd name="T60" fmla="*/ 332 w 389"/>
                  <a:gd name="T61" fmla="*/ 385 h 447"/>
                  <a:gd name="T62" fmla="*/ 266 w 389"/>
                  <a:gd name="T63" fmla="*/ 430 h 447"/>
                  <a:gd name="T64" fmla="*/ 176 w 389"/>
                  <a:gd name="T6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9" h="447">
                    <a:moveTo>
                      <a:pt x="115" y="37"/>
                    </a:moveTo>
                    <a:lnTo>
                      <a:pt x="115" y="357"/>
                    </a:lnTo>
                    <a:lnTo>
                      <a:pt x="115" y="357"/>
                    </a:lnTo>
                    <a:lnTo>
                      <a:pt x="115" y="385"/>
                    </a:lnTo>
                    <a:lnTo>
                      <a:pt x="119" y="398"/>
                    </a:lnTo>
                    <a:lnTo>
                      <a:pt x="123" y="406"/>
                    </a:lnTo>
                    <a:lnTo>
                      <a:pt x="131" y="410"/>
                    </a:lnTo>
                    <a:lnTo>
                      <a:pt x="140" y="414"/>
                    </a:lnTo>
                    <a:lnTo>
                      <a:pt x="172" y="418"/>
                    </a:lnTo>
                    <a:lnTo>
                      <a:pt x="172" y="418"/>
                    </a:lnTo>
                    <a:lnTo>
                      <a:pt x="209" y="414"/>
                    </a:lnTo>
                    <a:lnTo>
                      <a:pt x="238" y="406"/>
                    </a:lnTo>
                    <a:lnTo>
                      <a:pt x="262" y="394"/>
                    </a:lnTo>
                    <a:lnTo>
                      <a:pt x="283" y="373"/>
                    </a:lnTo>
                    <a:lnTo>
                      <a:pt x="299" y="344"/>
                    </a:lnTo>
                    <a:lnTo>
                      <a:pt x="307" y="316"/>
                    </a:lnTo>
                    <a:lnTo>
                      <a:pt x="316" y="275"/>
                    </a:lnTo>
                    <a:lnTo>
                      <a:pt x="316" y="230"/>
                    </a:lnTo>
                    <a:lnTo>
                      <a:pt x="316" y="230"/>
                    </a:lnTo>
                    <a:lnTo>
                      <a:pt x="316" y="181"/>
                    </a:lnTo>
                    <a:lnTo>
                      <a:pt x="307" y="140"/>
                    </a:lnTo>
                    <a:lnTo>
                      <a:pt x="299" y="107"/>
                    </a:lnTo>
                    <a:lnTo>
                      <a:pt x="283" y="78"/>
                    </a:lnTo>
                    <a:lnTo>
                      <a:pt x="262" y="58"/>
                    </a:lnTo>
                    <a:lnTo>
                      <a:pt x="238" y="41"/>
                    </a:lnTo>
                    <a:lnTo>
                      <a:pt x="209" y="33"/>
                    </a:lnTo>
                    <a:lnTo>
                      <a:pt x="172" y="29"/>
                    </a:lnTo>
                    <a:lnTo>
                      <a:pt x="172" y="29"/>
                    </a:lnTo>
                    <a:lnTo>
                      <a:pt x="140" y="33"/>
                    </a:lnTo>
                    <a:lnTo>
                      <a:pt x="115" y="37"/>
                    </a:lnTo>
                    <a:close/>
                    <a:moveTo>
                      <a:pt x="176" y="447"/>
                    </a:moveTo>
                    <a:lnTo>
                      <a:pt x="0" y="447"/>
                    </a:lnTo>
                    <a:lnTo>
                      <a:pt x="0" y="422"/>
                    </a:lnTo>
                    <a:lnTo>
                      <a:pt x="29" y="418"/>
                    </a:lnTo>
                    <a:lnTo>
                      <a:pt x="29" y="418"/>
                    </a:lnTo>
                    <a:lnTo>
                      <a:pt x="37" y="414"/>
                    </a:lnTo>
                    <a:lnTo>
                      <a:pt x="41" y="410"/>
                    </a:lnTo>
                    <a:lnTo>
                      <a:pt x="45" y="398"/>
                    </a:lnTo>
                    <a:lnTo>
                      <a:pt x="45" y="381"/>
                    </a:lnTo>
                    <a:lnTo>
                      <a:pt x="45" y="66"/>
                    </a:lnTo>
                    <a:lnTo>
                      <a:pt x="45" y="66"/>
                    </a:lnTo>
                    <a:lnTo>
                      <a:pt x="45" y="45"/>
                    </a:lnTo>
                    <a:lnTo>
                      <a:pt x="41" y="37"/>
                    </a:lnTo>
                    <a:lnTo>
                      <a:pt x="37" y="33"/>
                    </a:lnTo>
                    <a:lnTo>
                      <a:pt x="29" y="29"/>
                    </a:lnTo>
                    <a:lnTo>
                      <a:pt x="0" y="21"/>
                    </a:lnTo>
                    <a:lnTo>
                      <a:pt x="0" y="0"/>
                    </a:lnTo>
                    <a:lnTo>
                      <a:pt x="180" y="0"/>
                    </a:lnTo>
                    <a:lnTo>
                      <a:pt x="180" y="0"/>
                    </a:lnTo>
                    <a:lnTo>
                      <a:pt x="230" y="4"/>
                    </a:lnTo>
                    <a:lnTo>
                      <a:pt x="271" y="17"/>
                    </a:lnTo>
                    <a:lnTo>
                      <a:pt x="307" y="33"/>
                    </a:lnTo>
                    <a:lnTo>
                      <a:pt x="336" y="58"/>
                    </a:lnTo>
                    <a:lnTo>
                      <a:pt x="361" y="86"/>
                    </a:lnTo>
                    <a:lnTo>
                      <a:pt x="377" y="123"/>
                    </a:lnTo>
                    <a:lnTo>
                      <a:pt x="385" y="168"/>
                    </a:lnTo>
                    <a:lnTo>
                      <a:pt x="389" y="221"/>
                    </a:lnTo>
                    <a:lnTo>
                      <a:pt x="389" y="221"/>
                    </a:lnTo>
                    <a:lnTo>
                      <a:pt x="385" y="271"/>
                    </a:lnTo>
                    <a:lnTo>
                      <a:pt x="373" y="316"/>
                    </a:lnTo>
                    <a:lnTo>
                      <a:pt x="357" y="353"/>
                    </a:lnTo>
                    <a:lnTo>
                      <a:pt x="332" y="385"/>
                    </a:lnTo>
                    <a:lnTo>
                      <a:pt x="303" y="410"/>
                    </a:lnTo>
                    <a:lnTo>
                      <a:pt x="266" y="430"/>
                    </a:lnTo>
                    <a:lnTo>
                      <a:pt x="226" y="443"/>
                    </a:lnTo>
                    <a:lnTo>
                      <a:pt x="176"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grpSp>
        <p:grpSp>
          <p:nvGrpSpPr>
            <p:cNvPr id="36" name="Group 35"/>
            <p:cNvGrpSpPr/>
            <p:nvPr userDrawn="1"/>
          </p:nvGrpSpPr>
          <p:grpSpPr>
            <a:xfrm>
              <a:off x="0" y="0"/>
              <a:ext cx="2631611" cy="392402"/>
              <a:chOff x="0" y="15107"/>
              <a:chExt cx="2631872" cy="396808"/>
            </a:xfrm>
          </p:grpSpPr>
          <p:sp>
            <p:nvSpPr>
              <p:cNvPr id="37" name="Freeform 36"/>
              <p:cNvSpPr>
                <a:spLocks/>
              </p:cNvSpPr>
              <p:nvPr userDrawn="1"/>
            </p:nvSpPr>
            <p:spPr bwMode="auto">
              <a:xfrm>
                <a:off x="708408" y="45272"/>
                <a:ext cx="70485" cy="67310"/>
              </a:xfrm>
              <a:custGeom>
                <a:avLst/>
                <a:gdLst>
                  <a:gd name="T0" fmla="*/ 160 w 320"/>
                  <a:gd name="T1" fmla="*/ 0 h 305"/>
                  <a:gd name="T2" fmla="*/ 160 w 320"/>
                  <a:gd name="T3" fmla="*/ 0 h 305"/>
                  <a:gd name="T4" fmla="*/ 130 w 320"/>
                  <a:gd name="T5" fmla="*/ 0 h 305"/>
                  <a:gd name="T6" fmla="*/ 100 w 320"/>
                  <a:gd name="T7" fmla="*/ 10 h 305"/>
                  <a:gd name="T8" fmla="*/ 70 w 320"/>
                  <a:gd name="T9" fmla="*/ 25 h 305"/>
                  <a:gd name="T10" fmla="*/ 45 w 320"/>
                  <a:gd name="T11" fmla="*/ 45 h 305"/>
                  <a:gd name="T12" fmla="*/ 25 w 320"/>
                  <a:gd name="T13" fmla="*/ 65 h 305"/>
                  <a:gd name="T14" fmla="*/ 10 w 320"/>
                  <a:gd name="T15" fmla="*/ 90 h 305"/>
                  <a:gd name="T16" fmla="*/ 5 w 320"/>
                  <a:gd name="T17" fmla="*/ 120 h 305"/>
                  <a:gd name="T18" fmla="*/ 0 w 320"/>
                  <a:gd name="T19" fmla="*/ 155 h 305"/>
                  <a:gd name="T20" fmla="*/ 0 w 320"/>
                  <a:gd name="T21" fmla="*/ 155 h 305"/>
                  <a:gd name="T22" fmla="*/ 5 w 320"/>
                  <a:gd name="T23" fmla="*/ 185 h 305"/>
                  <a:gd name="T24" fmla="*/ 15 w 320"/>
                  <a:gd name="T25" fmla="*/ 210 h 305"/>
                  <a:gd name="T26" fmla="*/ 30 w 320"/>
                  <a:gd name="T27" fmla="*/ 235 h 305"/>
                  <a:gd name="T28" fmla="*/ 50 w 320"/>
                  <a:gd name="T29" fmla="*/ 260 h 305"/>
                  <a:gd name="T30" fmla="*/ 70 w 320"/>
                  <a:gd name="T31" fmla="*/ 280 h 305"/>
                  <a:gd name="T32" fmla="*/ 100 w 320"/>
                  <a:gd name="T33" fmla="*/ 295 h 305"/>
                  <a:gd name="T34" fmla="*/ 130 w 320"/>
                  <a:gd name="T35" fmla="*/ 305 h 305"/>
                  <a:gd name="T36" fmla="*/ 160 w 320"/>
                  <a:gd name="T37" fmla="*/ 305 h 305"/>
                  <a:gd name="T38" fmla="*/ 160 w 320"/>
                  <a:gd name="T39" fmla="*/ 305 h 305"/>
                  <a:gd name="T40" fmla="*/ 190 w 320"/>
                  <a:gd name="T41" fmla="*/ 305 h 305"/>
                  <a:gd name="T42" fmla="*/ 220 w 320"/>
                  <a:gd name="T43" fmla="*/ 295 h 305"/>
                  <a:gd name="T44" fmla="*/ 250 w 320"/>
                  <a:gd name="T45" fmla="*/ 280 h 305"/>
                  <a:gd name="T46" fmla="*/ 270 w 320"/>
                  <a:gd name="T47" fmla="*/ 260 h 305"/>
                  <a:gd name="T48" fmla="*/ 290 w 320"/>
                  <a:gd name="T49" fmla="*/ 235 h 305"/>
                  <a:gd name="T50" fmla="*/ 305 w 320"/>
                  <a:gd name="T51" fmla="*/ 210 h 305"/>
                  <a:gd name="T52" fmla="*/ 315 w 320"/>
                  <a:gd name="T53" fmla="*/ 185 h 305"/>
                  <a:gd name="T54" fmla="*/ 320 w 320"/>
                  <a:gd name="T55" fmla="*/ 155 h 305"/>
                  <a:gd name="T56" fmla="*/ 320 w 320"/>
                  <a:gd name="T57" fmla="*/ 155 h 305"/>
                  <a:gd name="T58" fmla="*/ 315 w 320"/>
                  <a:gd name="T59" fmla="*/ 120 h 305"/>
                  <a:gd name="T60" fmla="*/ 305 w 320"/>
                  <a:gd name="T61" fmla="*/ 95 h 305"/>
                  <a:gd name="T62" fmla="*/ 290 w 320"/>
                  <a:gd name="T63" fmla="*/ 65 h 305"/>
                  <a:gd name="T64" fmla="*/ 275 w 320"/>
                  <a:gd name="T65" fmla="*/ 45 h 305"/>
                  <a:gd name="T66" fmla="*/ 250 w 320"/>
                  <a:gd name="T67" fmla="*/ 25 h 305"/>
                  <a:gd name="T68" fmla="*/ 225 w 320"/>
                  <a:gd name="T69" fmla="*/ 10 h 305"/>
                  <a:gd name="T70" fmla="*/ 195 w 320"/>
                  <a:gd name="T71" fmla="*/ 0 h 305"/>
                  <a:gd name="T72" fmla="*/ 160 w 320"/>
                  <a:gd name="T73" fmla="*/ 0 h 305"/>
                  <a:gd name="T74" fmla="*/ 160 w 320"/>
                  <a:gd name="T75"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305">
                    <a:moveTo>
                      <a:pt x="160" y="0"/>
                    </a:moveTo>
                    <a:lnTo>
                      <a:pt x="160" y="0"/>
                    </a:lnTo>
                    <a:lnTo>
                      <a:pt x="130" y="0"/>
                    </a:lnTo>
                    <a:lnTo>
                      <a:pt x="100" y="10"/>
                    </a:lnTo>
                    <a:lnTo>
                      <a:pt x="70" y="25"/>
                    </a:lnTo>
                    <a:lnTo>
                      <a:pt x="45" y="45"/>
                    </a:lnTo>
                    <a:lnTo>
                      <a:pt x="25" y="65"/>
                    </a:lnTo>
                    <a:lnTo>
                      <a:pt x="10" y="90"/>
                    </a:lnTo>
                    <a:lnTo>
                      <a:pt x="5" y="120"/>
                    </a:lnTo>
                    <a:lnTo>
                      <a:pt x="0" y="155"/>
                    </a:lnTo>
                    <a:lnTo>
                      <a:pt x="0" y="155"/>
                    </a:lnTo>
                    <a:lnTo>
                      <a:pt x="5" y="185"/>
                    </a:lnTo>
                    <a:lnTo>
                      <a:pt x="15" y="210"/>
                    </a:lnTo>
                    <a:lnTo>
                      <a:pt x="30" y="235"/>
                    </a:lnTo>
                    <a:lnTo>
                      <a:pt x="50" y="260"/>
                    </a:lnTo>
                    <a:lnTo>
                      <a:pt x="70" y="280"/>
                    </a:lnTo>
                    <a:lnTo>
                      <a:pt x="100" y="295"/>
                    </a:lnTo>
                    <a:lnTo>
                      <a:pt x="130" y="305"/>
                    </a:lnTo>
                    <a:lnTo>
                      <a:pt x="160" y="305"/>
                    </a:lnTo>
                    <a:lnTo>
                      <a:pt x="160" y="305"/>
                    </a:lnTo>
                    <a:lnTo>
                      <a:pt x="190" y="305"/>
                    </a:lnTo>
                    <a:lnTo>
                      <a:pt x="220" y="295"/>
                    </a:lnTo>
                    <a:lnTo>
                      <a:pt x="250" y="280"/>
                    </a:lnTo>
                    <a:lnTo>
                      <a:pt x="270" y="260"/>
                    </a:lnTo>
                    <a:lnTo>
                      <a:pt x="290" y="235"/>
                    </a:lnTo>
                    <a:lnTo>
                      <a:pt x="305" y="210"/>
                    </a:lnTo>
                    <a:lnTo>
                      <a:pt x="315" y="185"/>
                    </a:lnTo>
                    <a:lnTo>
                      <a:pt x="320" y="155"/>
                    </a:lnTo>
                    <a:lnTo>
                      <a:pt x="320" y="155"/>
                    </a:lnTo>
                    <a:lnTo>
                      <a:pt x="315" y="120"/>
                    </a:lnTo>
                    <a:lnTo>
                      <a:pt x="305" y="95"/>
                    </a:lnTo>
                    <a:lnTo>
                      <a:pt x="290" y="65"/>
                    </a:lnTo>
                    <a:lnTo>
                      <a:pt x="275" y="45"/>
                    </a:lnTo>
                    <a:lnTo>
                      <a:pt x="250" y="25"/>
                    </a:lnTo>
                    <a:lnTo>
                      <a:pt x="225" y="10"/>
                    </a:lnTo>
                    <a:lnTo>
                      <a:pt x="195" y="0"/>
                    </a:lnTo>
                    <a:lnTo>
                      <a:pt x="160" y="0"/>
                    </a:lnTo>
                    <a:lnTo>
                      <a:pt x="16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38" name="Freeform 37"/>
              <p:cNvSpPr>
                <a:spLocks/>
              </p:cNvSpPr>
              <p:nvPr userDrawn="1"/>
            </p:nvSpPr>
            <p:spPr bwMode="auto">
              <a:xfrm>
                <a:off x="2059912" y="45307"/>
                <a:ext cx="70485" cy="67310"/>
              </a:xfrm>
              <a:custGeom>
                <a:avLst/>
                <a:gdLst>
                  <a:gd name="T0" fmla="*/ 160 w 320"/>
                  <a:gd name="T1" fmla="*/ 0 h 305"/>
                  <a:gd name="T2" fmla="*/ 160 w 320"/>
                  <a:gd name="T3" fmla="*/ 0 h 305"/>
                  <a:gd name="T4" fmla="*/ 125 w 320"/>
                  <a:gd name="T5" fmla="*/ 0 h 305"/>
                  <a:gd name="T6" fmla="*/ 95 w 320"/>
                  <a:gd name="T7" fmla="*/ 10 h 305"/>
                  <a:gd name="T8" fmla="*/ 70 w 320"/>
                  <a:gd name="T9" fmla="*/ 25 h 305"/>
                  <a:gd name="T10" fmla="*/ 45 w 320"/>
                  <a:gd name="T11" fmla="*/ 45 h 305"/>
                  <a:gd name="T12" fmla="*/ 25 w 320"/>
                  <a:gd name="T13" fmla="*/ 65 h 305"/>
                  <a:gd name="T14" fmla="*/ 10 w 320"/>
                  <a:gd name="T15" fmla="*/ 90 h 305"/>
                  <a:gd name="T16" fmla="*/ 5 w 320"/>
                  <a:gd name="T17" fmla="*/ 120 h 305"/>
                  <a:gd name="T18" fmla="*/ 0 w 320"/>
                  <a:gd name="T19" fmla="*/ 155 h 305"/>
                  <a:gd name="T20" fmla="*/ 0 w 320"/>
                  <a:gd name="T21" fmla="*/ 155 h 305"/>
                  <a:gd name="T22" fmla="*/ 5 w 320"/>
                  <a:gd name="T23" fmla="*/ 185 h 305"/>
                  <a:gd name="T24" fmla="*/ 10 w 320"/>
                  <a:gd name="T25" fmla="*/ 210 h 305"/>
                  <a:gd name="T26" fmla="*/ 30 w 320"/>
                  <a:gd name="T27" fmla="*/ 235 h 305"/>
                  <a:gd name="T28" fmla="*/ 50 w 320"/>
                  <a:gd name="T29" fmla="*/ 260 h 305"/>
                  <a:gd name="T30" fmla="*/ 70 w 320"/>
                  <a:gd name="T31" fmla="*/ 280 h 305"/>
                  <a:gd name="T32" fmla="*/ 100 w 320"/>
                  <a:gd name="T33" fmla="*/ 295 h 305"/>
                  <a:gd name="T34" fmla="*/ 130 w 320"/>
                  <a:gd name="T35" fmla="*/ 305 h 305"/>
                  <a:gd name="T36" fmla="*/ 160 w 320"/>
                  <a:gd name="T37" fmla="*/ 305 h 305"/>
                  <a:gd name="T38" fmla="*/ 160 w 320"/>
                  <a:gd name="T39" fmla="*/ 305 h 305"/>
                  <a:gd name="T40" fmla="*/ 190 w 320"/>
                  <a:gd name="T41" fmla="*/ 305 h 305"/>
                  <a:gd name="T42" fmla="*/ 220 w 320"/>
                  <a:gd name="T43" fmla="*/ 295 h 305"/>
                  <a:gd name="T44" fmla="*/ 245 w 320"/>
                  <a:gd name="T45" fmla="*/ 280 h 305"/>
                  <a:gd name="T46" fmla="*/ 270 w 320"/>
                  <a:gd name="T47" fmla="*/ 260 h 305"/>
                  <a:gd name="T48" fmla="*/ 290 w 320"/>
                  <a:gd name="T49" fmla="*/ 235 h 305"/>
                  <a:gd name="T50" fmla="*/ 305 w 320"/>
                  <a:gd name="T51" fmla="*/ 210 h 305"/>
                  <a:gd name="T52" fmla="*/ 315 w 320"/>
                  <a:gd name="T53" fmla="*/ 185 h 305"/>
                  <a:gd name="T54" fmla="*/ 320 w 320"/>
                  <a:gd name="T55" fmla="*/ 155 h 305"/>
                  <a:gd name="T56" fmla="*/ 320 w 320"/>
                  <a:gd name="T57" fmla="*/ 155 h 305"/>
                  <a:gd name="T58" fmla="*/ 315 w 320"/>
                  <a:gd name="T59" fmla="*/ 120 h 305"/>
                  <a:gd name="T60" fmla="*/ 305 w 320"/>
                  <a:gd name="T61" fmla="*/ 95 h 305"/>
                  <a:gd name="T62" fmla="*/ 290 w 320"/>
                  <a:gd name="T63" fmla="*/ 65 h 305"/>
                  <a:gd name="T64" fmla="*/ 270 w 320"/>
                  <a:gd name="T65" fmla="*/ 45 h 305"/>
                  <a:gd name="T66" fmla="*/ 250 w 320"/>
                  <a:gd name="T67" fmla="*/ 25 h 305"/>
                  <a:gd name="T68" fmla="*/ 220 w 320"/>
                  <a:gd name="T69" fmla="*/ 10 h 305"/>
                  <a:gd name="T70" fmla="*/ 190 w 320"/>
                  <a:gd name="T71" fmla="*/ 0 h 305"/>
                  <a:gd name="T72" fmla="*/ 160 w 320"/>
                  <a:gd name="T73" fmla="*/ 0 h 305"/>
                  <a:gd name="T74" fmla="*/ 160 w 320"/>
                  <a:gd name="T75"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305">
                    <a:moveTo>
                      <a:pt x="160" y="0"/>
                    </a:moveTo>
                    <a:lnTo>
                      <a:pt x="160" y="0"/>
                    </a:lnTo>
                    <a:lnTo>
                      <a:pt x="125" y="0"/>
                    </a:lnTo>
                    <a:lnTo>
                      <a:pt x="95" y="10"/>
                    </a:lnTo>
                    <a:lnTo>
                      <a:pt x="70" y="25"/>
                    </a:lnTo>
                    <a:lnTo>
                      <a:pt x="45" y="45"/>
                    </a:lnTo>
                    <a:lnTo>
                      <a:pt x="25" y="65"/>
                    </a:lnTo>
                    <a:lnTo>
                      <a:pt x="10" y="90"/>
                    </a:lnTo>
                    <a:lnTo>
                      <a:pt x="5" y="120"/>
                    </a:lnTo>
                    <a:lnTo>
                      <a:pt x="0" y="155"/>
                    </a:lnTo>
                    <a:lnTo>
                      <a:pt x="0" y="155"/>
                    </a:lnTo>
                    <a:lnTo>
                      <a:pt x="5" y="185"/>
                    </a:lnTo>
                    <a:lnTo>
                      <a:pt x="10" y="210"/>
                    </a:lnTo>
                    <a:lnTo>
                      <a:pt x="30" y="235"/>
                    </a:lnTo>
                    <a:lnTo>
                      <a:pt x="50" y="260"/>
                    </a:lnTo>
                    <a:lnTo>
                      <a:pt x="70" y="280"/>
                    </a:lnTo>
                    <a:lnTo>
                      <a:pt x="100" y="295"/>
                    </a:lnTo>
                    <a:lnTo>
                      <a:pt x="130" y="305"/>
                    </a:lnTo>
                    <a:lnTo>
                      <a:pt x="160" y="305"/>
                    </a:lnTo>
                    <a:lnTo>
                      <a:pt x="160" y="305"/>
                    </a:lnTo>
                    <a:lnTo>
                      <a:pt x="190" y="305"/>
                    </a:lnTo>
                    <a:lnTo>
                      <a:pt x="220" y="295"/>
                    </a:lnTo>
                    <a:lnTo>
                      <a:pt x="245" y="280"/>
                    </a:lnTo>
                    <a:lnTo>
                      <a:pt x="270" y="260"/>
                    </a:lnTo>
                    <a:lnTo>
                      <a:pt x="290" y="235"/>
                    </a:lnTo>
                    <a:lnTo>
                      <a:pt x="305" y="210"/>
                    </a:lnTo>
                    <a:lnTo>
                      <a:pt x="315" y="185"/>
                    </a:lnTo>
                    <a:lnTo>
                      <a:pt x="320" y="155"/>
                    </a:lnTo>
                    <a:lnTo>
                      <a:pt x="320" y="155"/>
                    </a:lnTo>
                    <a:lnTo>
                      <a:pt x="315" y="120"/>
                    </a:lnTo>
                    <a:lnTo>
                      <a:pt x="305" y="95"/>
                    </a:lnTo>
                    <a:lnTo>
                      <a:pt x="290" y="65"/>
                    </a:lnTo>
                    <a:lnTo>
                      <a:pt x="270" y="45"/>
                    </a:lnTo>
                    <a:lnTo>
                      <a:pt x="250" y="25"/>
                    </a:lnTo>
                    <a:lnTo>
                      <a:pt x="220" y="10"/>
                    </a:lnTo>
                    <a:lnTo>
                      <a:pt x="190" y="0"/>
                    </a:lnTo>
                    <a:lnTo>
                      <a:pt x="160" y="0"/>
                    </a:lnTo>
                    <a:lnTo>
                      <a:pt x="16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39" name="Freeform 38"/>
              <p:cNvSpPr>
                <a:spLocks noEditPoints="1"/>
              </p:cNvSpPr>
              <p:nvPr userDrawn="1"/>
            </p:nvSpPr>
            <p:spPr bwMode="auto">
              <a:xfrm>
                <a:off x="391885" y="60344"/>
                <a:ext cx="281305" cy="344171"/>
              </a:xfrm>
              <a:custGeom>
                <a:avLst/>
                <a:gdLst>
                  <a:gd name="T0" fmla="*/ 920 w 1270"/>
                  <a:gd name="T1" fmla="*/ 710 h 1555"/>
                  <a:gd name="T2" fmla="*/ 1075 w 1270"/>
                  <a:gd name="T3" fmla="*/ 630 h 1555"/>
                  <a:gd name="T4" fmla="*/ 1135 w 1270"/>
                  <a:gd name="T5" fmla="*/ 560 h 1555"/>
                  <a:gd name="T6" fmla="*/ 1175 w 1270"/>
                  <a:gd name="T7" fmla="*/ 475 h 1555"/>
                  <a:gd name="T8" fmla="*/ 1185 w 1270"/>
                  <a:gd name="T9" fmla="*/ 370 h 1555"/>
                  <a:gd name="T10" fmla="*/ 1165 w 1270"/>
                  <a:gd name="T11" fmla="*/ 245 h 1555"/>
                  <a:gd name="T12" fmla="*/ 1105 w 1270"/>
                  <a:gd name="T13" fmla="*/ 145 h 1555"/>
                  <a:gd name="T14" fmla="*/ 1010 w 1270"/>
                  <a:gd name="T15" fmla="*/ 70 h 1555"/>
                  <a:gd name="T16" fmla="*/ 875 w 1270"/>
                  <a:gd name="T17" fmla="*/ 25 h 1555"/>
                  <a:gd name="T18" fmla="*/ 695 w 1270"/>
                  <a:gd name="T19" fmla="*/ 0 h 1555"/>
                  <a:gd name="T20" fmla="*/ 0 w 1270"/>
                  <a:gd name="T21" fmla="*/ 115 h 1555"/>
                  <a:gd name="T22" fmla="*/ 145 w 1270"/>
                  <a:gd name="T23" fmla="*/ 120 h 1555"/>
                  <a:gd name="T24" fmla="*/ 180 w 1270"/>
                  <a:gd name="T25" fmla="*/ 170 h 1555"/>
                  <a:gd name="T26" fmla="*/ 180 w 1270"/>
                  <a:gd name="T27" fmla="*/ 1325 h 1555"/>
                  <a:gd name="T28" fmla="*/ 175 w 1270"/>
                  <a:gd name="T29" fmla="*/ 1395 h 1555"/>
                  <a:gd name="T30" fmla="*/ 160 w 1270"/>
                  <a:gd name="T31" fmla="*/ 1430 h 1555"/>
                  <a:gd name="T32" fmla="*/ 0 w 1270"/>
                  <a:gd name="T33" fmla="*/ 1440 h 1555"/>
                  <a:gd name="T34" fmla="*/ 685 w 1270"/>
                  <a:gd name="T35" fmla="*/ 1555 h 1555"/>
                  <a:gd name="T36" fmla="*/ 875 w 1270"/>
                  <a:gd name="T37" fmla="*/ 1540 h 1555"/>
                  <a:gd name="T38" fmla="*/ 1030 w 1270"/>
                  <a:gd name="T39" fmla="*/ 1490 h 1555"/>
                  <a:gd name="T40" fmla="*/ 1150 w 1270"/>
                  <a:gd name="T41" fmla="*/ 1410 h 1555"/>
                  <a:gd name="T42" fmla="*/ 1230 w 1270"/>
                  <a:gd name="T43" fmla="*/ 1300 h 1555"/>
                  <a:gd name="T44" fmla="*/ 1265 w 1270"/>
                  <a:gd name="T45" fmla="*/ 1165 h 1555"/>
                  <a:gd name="T46" fmla="*/ 1265 w 1270"/>
                  <a:gd name="T47" fmla="*/ 1075 h 1555"/>
                  <a:gd name="T48" fmla="*/ 1240 w 1270"/>
                  <a:gd name="T49" fmla="*/ 965 h 1555"/>
                  <a:gd name="T50" fmla="*/ 1185 w 1270"/>
                  <a:gd name="T51" fmla="*/ 880 h 1555"/>
                  <a:gd name="T52" fmla="*/ 1100 w 1270"/>
                  <a:gd name="T53" fmla="*/ 810 h 1555"/>
                  <a:gd name="T54" fmla="*/ 985 w 1270"/>
                  <a:gd name="T55" fmla="*/ 760 h 1555"/>
                  <a:gd name="T56" fmla="*/ 840 w 1270"/>
                  <a:gd name="T57" fmla="*/ 735 h 1555"/>
                  <a:gd name="T58" fmla="*/ 985 w 1270"/>
                  <a:gd name="T59" fmla="*/ 1215 h 1555"/>
                  <a:gd name="T60" fmla="*/ 960 w 1270"/>
                  <a:gd name="T61" fmla="*/ 1300 h 1555"/>
                  <a:gd name="T62" fmla="*/ 910 w 1270"/>
                  <a:gd name="T63" fmla="*/ 1365 h 1555"/>
                  <a:gd name="T64" fmla="*/ 835 w 1270"/>
                  <a:gd name="T65" fmla="*/ 1410 h 1555"/>
                  <a:gd name="T66" fmla="*/ 665 w 1270"/>
                  <a:gd name="T67" fmla="*/ 1440 h 1555"/>
                  <a:gd name="T68" fmla="*/ 545 w 1270"/>
                  <a:gd name="T69" fmla="*/ 1435 h 1555"/>
                  <a:gd name="T70" fmla="*/ 460 w 1270"/>
                  <a:gd name="T71" fmla="*/ 1395 h 1555"/>
                  <a:gd name="T72" fmla="*/ 445 w 1270"/>
                  <a:gd name="T73" fmla="*/ 1275 h 1555"/>
                  <a:gd name="T74" fmla="*/ 655 w 1270"/>
                  <a:gd name="T75" fmla="*/ 810 h 1555"/>
                  <a:gd name="T76" fmla="*/ 810 w 1270"/>
                  <a:gd name="T77" fmla="*/ 830 h 1555"/>
                  <a:gd name="T78" fmla="*/ 890 w 1270"/>
                  <a:gd name="T79" fmla="*/ 870 h 1555"/>
                  <a:gd name="T80" fmla="*/ 945 w 1270"/>
                  <a:gd name="T81" fmla="*/ 935 h 1555"/>
                  <a:gd name="T82" fmla="*/ 980 w 1270"/>
                  <a:gd name="T83" fmla="*/ 1025 h 1555"/>
                  <a:gd name="T84" fmla="*/ 990 w 1270"/>
                  <a:gd name="T85" fmla="*/ 1145 h 1555"/>
                  <a:gd name="T86" fmla="*/ 445 w 1270"/>
                  <a:gd name="T87" fmla="*/ 130 h 1555"/>
                  <a:gd name="T88" fmla="*/ 610 w 1270"/>
                  <a:gd name="T89" fmla="*/ 120 h 1555"/>
                  <a:gd name="T90" fmla="*/ 785 w 1270"/>
                  <a:gd name="T91" fmla="*/ 140 h 1555"/>
                  <a:gd name="T92" fmla="*/ 855 w 1270"/>
                  <a:gd name="T93" fmla="*/ 185 h 1555"/>
                  <a:gd name="T94" fmla="*/ 895 w 1270"/>
                  <a:gd name="T95" fmla="*/ 250 h 1555"/>
                  <a:gd name="T96" fmla="*/ 920 w 1270"/>
                  <a:gd name="T97" fmla="*/ 415 h 1555"/>
                  <a:gd name="T98" fmla="*/ 900 w 1270"/>
                  <a:gd name="T99" fmla="*/ 530 h 1555"/>
                  <a:gd name="T100" fmla="*/ 845 w 1270"/>
                  <a:gd name="T101" fmla="*/ 620 h 1555"/>
                  <a:gd name="T102" fmla="*/ 690 w 1270"/>
                  <a:gd name="T103" fmla="*/ 685 h 1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70" h="1555">
                    <a:moveTo>
                      <a:pt x="840" y="735"/>
                    </a:moveTo>
                    <a:lnTo>
                      <a:pt x="840" y="735"/>
                    </a:lnTo>
                    <a:lnTo>
                      <a:pt x="920" y="710"/>
                    </a:lnTo>
                    <a:lnTo>
                      <a:pt x="990" y="685"/>
                    </a:lnTo>
                    <a:lnTo>
                      <a:pt x="1050" y="650"/>
                    </a:lnTo>
                    <a:lnTo>
                      <a:pt x="1075" y="630"/>
                    </a:lnTo>
                    <a:lnTo>
                      <a:pt x="1100" y="605"/>
                    </a:lnTo>
                    <a:lnTo>
                      <a:pt x="1120" y="585"/>
                    </a:lnTo>
                    <a:lnTo>
                      <a:pt x="1135" y="560"/>
                    </a:lnTo>
                    <a:lnTo>
                      <a:pt x="1150" y="530"/>
                    </a:lnTo>
                    <a:lnTo>
                      <a:pt x="1165" y="505"/>
                    </a:lnTo>
                    <a:lnTo>
                      <a:pt x="1175" y="475"/>
                    </a:lnTo>
                    <a:lnTo>
                      <a:pt x="1180" y="440"/>
                    </a:lnTo>
                    <a:lnTo>
                      <a:pt x="1185" y="370"/>
                    </a:lnTo>
                    <a:lnTo>
                      <a:pt x="1185" y="370"/>
                    </a:lnTo>
                    <a:lnTo>
                      <a:pt x="1185" y="325"/>
                    </a:lnTo>
                    <a:lnTo>
                      <a:pt x="1175" y="285"/>
                    </a:lnTo>
                    <a:lnTo>
                      <a:pt x="1165" y="245"/>
                    </a:lnTo>
                    <a:lnTo>
                      <a:pt x="1150" y="210"/>
                    </a:lnTo>
                    <a:lnTo>
                      <a:pt x="1130" y="175"/>
                    </a:lnTo>
                    <a:lnTo>
                      <a:pt x="1105" y="145"/>
                    </a:lnTo>
                    <a:lnTo>
                      <a:pt x="1080" y="120"/>
                    </a:lnTo>
                    <a:lnTo>
                      <a:pt x="1045" y="95"/>
                    </a:lnTo>
                    <a:lnTo>
                      <a:pt x="1010" y="70"/>
                    </a:lnTo>
                    <a:lnTo>
                      <a:pt x="970" y="55"/>
                    </a:lnTo>
                    <a:lnTo>
                      <a:pt x="920" y="35"/>
                    </a:lnTo>
                    <a:lnTo>
                      <a:pt x="875" y="25"/>
                    </a:lnTo>
                    <a:lnTo>
                      <a:pt x="820" y="15"/>
                    </a:lnTo>
                    <a:lnTo>
                      <a:pt x="760" y="5"/>
                    </a:lnTo>
                    <a:lnTo>
                      <a:pt x="695" y="0"/>
                    </a:lnTo>
                    <a:lnTo>
                      <a:pt x="630" y="0"/>
                    </a:lnTo>
                    <a:lnTo>
                      <a:pt x="0" y="0"/>
                    </a:lnTo>
                    <a:lnTo>
                      <a:pt x="0" y="115"/>
                    </a:lnTo>
                    <a:lnTo>
                      <a:pt x="120" y="120"/>
                    </a:lnTo>
                    <a:lnTo>
                      <a:pt x="120" y="120"/>
                    </a:lnTo>
                    <a:lnTo>
                      <a:pt x="145" y="120"/>
                    </a:lnTo>
                    <a:lnTo>
                      <a:pt x="160" y="130"/>
                    </a:lnTo>
                    <a:lnTo>
                      <a:pt x="170" y="145"/>
                    </a:lnTo>
                    <a:lnTo>
                      <a:pt x="180" y="170"/>
                    </a:lnTo>
                    <a:lnTo>
                      <a:pt x="180" y="170"/>
                    </a:lnTo>
                    <a:lnTo>
                      <a:pt x="180" y="230"/>
                    </a:lnTo>
                    <a:lnTo>
                      <a:pt x="180" y="1325"/>
                    </a:lnTo>
                    <a:lnTo>
                      <a:pt x="180" y="1325"/>
                    </a:lnTo>
                    <a:lnTo>
                      <a:pt x="180" y="1365"/>
                    </a:lnTo>
                    <a:lnTo>
                      <a:pt x="175" y="1395"/>
                    </a:lnTo>
                    <a:lnTo>
                      <a:pt x="175" y="1395"/>
                    </a:lnTo>
                    <a:lnTo>
                      <a:pt x="170" y="1415"/>
                    </a:lnTo>
                    <a:lnTo>
                      <a:pt x="160" y="1430"/>
                    </a:lnTo>
                    <a:lnTo>
                      <a:pt x="140" y="1435"/>
                    </a:lnTo>
                    <a:lnTo>
                      <a:pt x="120" y="1440"/>
                    </a:lnTo>
                    <a:lnTo>
                      <a:pt x="0" y="1440"/>
                    </a:lnTo>
                    <a:lnTo>
                      <a:pt x="0" y="1555"/>
                    </a:lnTo>
                    <a:lnTo>
                      <a:pt x="685" y="1555"/>
                    </a:lnTo>
                    <a:lnTo>
                      <a:pt x="685" y="1555"/>
                    </a:lnTo>
                    <a:lnTo>
                      <a:pt x="750" y="1555"/>
                    </a:lnTo>
                    <a:lnTo>
                      <a:pt x="815" y="1550"/>
                    </a:lnTo>
                    <a:lnTo>
                      <a:pt x="875" y="1540"/>
                    </a:lnTo>
                    <a:lnTo>
                      <a:pt x="930" y="1525"/>
                    </a:lnTo>
                    <a:lnTo>
                      <a:pt x="980" y="1510"/>
                    </a:lnTo>
                    <a:lnTo>
                      <a:pt x="1030" y="1490"/>
                    </a:lnTo>
                    <a:lnTo>
                      <a:pt x="1075" y="1465"/>
                    </a:lnTo>
                    <a:lnTo>
                      <a:pt x="1115" y="1440"/>
                    </a:lnTo>
                    <a:lnTo>
                      <a:pt x="1150" y="1410"/>
                    </a:lnTo>
                    <a:lnTo>
                      <a:pt x="1180" y="1375"/>
                    </a:lnTo>
                    <a:lnTo>
                      <a:pt x="1205" y="1340"/>
                    </a:lnTo>
                    <a:lnTo>
                      <a:pt x="1230" y="1300"/>
                    </a:lnTo>
                    <a:lnTo>
                      <a:pt x="1245" y="1260"/>
                    </a:lnTo>
                    <a:lnTo>
                      <a:pt x="1260" y="1215"/>
                    </a:lnTo>
                    <a:lnTo>
                      <a:pt x="1265" y="1165"/>
                    </a:lnTo>
                    <a:lnTo>
                      <a:pt x="1270" y="1115"/>
                    </a:lnTo>
                    <a:lnTo>
                      <a:pt x="1270" y="1115"/>
                    </a:lnTo>
                    <a:lnTo>
                      <a:pt x="1265" y="1075"/>
                    </a:lnTo>
                    <a:lnTo>
                      <a:pt x="1260" y="1035"/>
                    </a:lnTo>
                    <a:lnTo>
                      <a:pt x="1255" y="1000"/>
                    </a:lnTo>
                    <a:lnTo>
                      <a:pt x="1240" y="965"/>
                    </a:lnTo>
                    <a:lnTo>
                      <a:pt x="1225" y="935"/>
                    </a:lnTo>
                    <a:lnTo>
                      <a:pt x="1205" y="905"/>
                    </a:lnTo>
                    <a:lnTo>
                      <a:pt x="1185" y="880"/>
                    </a:lnTo>
                    <a:lnTo>
                      <a:pt x="1160" y="855"/>
                    </a:lnTo>
                    <a:lnTo>
                      <a:pt x="1130" y="830"/>
                    </a:lnTo>
                    <a:lnTo>
                      <a:pt x="1100" y="810"/>
                    </a:lnTo>
                    <a:lnTo>
                      <a:pt x="1065" y="790"/>
                    </a:lnTo>
                    <a:lnTo>
                      <a:pt x="1025" y="775"/>
                    </a:lnTo>
                    <a:lnTo>
                      <a:pt x="985" y="760"/>
                    </a:lnTo>
                    <a:lnTo>
                      <a:pt x="940" y="750"/>
                    </a:lnTo>
                    <a:lnTo>
                      <a:pt x="840" y="735"/>
                    </a:lnTo>
                    <a:lnTo>
                      <a:pt x="840" y="735"/>
                    </a:lnTo>
                    <a:close/>
                    <a:moveTo>
                      <a:pt x="990" y="1145"/>
                    </a:moveTo>
                    <a:lnTo>
                      <a:pt x="990" y="1145"/>
                    </a:lnTo>
                    <a:lnTo>
                      <a:pt x="985" y="1215"/>
                    </a:lnTo>
                    <a:lnTo>
                      <a:pt x="980" y="1245"/>
                    </a:lnTo>
                    <a:lnTo>
                      <a:pt x="970" y="1275"/>
                    </a:lnTo>
                    <a:lnTo>
                      <a:pt x="960" y="1300"/>
                    </a:lnTo>
                    <a:lnTo>
                      <a:pt x="945" y="1325"/>
                    </a:lnTo>
                    <a:lnTo>
                      <a:pt x="930" y="1350"/>
                    </a:lnTo>
                    <a:lnTo>
                      <a:pt x="910" y="1365"/>
                    </a:lnTo>
                    <a:lnTo>
                      <a:pt x="890" y="1385"/>
                    </a:lnTo>
                    <a:lnTo>
                      <a:pt x="865" y="1400"/>
                    </a:lnTo>
                    <a:lnTo>
                      <a:pt x="835" y="1410"/>
                    </a:lnTo>
                    <a:lnTo>
                      <a:pt x="805" y="1420"/>
                    </a:lnTo>
                    <a:lnTo>
                      <a:pt x="740" y="1435"/>
                    </a:lnTo>
                    <a:lnTo>
                      <a:pt x="665" y="1440"/>
                    </a:lnTo>
                    <a:lnTo>
                      <a:pt x="665" y="1440"/>
                    </a:lnTo>
                    <a:lnTo>
                      <a:pt x="595" y="1440"/>
                    </a:lnTo>
                    <a:lnTo>
                      <a:pt x="545" y="1435"/>
                    </a:lnTo>
                    <a:lnTo>
                      <a:pt x="505" y="1430"/>
                    </a:lnTo>
                    <a:lnTo>
                      <a:pt x="475" y="1415"/>
                    </a:lnTo>
                    <a:lnTo>
                      <a:pt x="460" y="1395"/>
                    </a:lnTo>
                    <a:lnTo>
                      <a:pt x="450" y="1365"/>
                    </a:lnTo>
                    <a:lnTo>
                      <a:pt x="445" y="1325"/>
                    </a:lnTo>
                    <a:lnTo>
                      <a:pt x="445" y="1275"/>
                    </a:lnTo>
                    <a:lnTo>
                      <a:pt x="445" y="810"/>
                    </a:lnTo>
                    <a:lnTo>
                      <a:pt x="655" y="810"/>
                    </a:lnTo>
                    <a:lnTo>
                      <a:pt x="655" y="810"/>
                    </a:lnTo>
                    <a:lnTo>
                      <a:pt x="740" y="815"/>
                    </a:lnTo>
                    <a:lnTo>
                      <a:pt x="775" y="820"/>
                    </a:lnTo>
                    <a:lnTo>
                      <a:pt x="810" y="830"/>
                    </a:lnTo>
                    <a:lnTo>
                      <a:pt x="840" y="840"/>
                    </a:lnTo>
                    <a:lnTo>
                      <a:pt x="865" y="855"/>
                    </a:lnTo>
                    <a:lnTo>
                      <a:pt x="890" y="870"/>
                    </a:lnTo>
                    <a:lnTo>
                      <a:pt x="910" y="890"/>
                    </a:lnTo>
                    <a:lnTo>
                      <a:pt x="930" y="910"/>
                    </a:lnTo>
                    <a:lnTo>
                      <a:pt x="945" y="935"/>
                    </a:lnTo>
                    <a:lnTo>
                      <a:pt x="960" y="960"/>
                    </a:lnTo>
                    <a:lnTo>
                      <a:pt x="970" y="995"/>
                    </a:lnTo>
                    <a:lnTo>
                      <a:pt x="980" y="1025"/>
                    </a:lnTo>
                    <a:lnTo>
                      <a:pt x="985" y="1065"/>
                    </a:lnTo>
                    <a:lnTo>
                      <a:pt x="990" y="1145"/>
                    </a:lnTo>
                    <a:lnTo>
                      <a:pt x="990" y="1145"/>
                    </a:lnTo>
                    <a:close/>
                    <a:moveTo>
                      <a:pt x="445" y="690"/>
                    </a:moveTo>
                    <a:lnTo>
                      <a:pt x="445" y="130"/>
                    </a:lnTo>
                    <a:lnTo>
                      <a:pt x="445" y="130"/>
                    </a:lnTo>
                    <a:lnTo>
                      <a:pt x="515" y="120"/>
                    </a:lnTo>
                    <a:lnTo>
                      <a:pt x="610" y="120"/>
                    </a:lnTo>
                    <a:lnTo>
                      <a:pt x="610" y="120"/>
                    </a:lnTo>
                    <a:lnTo>
                      <a:pt x="690" y="120"/>
                    </a:lnTo>
                    <a:lnTo>
                      <a:pt x="755" y="135"/>
                    </a:lnTo>
                    <a:lnTo>
                      <a:pt x="785" y="140"/>
                    </a:lnTo>
                    <a:lnTo>
                      <a:pt x="810" y="155"/>
                    </a:lnTo>
                    <a:lnTo>
                      <a:pt x="835" y="165"/>
                    </a:lnTo>
                    <a:lnTo>
                      <a:pt x="855" y="185"/>
                    </a:lnTo>
                    <a:lnTo>
                      <a:pt x="870" y="200"/>
                    </a:lnTo>
                    <a:lnTo>
                      <a:pt x="885" y="225"/>
                    </a:lnTo>
                    <a:lnTo>
                      <a:pt x="895" y="250"/>
                    </a:lnTo>
                    <a:lnTo>
                      <a:pt x="905" y="275"/>
                    </a:lnTo>
                    <a:lnTo>
                      <a:pt x="920" y="340"/>
                    </a:lnTo>
                    <a:lnTo>
                      <a:pt x="920" y="415"/>
                    </a:lnTo>
                    <a:lnTo>
                      <a:pt x="920" y="415"/>
                    </a:lnTo>
                    <a:lnTo>
                      <a:pt x="915" y="480"/>
                    </a:lnTo>
                    <a:lnTo>
                      <a:pt x="900" y="530"/>
                    </a:lnTo>
                    <a:lnTo>
                      <a:pt x="875" y="580"/>
                    </a:lnTo>
                    <a:lnTo>
                      <a:pt x="860" y="600"/>
                    </a:lnTo>
                    <a:lnTo>
                      <a:pt x="845" y="620"/>
                    </a:lnTo>
                    <a:lnTo>
                      <a:pt x="800" y="650"/>
                    </a:lnTo>
                    <a:lnTo>
                      <a:pt x="750" y="670"/>
                    </a:lnTo>
                    <a:lnTo>
                      <a:pt x="690" y="685"/>
                    </a:lnTo>
                    <a:lnTo>
                      <a:pt x="625" y="690"/>
                    </a:lnTo>
                    <a:lnTo>
                      <a:pt x="445" y="69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0" name="Freeform 39"/>
              <p:cNvSpPr>
                <a:spLocks/>
              </p:cNvSpPr>
              <p:nvPr userDrawn="1"/>
            </p:nvSpPr>
            <p:spPr bwMode="auto">
              <a:xfrm>
                <a:off x="818940" y="140729"/>
                <a:ext cx="191770" cy="260986"/>
              </a:xfrm>
              <a:custGeom>
                <a:avLst/>
                <a:gdLst>
                  <a:gd name="T0" fmla="*/ 710 w 865"/>
                  <a:gd name="T1" fmla="*/ 0 h 1180"/>
                  <a:gd name="T2" fmla="*/ 625 w 865"/>
                  <a:gd name="T3" fmla="*/ 10 h 1180"/>
                  <a:gd name="T4" fmla="*/ 540 w 865"/>
                  <a:gd name="T5" fmla="*/ 40 h 1180"/>
                  <a:gd name="T6" fmla="*/ 465 w 865"/>
                  <a:gd name="T7" fmla="*/ 80 h 1180"/>
                  <a:gd name="T8" fmla="*/ 395 w 865"/>
                  <a:gd name="T9" fmla="*/ 135 h 1180"/>
                  <a:gd name="T10" fmla="*/ 400 w 865"/>
                  <a:gd name="T11" fmla="*/ 95 h 1180"/>
                  <a:gd name="T12" fmla="*/ 400 w 865"/>
                  <a:gd name="T13" fmla="*/ 85 h 1180"/>
                  <a:gd name="T14" fmla="*/ 395 w 865"/>
                  <a:gd name="T15" fmla="*/ 70 h 1180"/>
                  <a:gd name="T16" fmla="*/ 375 w 865"/>
                  <a:gd name="T17" fmla="*/ 60 h 1180"/>
                  <a:gd name="T18" fmla="*/ 0 w 865"/>
                  <a:gd name="T19" fmla="*/ 180 h 1180"/>
                  <a:gd name="T20" fmla="*/ 95 w 865"/>
                  <a:gd name="T21" fmla="*/ 180 h 1180"/>
                  <a:gd name="T22" fmla="*/ 130 w 865"/>
                  <a:gd name="T23" fmla="*/ 190 h 1180"/>
                  <a:gd name="T24" fmla="*/ 150 w 865"/>
                  <a:gd name="T25" fmla="*/ 225 h 1180"/>
                  <a:gd name="T26" fmla="*/ 150 w 865"/>
                  <a:gd name="T27" fmla="*/ 230 h 1180"/>
                  <a:gd name="T28" fmla="*/ 155 w 865"/>
                  <a:gd name="T29" fmla="*/ 965 h 1180"/>
                  <a:gd name="T30" fmla="*/ 155 w 865"/>
                  <a:gd name="T31" fmla="*/ 1000 h 1180"/>
                  <a:gd name="T32" fmla="*/ 155 w 865"/>
                  <a:gd name="T33" fmla="*/ 1010 h 1180"/>
                  <a:gd name="T34" fmla="*/ 150 w 865"/>
                  <a:gd name="T35" fmla="*/ 1045 h 1180"/>
                  <a:gd name="T36" fmla="*/ 135 w 865"/>
                  <a:gd name="T37" fmla="*/ 1070 h 1180"/>
                  <a:gd name="T38" fmla="*/ 95 w 865"/>
                  <a:gd name="T39" fmla="*/ 1080 h 1180"/>
                  <a:gd name="T40" fmla="*/ 5 w 865"/>
                  <a:gd name="T41" fmla="*/ 1180 h 1180"/>
                  <a:gd name="T42" fmla="*/ 565 w 865"/>
                  <a:gd name="T43" fmla="*/ 1080 h 1180"/>
                  <a:gd name="T44" fmla="*/ 455 w 865"/>
                  <a:gd name="T45" fmla="*/ 1080 h 1180"/>
                  <a:gd name="T46" fmla="*/ 415 w 865"/>
                  <a:gd name="T47" fmla="*/ 1070 h 1180"/>
                  <a:gd name="T48" fmla="*/ 400 w 865"/>
                  <a:gd name="T49" fmla="*/ 1050 h 1180"/>
                  <a:gd name="T50" fmla="*/ 395 w 865"/>
                  <a:gd name="T51" fmla="*/ 1010 h 1180"/>
                  <a:gd name="T52" fmla="*/ 395 w 865"/>
                  <a:gd name="T53" fmla="*/ 965 h 1180"/>
                  <a:gd name="T54" fmla="*/ 395 w 865"/>
                  <a:gd name="T55" fmla="*/ 260 h 1180"/>
                  <a:gd name="T56" fmla="*/ 480 w 865"/>
                  <a:gd name="T57" fmla="*/ 195 h 1180"/>
                  <a:gd name="T58" fmla="*/ 545 w 865"/>
                  <a:gd name="T59" fmla="*/ 170 h 1180"/>
                  <a:gd name="T60" fmla="*/ 560 w 865"/>
                  <a:gd name="T61" fmla="*/ 165 h 1180"/>
                  <a:gd name="T62" fmla="*/ 580 w 865"/>
                  <a:gd name="T63" fmla="*/ 170 h 1180"/>
                  <a:gd name="T64" fmla="*/ 600 w 865"/>
                  <a:gd name="T65" fmla="*/ 200 h 1180"/>
                  <a:gd name="T66" fmla="*/ 620 w 865"/>
                  <a:gd name="T67" fmla="*/ 230 h 1180"/>
                  <a:gd name="T68" fmla="*/ 645 w 865"/>
                  <a:gd name="T69" fmla="*/ 255 h 1180"/>
                  <a:gd name="T70" fmla="*/ 680 w 865"/>
                  <a:gd name="T71" fmla="*/ 270 h 1180"/>
                  <a:gd name="T72" fmla="*/ 735 w 865"/>
                  <a:gd name="T73" fmla="*/ 275 h 1180"/>
                  <a:gd name="T74" fmla="*/ 785 w 865"/>
                  <a:gd name="T75" fmla="*/ 265 h 1180"/>
                  <a:gd name="T76" fmla="*/ 825 w 865"/>
                  <a:gd name="T77" fmla="*/ 245 h 1180"/>
                  <a:gd name="T78" fmla="*/ 855 w 865"/>
                  <a:gd name="T79" fmla="*/ 200 h 1180"/>
                  <a:gd name="T80" fmla="*/ 865 w 865"/>
                  <a:gd name="T81" fmla="*/ 140 h 1180"/>
                  <a:gd name="T82" fmla="*/ 865 w 865"/>
                  <a:gd name="T83" fmla="*/ 110 h 1180"/>
                  <a:gd name="T84" fmla="*/ 840 w 865"/>
                  <a:gd name="T85" fmla="*/ 55 h 1180"/>
                  <a:gd name="T86" fmla="*/ 800 w 865"/>
                  <a:gd name="T87" fmla="*/ 20 h 1180"/>
                  <a:gd name="T88" fmla="*/ 745 w 865"/>
                  <a:gd name="T89" fmla="*/ 0 h 1180"/>
                  <a:gd name="T90" fmla="*/ 710 w 865"/>
                  <a:gd name="T91"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5" h="1180">
                    <a:moveTo>
                      <a:pt x="710" y="0"/>
                    </a:moveTo>
                    <a:lnTo>
                      <a:pt x="710" y="0"/>
                    </a:lnTo>
                    <a:lnTo>
                      <a:pt x="670" y="0"/>
                    </a:lnTo>
                    <a:lnTo>
                      <a:pt x="625" y="10"/>
                    </a:lnTo>
                    <a:lnTo>
                      <a:pt x="585" y="20"/>
                    </a:lnTo>
                    <a:lnTo>
                      <a:pt x="540" y="40"/>
                    </a:lnTo>
                    <a:lnTo>
                      <a:pt x="500" y="60"/>
                    </a:lnTo>
                    <a:lnTo>
                      <a:pt x="465" y="80"/>
                    </a:lnTo>
                    <a:lnTo>
                      <a:pt x="430" y="105"/>
                    </a:lnTo>
                    <a:lnTo>
                      <a:pt x="395" y="135"/>
                    </a:lnTo>
                    <a:lnTo>
                      <a:pt x="395" y="135"/>
                    </a:lnTo>
                    <a:lnTo>
                      <a:pt x="400" y="95"/>
                    </a:lnTo>
                    <a:lnTo>
                      <a:pt x="400" y="95"/>
                    </a:lnTo>
                    <a:lnTo>
                      <a:pt x="400" y="85"/>
                    </a:lnTo>
                    <a:lnTo>
                      <a:pt x="395" y="70"/>
                    </a:lnTo>
                    <a:lnTo>
                      <a:pt x="395" y="70"/>
                    </a:lnTo>
                    <a:lnTo>
                      <a:pt x="385" y="65"/>
                    </a:lnTo>
                    <a:lnTo>
                      <a:pt x="375" y="60"/>
                    </a:lnTo>
                    <a:lnTo>
                      <a:pt x="0" y="60"/>
                    </a:lnTo>
                    <a:lnTo>
                      <a:pt x="0" y="180"/>
                    </a:lnTo>
                    <a:lnTo>
                      <a:pt x="95" y="180"/>
                    </a:lnTo>
                    <a:lnTo>
                      <a:pt x="95" y="180"/>
                    </a:lnTo>
                    <a:lnTo>
                      <a:pt x="115" y="180"/>
                    </a:lnTo>
                    <a:lnTo>
                      <a:pt x="130" y="190"/>
                    </a:lnTo>
                    <a:lnTo>
                      <a:pt x="145" y="205"/>
                    </a:lnTo>
                    <a:lnTo>
                      <a:pt x="150" y="225"/>
                    </a:lnTo>
                    <a:lnTo>
                      <a:pt x="150" y="230"/>
                    </a:lnTo>
                    <a:lnTo>
                      <a:pt x="150" y="230"/>
                    </a:lnTo>
                    <a:lnTo>
                      <a:pt x="155" y="280"/>
                    </a:lnTo>
                    <a:lnTo>
                      <a:pt x="155" y="965"/>
                    </a:lnTo>
                    <a:lnTo>
                      <a:pt x="155" y="965"/>
                    </a:lnTo>
                    <a:lnTo>
                      <a:pt x="155" y="1000"/>
                    </a:lnTo>
                    <a:lnTo>
                      <a:pt x="155" y="1010"/>
                    </a:lnTo>
                    <a:lnTo>
                      <a:pt x="155" y="1010"/>
                    </a:lnTo>
                    <a:lnTo>
                      <a:pt x="150" y="1030"/>
                    </a:lnTo>
                    <a:lnTo>
                      <a:pt x="150" y="1045"/>
                    </a:lnTo>
                    <a:lnTo>
                      <a:pt x="145" y="1060"/>
                    </a:lnTo>
                    <a:lnTo>
                      <a:pt x="135" y="1070"/>
                    </a:lnTo>
                    <a:lnTo>
                      <a:pt x="115" y="1080"/>
                    </a:lnTo>
                    <a:lnTo>
                      <a:pt x="95" y="1080"/>
                    </a:lnTo>
                    <a:lnTo>
                      <a:pt x="5" y="1080"/>
                    </a:lnTo>
                    <a:lnTo>
                      <a:pt x="5" y="1180"/>
                    </a:lnTo>
                    <a:lnTo>
                      <a:pt x="565" y="1180"/>
                    </a:lnTo>
                    <a:lnTo>
                      <a:pt x="565" y="1080"/>
                    </a:lnTo>
                    <a:lnTo>
                      <a:pt x="455" y="1080"/>
                    </a:lnTo>
                    <a:lnTo>
                      <a:pt x="455" y="1080"/>
                    </a:lnTo>
                    <a:lnTo>
                      <a:pt x="435" y="1080"/>
                    </a:lnTo>
                    <a:lnTo>
                      <a:pt x="415" y="1070"/>
                    </a:lnTo>
                    <a:lnTo>
                      <a:pt x="405" y="1060"/>
                    </a:lnTo>
                    <a:lnTo>
                      <a:pt x="400" y="1050"/>
                    </a:lnTo>
                    <a:lnTo>
                      <a:pt x="400" y="1030"/>
                    </a:lnTo>
                    <a:lnTo>
                      <a:pt x="395" y="1010"/>
                    </a:lnTo>
                    <a:lnTo>
                      <a:pt x="395" y="1010"/>
                    </a:lnTo>
                    <a:lnTo>
                      <a:pt x="395" y="965"/>
                    </a:lnTo>
                    <a:lnTo>
                      <a:pt x="395" y="260"/>
                    </a:lnTo>
                    <a:lnTo>
                      <a:pt x="395" y="260"/>
                    </a:lnTo>
                    <a:lnTo>
                      <a:pt x="435" y="225"/>
                    </a:lnTo>
                    <a:lnTo>
                      <a:pt x="480" y="195"/>
                    </a:lnTo>
                    <a:lnTo>
                      <a:pt x="525" y="175"/>
                    </a:lnTo>
                    <a:lnTo>
                      <a:pt x="545" y="170"/>
                    </a:lnTo>
                    <a:lnTo>
                      <a:pt x="560" y="165"/>
                    </a:lnTo>
                    <a:lnTo>
                      <a:pt x="560" y="165"/>
                    </a:lnTo>
                    <a:lnTo>
                      <a:pt x="570" y="165"/>
                    </a:lnTo>
                    <a:lnTo>
                      <a:pt x="580" y="170"/>
                    </a:lnTo>
                    <a:lnTo>
                      <a:pt x="590" y="180"/>
                    </a:lnTo>
                    <a:lnTo>
                      <a:pt x="600" y="200"/>
                    </a:lnTo>
                    <a:lnTo>
                      <a:pt x="600" y="200"/>
                    </a:lnTo>
                    <a:lnTo>
                      <a:pt x="620" y="230"/>
                    </a:lnTo>
                    <a:lnTo>
                      <a:pt x="630" y="245"/>
                    </a:lnTo>
                    <a:lnTo>
                      <a:pt x="645" y="255"/>
                    </a:lnTo>
                    <a:lnTo>
                      <a:pt x="660" y="265"/>
                    </a:lnTo>
                    <a:lnTo>
                      <a:pt x="680" y="270"/>
                    </a:lnTo>
                    <a:lnTo>
                      <a:pt x="735" y="275"/>
                    </a:lnTo>
                    <a:lnTo>
                      <a:pt x="735" y="275"/>
                    </a:lnTo>
                    <a:lnTo>
                      <a:pt x="760" y="275"/>
                    </a:lnTo>
                    <a:lnTo>
                      <a:pt x="785" y="265"/>
                    </a:lnTo>
                    <a:lnTo>
                      <a:pt x="805" y="255"/>
                    </a:lnTo>
                    <a:lnTo>
                      <a:pt x="825" y="245"/>
                    </a:lnTo>
                    <a:lnTo>
                      <a:pt x="840" y="225"/>
                    </a:lnTo>
                    <a:lnTo>
                      <a:pt x="855" y="200"/>
                    </a:lnTo>
                    <a:lnTo>
                      <a:pt x="865" y="175"/>
                    </a:lnTo>
                    <a:lnTo>
                      <a:pt x="865" y="140"/>
                    </a:lnTo>
                    <a:lnTo>
                      <a:pt x="865" y="140"/>
                    </a:lnTo>
                    <a:lnTo>
                      <a:pt x="865" y="110"/>
                    </a:lnTo>
                    <a:lnTo>
                      <a:pt x="855" y="80"/>
                    </a:lnTo>
                    <a:lnTo>
                      <a:pt x="840" y="55"/>
                    </a:lnTo>
                    <a:lnTo>
                      <a:pt x="825" y="35"/>
                    </a:lnTo>
                    <a:lnTo>
                      <a:pt x="800" y="20"/>
                    </a:lnTo>
                    <a:lnTo>
                      <a:pt x="775" y="5"/>
                    </a:lnTo>
                    <a:lnTo>
                      <a:pt x="745" y="0"/>
                    </a:lnTo>
                    <a:lnTo>
                      <a:pt x="710" y="0"/>
                    </a:lnTo>
                    <a:lnTo>
                      <a:pt x="71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1" name="Freeform 40"/>
              <p:cNvSpPr>
                <a:spLocks/>
              </p:cNvSpPr>
              <p:nvPr userDrawn="1"/>
            </p:nvSpPr>
            <p:spPr bwMode="auto">
              <a:xfrm>
                <a:off x="683287" y="155803"/>
                <a:ext cx="125095" cy="247651"/>
              </a:xfrm>
              <a:custGeom>
                <a:avLst/>
                <a:gdLst>
                  <a:gd name="T0" fmla="*/ 470 w 565"/>
                  <a:gd name="T1" fmla="*/ 1020 h 1120"/>
                  <a:gd name="T2" fmla="*/ 470 w 565"/>
                  <a:gd name="T3" fmla="*/ 1020 h 1120"/>
                  <a:gd name="T4" fmla="*/ 450 w 565"/>
                  <a:gd name="T5" fmla="*/ 1020 h 1120"/>
                  <a:gd name="T6" fmla="*/ 430 w 565"/>
                  <a:gd name="T7" fmla="*/ 1010 h 1120"/>
                  <a:gd name="T8" fmla="*/ 425 w 565"/>
                  <a:gd name="T9" fmla="*/ 1000 h 1120"/>
                  <a:gd name="T10" fmla="*/ 420 w 565"/>
                  <a:gd name="T11" fmla="*/ 990 h 1120"/>
                  <a:gd name="T12" fmla="*/ 415 w 565"/>
                  <a:gd name="T13" fmla="*/ 970 h 1120"/>
                  <a:gd name="T14" fmla="*/ 415 w 565"/>
                  <a:gd name="T15" fmla="*/ 950 h 1120"/>
                  <a:gd name="T16" fmla="*/ 415 w 565"/>
                  <a:gd name="T17" fmla="*/ 950 h 1120"/>
                  <a:gd name="T18" fmla="*/ 415 w 565"/>
                  <a:gd name="T19" fmla="*/ 905 h 1120"/>
                  <a:gd name="T20" fmla="*/ 415 w 565"/>
                  <a:gd name="T21" fmla="*/ 220 h 1120"/>
                  <a:gd name="T22" fmla="*/ 415 w 565"/>
                  <a:gd name="T23" fmla="*/ 220 h 1120"/>
                  <a:gd name="T24" fmla="*/ 415 w 565"/>
                  <a:gd name="T25" fmla="*/ 80 h 1120"/>
                  <a:gd name="T26" fmla="*/ 420 w 565"/>
                  <a:gd name="T27" fmla="*/ 30 h 1120"/>
                  <a:gd name="T28" fmla="*/ 420 w 565"/>
                  <a:gd name="T29" fmla="*/ 30 h 1120"/>
                  <a:gd name="T30" fmla="*/ 420 w 565"/>
                  <a:gd name="T31" fmla="*/ 20 h 1120"/>
                  <a:gd name="T32" fmla="*/ 415 w 565"/>
                  <a:gd name="T33" fmla="*/ 10 h 1120"/>
                  <a:gd name="T34" fmla="*/ 415 w 565"/>
                  <a:gd name="T35" fmla="*/ 10 h 1120"/>
                  <a:gd name="T36" fmla="*/ 410 w 565"/>
                  <a:gd name="T37" fmla="*/ 5 h 1120"/>
                  <a:gd name="T38" fmla="*/ 395 w 565"/>
                  <a:gd name="T39" fmla="*/ 0 h 1120"/>
                  <a:gd name="T40" fmla="*/ 0 w 565"/>
                  <a:gd name="T41" fmla="*/ 0 h 1120"/>
                  <a:gd name="T42" fmla="*/ 0 w 565"/>
                  <a:gd name="T43" fmla="*/ 100 h 1120"/>
                  <a:gd name="T44" fmla="*/ 115 w 565"/>
                  <a:gd name="T45" fmla="*/ 100 h 1120"/>
                  <a:gd name="T46" fmla="*/ 115 w 565"/>
                  <a:gd name="T47" fmla="*/ 100 h 1120"/>
                  <a:gd name="T48" fmla="*/ 135 w 565"/>
                  <a:gd name="T49" fmla="*/ 105 h 1120"/>
                  <a:gd name="T50" fmla="*/ 150 w 565"/>
                  <a:gd name="T51" fmla="*/ 110 h 1120"/>
                  <a:gd name="T52" fmla="*/ 160 w 565"/>
                  <a:gd name="T53" fmla="*/ 120 h 1120"/>
                  <a:gd name="T54" fmla="*/ 165 w 565"/>
                  <a:gd name="T55" fmla="*/ 140 h 1120"/>
                  <a:gd name="T56" fmla="*/ 170 w 565"/>
                  <a:gd name="T57" fmla="*/ 140 h 1120"/>
                  <a:gd name="T58" fmla="*/ 170 w 565"/>
                  <a:gd name="T59" fmla="*/ 140 h 1120"/>
                  <a:gd name="T60" fmla="*/ 170 w 565"/>
                  <a:gd name="T61" fmla="*/ 145 h 1120"/>
                  <a:gd name="T62" fmla="*/ 170 w 565"/>
                  <a:gd name="T63" fmla="*/ 150 h 1120"/>
                  <a:gd name="T64" fmla="*/ 170 w 565"/>
                  <a:gd name="T65" fmla="*/ 150 h 1120"/>
                  <a:gd name="T66" fmla="*/ 170 w 565"/>
                  <a:gd name="T67" fmla="*/ 180 h 1120"/>
                  <a:gd name="T68" fmla="*/ 170 w 565"/>
                  <a:gd name="T69" fmla="*/ 220 h 1120"/>
                  <a:gd name="T70" fmla="*/ 170 w 565"/>
                  <a:gd name="T71" fmla="*/ 905 h 1120"/>
                  <a:gd name="T72" fmla="*/ 170 w 565"/>
                  <a:gd name="T73" fmla="*/ 905 h 1120"/>
                  <a:gd name="T74" fmla="*/ 170 w 565"/>
                  <a:gd name="T75" fmla="*/ 940 h 1120"/>
                  <a:gd name="T76" fmla="*/ 170 w 565"/>
                  <a:gd name="T77" fmla="*/ 950 h 1120"/>
                  <a:gd name="T78" fmla="*/ 170 w 565"/>
                  <a:gd name="T79" fmla="*/ 950 h 1120"/>
                  <a:gd name="T80" fmla="*/ 170 w 565"/>
                  <a:gd name="T81" fmla="*/ 965 h 1120"/>
                  <a:gd name="T82" fmla="*/ 170 w 565"/>
                  <a:gd name="T83" fmla="*/ 965 h 1120"/>
                  <a:gd name="T84" fmla="*/ 170 w 565"/>
                  <a:gd name="T85" fmla="*/ 975 h 1120"/>
                  <a:gd name="T86" fmla="*/ 170 w 565"/>
                  <a:gd name="T87" fmla="*/ 975 h 1120"/>
                  <a:gd name="T88" fmla="*/ 165 w 565"/>
                  <a:gd name="T89" fmla="*/ 995 h 1120"/>
                  <a:gd name="T90" fmla="*/ 150 w 565"/>
                  <a:gd name="T91" fmla="*/ 1010 h 1120"/>
                  <a:gd name="T92" fmla="*/ 135 w 565"/>
                  <a:gd name="T93" fmla="*/ 1020 h 1120"/>
                  <a:gd name="T94" fmla="*/ 115 w 565"/>
                  <a:gd name="T95" fmla="*/ 1020 h 1120"/>
                  <a:gd name="T96" fmla="*/ 20 w 565"/>
                  <a:gd name="T97" fmla="*/ 1020 h 1120"/>
                  <a:gd name="T98" fmla="*/ 20 w 565"/>
                  <a:gd name="T99" fmla="*/ 1110 h 1120"/>
                  <a:gd name="T100" fmla="*/ 20 w 565"/>
                  <a:gd name="T101" fmla="*/ 1120 h 1120"/>
                  <a:gd name="T102" fmla="*/ 555 w 565"/>
                  <a:gd name="T103" fmla="*/ 1120 h 1120"/>
                  <a:gd name="T104" fmla="*/ 565 w 565"/>
                  <a:gd name="T105" fmla="*/ 1120 h 1120"/>
                  <a:gd name="T106" fmla="*/ 565 w 565"/>
                  <a:gd name="T107" fmla="*/ 1020 h 1120"/>
                  <a:gd name="T108" fmla="*/ 470 w 565"/>
                  <a:gd name="T109" fmla="*/ 1020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5" h="1120">
                    <a:moveTo>
                      <a:pt x="470" y="1020"/>
                    </a:moveTo>
                    <a:lnTo>
                      <a:pt x="470" y="1020"/>
                    </a:lnTo>
                    <a:lnTo>
                      <a:pt x="450" y="1020"/>
                    </a:lnTo>
                    <a:lnTo>
                      <a:pt x="430" y="1010"/>
                    </a:lnTo>
                    <a:lnTo>
                      <a:pt x="425" y="1000"/>
                    </a:lnTo>
                    <a:lnTo>
                      <a:pt x="420" y="990"/>
                    </a:lnTo>
                    <a:lnTo>
                      <a:pt x="415" y="970"/>
                    </a:lnTo>
                    <a:lnTo>
                      <a:pt x="415" y="950"/>
                    </a:lnTo>
                    <a:lnTo>
                      <a:pt x="415" y="950"/>
                    </a:lnTo>
                    <a:lnTo>
                      <a:pt x="415" y="905"/>
                    </a:lnTo>
                    <a:lnTo>
                      <a:pt x="415" y="220"/>
                    </a:lnTo>
                    <a:lnTo>
                      <a:pt x="415" y="220"/>
                    </a:lnTo>
                    <a:lnTo>
                      <a:pt x="415" y="80"/>
                    </a:lnTo>
                    <a:lnTo>
                      <a:pt x="420" y="30"/>
                    </a:lnTo>
                    <a:lnTo>
                      <a:pt x="420" y="30"/>
                    </a:lnTo>
                    <a:lnTo>
                      <a:pt x="420" y="20"/>
                    </a:lnTo>
                    <a:lnTo>
                      <a:pt x="415" y="10"/>
                    </a:lnTo>
                    <a:lnTo>
                      <a:pt x="415" y="10"/>
                    </a:lnTo>
                    <a:lnTo>
                      <a:pt x="410" y="5"/>
                    </a:lnTo>
                    <a:lnTo>
                      <a:pt x="395" y="0"/>
                    </a:lnTo>
                    <a:lnTo>
                      <a:pt x="0" y="0"/>
                    </a:lnTo>
                    <a:lnTo>
                      <a:pt x="0" y="100"/>
                    </a:lnTo>
                    <a:lnTo>
                      <a:pt x="115" y="100"/>
                    </a:lnTo>
                    <a:lnTo>
                      <a:pt x="115" y="100"/>
                    </a:lnTo>
                    <a:lnTo>
                      <a:pt x="135" y="105"/>
                    </a:lnTo>
                    <a:lnTo>
                      <a:pt x="150" y="110"/>
                    </a:lnTo>
                    <a:lnTo>
                      <a:pt x="160" y="120"/>
                    </a:lnTo>
                    <a:lnTo>
                      <a:pt x="165" y="140"/>
                    </a:lnTo>
                    <a:lnTo>
                      <a:pt x="170" y="140"/>
                    </a:lnTo>
                    <a:lnTo>
                      <a:pt x="170" y="140"/>
                    </a:lnTo>
                    <a:lnTo>
                      <a:pt x="170" y="145"/>
                    </a:lnTo>
                    <a:lnTo>
                      <a:pt x="170" y="150"/>
                    </a:lnTo>
                    <a:lnTo>
                      <a:pt x="170" y="150"/>
                    </a:lnTo>
                    <a:lnTo>
                      <a:pt x="170" y="180"/>
                    </a:lnTo>
                    <a:lnTo>
                      <a:pt x="170" y="220"/>
                    </a:lnTo>
                    <a:lnTo>
                      <a:pt x="170" y="905"/>
                    </a:lnTo>
                    <a:lnTo>
                      <a:pt x="170" y="905"/>
                    </a:lnTo>
                    <a:lnTo>
                      <a:pt x="170" y="940"/>
                    </a:lnTo>
                    <a:lnTo>
                      <a:pt x="170" y="950"/>
                    </a:lnTo>
                    <a:lnTo>
                      <a:pt x="170" y="950"/>
                    </a:lnTo>
                    <a:lnTo>
                      <a:pt x="170" y="965"/>
                    </a:lnTo>
                    <a:lnTo>
                      <a:pt x="170" y="965"/>
                    </a:lnTo>
                    <a:lnTo>
                      <a:pt x="170" y="975"/>
                    </a:lnTo>
                    <a:lnTo>
                      <a:pt x="170" y="975"/>
                    </a:lnTo>
                    <a:lnTo>
                      <a:pt x="165" y="995"/>
                    </a:lnTo>
                    <a:lnTo>
                      <a:pt x="150" y="1010"/>
                    </a:lnTo>
                    <a:lnTo>
                      <a:pt x="135" y="1020"/>
                    </a:lnTo>
                    <a:lnTo>
                      <a:pt x="115" y="1020"/>
                    </a:lnTo>
                    <a:lnTo>
                      <a:pt x="20" y="1020"/>
                    </a:lnTo>
                    <a:lnTo>
                      <a:pt x="20" y="1110"/>
                    </a:lnTo>
                    <a:lnTo>
                      <a:pt x="20" y="1120"/>
                    </a:lnTo>
                    <a:lnTo>
                      <a:pt x="555" y="1120"/>
                    </a:lnTo>
                    <a:lnTo>
                      <a:pt x="565" y="1120"/>
                    </a:lnTo>
                    <a:lnTo>
                      <a:pt x="565" y="1020"/>
                    </a:lnTo>
                    <a:lnTo>
                      <a:pt x="470" y="10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2" name="Freeform 41"/>
              <p:cNvSpPr>
                <a:spLocks noEditPoints="1"/>
              </p:cNvSpPr>
              <p:nvPr userDrawn="1"/>
            </p:nvSpPr>
            <p:spPr bwMode="auto">
              <a:xfrm>
                <a:off x="1743389" y="60362"/>
                <a:ext cx="280035" cy="344171"/>
              </a:xfrm>
              <a:custGeom>
                <a:avLst/>
                <a:gdLst>
                  <a:gd name="T0" fmla="*/ 920 w 1265"/>
                  <a:gd name="T1" fmla="*/ 710 h 1555"/>
                  <a:gd name="T2" fmla="*/ 1075 w 1265"/>
                  <a:gd name="T3" fmla="*/ 630 h 1555"/>
                  <a:gd name="T4" fmla="*/ 1135 w 1265"/>
                  <a:gd name="T5" fmla="*/ 560 h 1555"/>
                  <a:gd name="T6" fmla="*/ 1175 w 1265"/>
                  <a:gd name="T7" fmla="*/ 475 h 1555"/>
                  <a:gd name="T8" fmla="*/ 1185 w 1265"/>
                  <a:gd name="T9" fmla="*/ 370 h 1555"/>
                  <a:gd name="T10" fmla="*/ 1165 w 1265"/>
                  <a:gd name="T11" fmla="*/ 245 h 1555"/>
                  <a:gd name="T12" fmla="*/ 1105 w 1265"/>
                  <a:gd name="T13" fmla="*/ 145 h 1555"/>
                  <a:gd name="T14" fmla="*/ 1010 w 1265"/>
                  <a:gd name="T15" fmla="*/ 70 h 1555"/>
                  <a:gd name="T16" fmla="*/ 870 w 1265"/>
                  <a:gd name="T17" fmla="*/ 25 h 1555"/>
                  <a:gd name="T18" fmla="*/ 695 w 1265"/>
                  <a:gd name="T19" fmla="*/ 0 h 1555"/>
                  <a:gd name="T20" fmla="*/ 0 w 1265"/>
                  <a:gd name="T21" fmla="*/ 115 h 1555"/>
                  <a:gd name="T22" fmla="*/ 140 w 1265"/>
                  <a:gd name="T23" fmla="*/ 120 h 1555"/>
                  <a:gd name="T24" fmla="*/ 180 w 1265"/>
                  <a:gd name="T25" fmla="*/ 170 h 1555"/>
                  <a:gd name="T26" fmla="*/ 180 w 1265"/>
                  <a:gd name="T27" fmla="*/ 1325 h 1555"/>
                  <a:gd name="T28" fmla="*/ 175 w 1265"/>
                  <a:gd name="T29" fmla="*/ 1395 h 1555"/>
                  <a:gd name="T30" fmla="*/ 140 w 1265"/>
                  <a:gd name="T31" fmla="*/ 1435 h 1555"/>
                  <a:gd name="T32" fmla="*/ 0 w 1265"/>
                  <a:gd name="T33" fmla="*/ 1555 h 1555"/>
                  <a:gd name="T34" fmla="*/ 750 w 1265"/>
                  <a:gd name="T35" fmla="*/ 1555 h 1555"/>
                  <a:gd name="T36" fmla="*/ 930 w 1265"/>
                  <a:gd name="T37" fmla="*/ 1525 h 1555"/>
                  <a:gd name="T38" fmla="*/ 1075 w 1265"/>
                  <a:gd name="T39" fmla="*/ 1465 h 1555"/>
                  <a:gd name="T40" fmla="*/ 1180 w 1265"/>
                  <a:gd name="T41" fmla="*/ 1375 h 1555"/>
                  <a:gd name="T42" fmla="*/ 1245 w 1265"/>
                  <a:gd name="T43" fmla="*/ 1260 h 1555"/>
                  <a:gd name="T44" fmla="*/ 1265 w 1265"/>
                  <a:gd name="T45" fmla="*/ 1115 h 1555"/>
                  <a:gd name="T46" fmla="*/ 1260 w 1265"/>
                  <a:gd name="T47" fmla="*/ 1035 h 1555"/>
                  <a:gd name="T48" fmla="*/ 1225 w 1265"/>
                  <a:gd name="T49" fmla="*/ 935 h 1555"/>
                  <a:gd name="T50" fmla="*/ 1160 w 1265"/>
                  <a:gd name="T51" fmla="*/ 855 h 1555"/>
                  <a:gd name="T52" fmla="*/ 1065 w 1265"/>
                  <a:gd name="T53" fmla="*/ 790 h 1555"/>
                  <a:gd name="T54" fmla="*/ 940 w 1265"/>
                  <a:gd name="T55" fmla="*/ 750 h 1555"/>
                  <a:gd name="T56" fmla="*/ 990 w 1265"/>
                  <a:gd name="T57" fmla="*/ 1145 h 1555"/>
                  <a:gd name="T58" fmla="*/ 980 w 1265"/>
                  <a:gd name="T59" fmla="*/ 1245 h 1555"/>
                  <a:gd name="T60" fmla="*/ 945 w 1265"/>
                  <a:gd name="T61" fmla="*/ 1325 h 1555"/>
                  <a:gd name="T62" fmla="*/ 885 w 1265"/>
                  <a:gd name="T63" fmla="*/ 1385 h 1555"/>
                  <a:gd name="T64" fmla="*/ 805 w 1265"/>
                  <a:gd name="T65" fmla="*/ 1420 h 1555"/>
                  <a:gd name="T66" fmla="*/ 665 w 1265"/>
                  <a:gd name="T67" fmla="*/ 1440 h 1555"/>
                  <a:gd name="T68" fmla="*/ 505 w 1265"/>
                  <a:gd name="T69" fmla="*/ 1430 h 1555"/>
                  <a:gd name="T70" fmla="*/ 450 w 1265"/>
                  <a:gd name="T71" fmla="*/ 1365 h 1555"/>
                  <a:gd name="T72" fmla="*/ 440 w 1265"/>
                  <a:gd name="T73" fmla="*/ 810 h 1555"/>
                  <a:gd name="T74" fmla="*/ 735 w 1265"/>
                  <a:gd name="T75" fmla="*/ 815 h 1555"/>
                  <a:gd name="T76" fmla="*/ 840 w 1265"/>
                  <a:gd name="T77" fmla="*/ 840 h 1555"/>
                  <a:gd name="T78" fmla="*/ 910 w 1265"/>
                  <a:gd name="T79" fmla="*/ 890 h 1555"/>
                  <a:gd name="T80" fmla="*/ 960 w 1265"/>
                  <a:gd name="T81" fmla="*/ 960 h 1555"/>
                  <a:gd name="T82" fmla="*/ 985 w 1265"/>
                  <a:gd name="T83" fmla="*/ 1065 h 1555"/>
                  <a:gd name="T84" fmla="*/ 440 w 1265"/>
                  <a:gd name="T85" fmla="*/ 690 h 1555"/>
                  <a:gd name="T86" fmla="*/ 515 w 1265"/>
                  <a:gd name="T87" fmla="*/ 120 h 1555"/>
                  <a:gd name="T88" fmla="*/ 690 w 1265"/>
                  <a:gd name="T89" fmla="*/ 120 h 1555"/>
                  <a:gd name="T90" fmla="*/ 810 w 1265"/>
                  <a:gd name="T91" fmla="*/ 155 h 1555"/>
                  <a:gd name="T92" fmla="*/ 870 w 1265"/>
                  <a:gd name="T93" fmla="*/ 200 h 1555"/>
                  <a:gd name="T94" fmla="*/ 905 w 1265"/>
                  <a:gd name="T95" fmla="*/ 275 h 1555"/>
                  <a:gd name="T96" fmla="*/ 920 w 1265"/>
                  <a:gd name="T97" fmla="*/ 415 h 1555"/>
                  <a:gd name="T98" fmla="*/ 875 w 1265"/>
                  <a:gd name="T99" fmla="*/ 580 h 1555"/>
                  <a:gd name="T100" fmla="*/ 800 w 1265"/>
                  <a:gd name="T101" fmla="*/ 650 h 1555"/>
                  <a:gd name="T102" fmla="*/ 625 w 1265"/>
                  <a:gd name="T103" fmla="*/ 690 h 1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65" h="1555">
                    <a:moveTo>
                      <a:pt x="835" y="735"/>
                    </a:moveTo>
                    <a:lnTo>
                      <a:pt x="835" y="735"/>
                    </a:lnTo>
                    <a:lnTo>
                      <a:pt x="920" y="710"/>
                    </a:lnTo>
                    <a:lnTo>
                      <a:pt x="990" y="685"/>
                    </a:lnTo>
                    <a:lnTo>
                      <a:pt x="1050" y="650"/>
                    </a:lnTo>
                    <a:lnTo>
                      <a:pt x="1075" y="630"/>
                    </a:lnTo>
                    <a:lnTo>
                      <a:pt x="1100" y="605"/>
                    </a:lnTo>
                    <a:lnTo>
                      <a:pt x="1120" y="585"/>
                    </a:lnTo>
                    <a:lnTo>
                      <a:pt x="1135" y="560"/>
                    </a:lnTo>
                    <a:lnTo>
                      <a:pt x="1150" y="530"/>
                    </a:lnTo>
                    <a:lnTo>
                      <a:pt x="1165" y="505"/>
                    </a:lnTo>
                    <a:lnTo>
                      <a:pt x="1175" y="475"/>
                    </a:lnTo>
                    <a:lnTo>
                      <a:pt x="1180" y="440"/>
                    </a:lnTo>
                    <a:lnTo>
                      <a:pt x="1185" y="370"/>
                    </a:lnTo>
                    <a:lnTo>
                      <a:pt x="1185" y="370"/>
                    </a:lnTo>
                    <a:lnTo>
                      <a:pt x="1185" y="325"/>
                    </a:lnTo>
                    <a:lnTo>
                      <a:pt x="1175" y="285"/>
                    </a:lnTo>
                    <a:lnTo>
                      <a:pt x="1165" y="245"/>
                    </a:lnTo>
                    <a:lnTo>
                      <a:pt x="1150" y="210"/>
                    </a:lnTo>
                    <a:lnTo>
                      <a:pt x="1130" y="175"/>
                    </a:lnTo>
                    <a:lnTo>
                      <a:pt x="1105" y="145"/>
                    </a:lnTo>
                    <a:lnTo>
                      <a:pt x="1080" y="120"/>
                    </a:lnTo>
                    <a:lnTo>
                      <a:pt x="1045" y="95"/>
                    </a:lnTo>
                    <a:lnTo>
                      <a:pt x="1010" y="70"/>
                    </a:lnTo>
                    <a:lnTo>
                      <a:pt x="965" y="55"/>
                    </a:lnTo>
                    <a:lnTo>
                      <a:pt x="920" y="35"/>
                    </a:lnTo>
                    <a:lnTo>
                      <a:pt x="870" y="25"/>
                    </a:lnTo>
                    <a:lnTo>
                      <a:pt x="820" y="15"/>
                    </a:lnTo>
                    <a:lnTo>
                      <a:pt x="760" y="5"/>
                    </a:lnTo>
                    <a:lnTo>
                      <a:pt x="695" y="0"/>
                    </a:lnTo>
                    <a:lnTo>
                      <a:pt x="630" y="0"/>
                    </a:lnTo>
                    <a:lnTo>
                      <a:pt x="0" y="0"/>
                    </a:lnTo>
                    <a:lnTo>
                      <a:pt x="0" y="115"/>
                    </a:lnTo>
                    <a:lnTo>
                      <a:pt x="120" y="120"/>
                    </a:lnTo>
                    <a:lnTo>
                      <a:pt x="120" y="120"/>
                    </a:lnTo>
                    <a:lnTo>
                      <a:pt x="140" y="120"/>
                    </a:lnTo>
                    <a:lnTo>
                      <a:pt x="160" y="130"/>
                    </a:lnTo>
                    <a:lnTo>
                      <a:pt x="170" y="145"/>
                    </a:lnTo>
                    <a:lnTo>
                      <a:pt x="180" y="170"/>
                    </a:lnTo>
                    <a:lnTo>
                      <a:pt x="180" y="170"/>
                    </a:lnTo>
                    <a:lnTo>
                      <a:pt x="180" y="230"/>
                    </a:lnTo>
                    <a:lnTo>
                      <a:pt x="180" y="1325"/>
                    </a:lnTo>
                    <a:lnTo>
                      <a:pt x="180" y="1325"/>
                    </a:lnTo>
                    <a:lnTo>
                      <a:pt x="175" y="1395"/>
                    </a:lnTo>
                    <a:lnTo>
                      <a:pt x="175" y="1395"/>
                    </a:lnTo>
                    <a:lnTo>
                      <a:pt x="170" y="1415"/>
                    </a:lnTo>
                    <a:lnTo>
                      <a:pt x="155" y="1430"/>
                    </a:lnTo>
                    <a:lnTo>
                      <a:pt x="140" y="1435"/>
                    </a:lnTo>
                    <a:lnTo>
                      <a:pt x="120" y="1440"/>
                    </a:lnTo>
                    <a:lnTo>
                      <a:pt x="0" y="1440"/>
                    </a:lnTo>
                    <a:lnTo>
                      <a:pt x="0" y="1555"/>
                    </a:lnTo>
                    <a:lnTo>
                      <a:pt x="685" y="1555"/>
                    </a:lnTo>
                    <a:lnTo>
                      <a:pt x="685" y="1555"/>
                    </a:lnTo>
                    <a:lnTo>
                      <a:pt x="750" y="1555"/>
                    </a:lnTo>
                    <a:lnTo>
                      <a:pt x="815" y="1550"/>
                    </a:lnTo>
                    <a:lnTo>
                      <a:pt x="875" y="1540"/>
                    </a:lnTo>
                    <a:lnTo>
                      <a:pt x="930" y="1525"/>
                    </a:lnTo>
                    <a:lnTo>
                      <a:pt x="980" y="1510"/>
                    </a:lnTo>
                    <a:lnTo>
                      <a:pt x="1030" y="1490"/>
                    </a:lnTo>
                    <a:lnTo>
                      <a:pt x="1075" y="1465"/>
                    </a:lnTo>
                    <a:lnTo>
                      <a:pt x="1115" y="1440"/>
                    </a:lnTo>
                    <a:lnTo>
                      <a:pt x="1150" y="1410"/>
                    </a:lnTo>
                    <a:lnTo>
                      <a:pt x="1180" y="1375"/>
                    </a:lnTo>
                    <a:lnTo>
                      <a:pt x="1205" y="1340"/>
                    </a:lnTo>
                    <a:lnTo>
                      <a:pt x="1225" y="1300"/>
                    </a:lnTo>
                    <a:lnTo>
                      <a:pt x="1245" y="1260"/>
                    </a:lnTo>
                    <a:lnTo>
                      <a:pt x="1255" y="1215"/>
                    </a:lnTo>
                    <a:lnTo>
                      <a:pt x="1265" y="1165"/>
                    </a:lnTo>
                    <a:lnTo>
                      <a:pt x="1265" y="1115"/>
                    </a:lnTo>
                    <a:lnTo>
                      <a:pt x="1265" y="1115"/>
                    </a:lnTo>
                    <a:lnTo>
                      <a:pt x="1265" y="1075"/>
                    </a:lnTo>
                    <a:lnTo>
                      <a:pt x="1260" y="1035"/>
                    </a:lnTo>
                    <a:lnTo>
                      <a:pt x="1250" y="1000"/>
                    </a:lnTo>
                    <a:lnTo>
                      <a:pt x="1240" y="965"/>
                    </a:lnTo>
                    <a:lnTo>
                      <a:pt x="1225" y="935"/>
                    </a:lnTo>
                    <a:lnTo>
                      <a:pt x="1205" y="905"/>
                    </a:lnTo>
                    <a:lnTo>
                      <a:pt x="1185" y="880"/>
                    </a:lnTo>
                    <a:lnTo>
                      <a:pt x="1160" y="855"/>
                    </a:lnTo>
                    <a:lnTo>
                      <a:pt x="1130" y="830"/>
                    </a:lnTo>
                    <a:lnTo>
                      <a:pt x="1100" y="810"/>
                    </a:lnTo>
                    <a:lnTo>
                      <a:pt x="1065" y="790"/>
                    </a:lnTo>
                    <a:lnTo>
                      <a:pt x="1025" y="775"/>
                    </a:lnTo>
                    <a:lnTo>
                      <a:pt x="985" y="760"/>
                    </a:lnTo>
                    <a:lnTo>
                      <a:pt x="940" y="750"/>
                    </a:lnTo>
                    <a:lnTo>
                      <a:pt x="835" y="735"/>
                    </a:lnTo>
                    <a:lnTo>
                      <a:pt x="835" y="735"/>
                    </a:lnTo>
                    <a:close/>
                    <a:moveTo>
                      <a:pt x="990" y="1145"/>
                    </a:moveTo>
                    <a:lnTo>
                      <a:pt x="990" y="1145"/>
                    </a:lnTo>
                    <a:lnTo>
                      <a:pt x="985" y="1215"/>
                    </a:lnTo>
                    <a:lnTo>
                      <a:pt x="980" y="1245"/>
                    </a:lnTo>
                    <a:lnTo>
                      <a:pt x="970" y="1275"/>
                    </a:lnTo>
                    <a:lnTo>
                      <a:pt x="960" y="1300"/>
                    </a:lnTo>
                    <a:lnTo>
                      <a:pt x="945" y="1325"/>
                    </a:lnTo>
                    <a:lnTo>
                      <a:pt x="930" y="1350"/>
                    </a:lnTo>
                    <a:lnTo>
                      <a:pt x="910" y="1365"/>
                    </a:lnTo>
                    <a:lnTo>
                      <a:pt x="885" y="1385"/>
                    </a:lnTo>
                    <a:lnTo>
                      <a:pt x="865" y="1400"/>
                    </a:lnTo>
                    <a:lnTo>
                      <a:pt x="835" y="1410"/>
                    </a:lnTo>
                    <a:lnTo>
                      <a:pt x="805" y="1420"/>
                    </a:lnTo>
                    <a:lnTo>
                      <a:pt x="740" y="1435"/>
                    </a:lnTo>
                    <a:lnTo>
                      <a:pt x="665" y="1440"/>
                    </a:lnTo>
                    <a:lnTo>
                      <a:pt x="665" y="1440"/>
                    </a:lnTo>
                    <a:lnTo>
                      <a:pt x="595" y="1440"/>
                    </a:lnTo>
                    <a:lnTo>
                      <a:pt x="545" y="1435"/>
                    </a:lnTo>
                    <a:lnTo>
                      <a:pt x="505" y="1430"/>
                    </a:lnTo>
                    <a:lnTo>
                      <a:pt x="475" y="1415"/>
                    </a:lnTo>
                    <a:lnTo>
                      <a:pt x="460" y="1395"/>
                    </a:lnTo>
                    <a:lnTo>
                      <a:pt x="450" y="1365"/>
                    </a:lnTo>
                    <a:lnTo>
                      <a:pt x="445" y="1325"/>
                    </a:lnTo>
                    <a:lnTo>
                      <a:pt x="440" y="1275"/>
                    </a:lnTo>
                    <a:lnTo>
                      <a:pt x="440" y="810"/>
                    </a:lnTo>
                    <a:lnTo>
                      <a:pt x="655" y="810"/>
                    </a:lnTo>
                    <a:lnTo>
                      <a:pt x="655" y="810"/>
                    </a:lnTo>
                    <a:lnTo>
                      <a:pt x="735" y="815"/>
                    </a:lnTo>
                    <a:lnTo>
                      <a:pt x="775" y="820"/>
                    </a:lnTo>
                    <a:lnTo>
                      <a:pt x="805" y="830"/>
                    </a:lnTo>
                    <a:lnTo>
                      <a:pt x="840" y="840"/>
                    </a:lnTo>
                    <a:lnTo>
                      <a:pt x="865" y="855"/>
                    </a:lnTo>
                    <a:lnTo>
                      <a:pt x="890" y="870"/>
                    </a:lnTo>
                    <a:lnTo>
                      <a:pt x="910" y="890"/>
                    </a:lnTo>
                    <a:lnTo>
                      <a:pt x="930" y="910"/>
                    </a:lnTo>
                    <a:lnTo>
                      <a:pt x="945" y="935"/>
                    </a:lnTo>
                    <a:lnTo>
                      <a:pt x="960" y="960"/>
                    </a:lnTo>
                    <a:lnTo>
                      <a:pt x="970" y="995"/>
                    </a:lnTo>
                    <a:lnTo>
                      <a:pt x="980" y="1025"/>
                    </a:lnTo>
                    <a:lnTo>
                      <a:pt x="985" y="1065"/>
                    </a:lnTo>
                    <a:lnTo>
                      <a:pt x="990" y="1145"/>
                    </a:lnTo>
                    <a:lnTo>
                      <a:pt x="990" y="1145"/>
                    </a:lnTo>
                    <a:close/>
                    <a:moveTo>
                      <a:pt x="440" y="690"/>
                    </a:moveTo>
                    <a:lnTo>
                      <a:pt x="440" y="130"/>
                    </a:lnTo>
                    <a:lnTo>
                      <a:pt x="440" y="130"/>
                    </a:lnTo>
                    <a:lnTo>
                      <a:pt x="515" y="120"/>
                    </a:lnTo>
                    <a:lnTo>
                      <a:pt x="610" y="120"/>
                    </a:lnTo>
                    <a:lnTo>
                      <a:pt x="610" y="120"/>
                    </a:lnTo>
                    <a:lnTo>
                      <a:pt x="690" y="120"/>
                    </a:lnTo>
                    <a:lnTo>
                      <a:pt x="755" y="135"/>
                    </a:lnTo>
                    <a:lnTo>
                      <a:pt x="785" y="140"/>
                    </a:lnTo>
                    <a:lnTo>
                      <a:pt x="810" y="155"/>
                    </a:lnTo>
                    <a:lnTo>
                      <a:pt x="835" y="165"/>
                    </a:lnTo>
                    <a:lnTo>
                      <a:pt x="855" y="185"/>
                    </a:lnTo>
                    <a:lnTo>
                      <a:pt x="870" y="200"/>
                    </a:lnTo>
                    <a:lnTo>
                      <a:pt x="885" y="225"/>
                    </a:lnTo>
                    <a:lnTo>
                      <a:pt x="895" y="250"/>
                    </a:lnTo>
                    <a:lnTo>
                      <a:pt x="905" y="275"/>
                    </a:lnTo>
                    <a:lnTo>
                      <a:pt x="915" y="340"/>
                    </a:lnTo>
                    <a:lnTo>
                      <a:pt x="920" y="415"/>
                    </a:lnTo>
                    <a:lnTo>
                      <a:pt x="920" y="415"/>
                    </a:lnTo>
                    <a:lnTo>
                      <a:pt x="915" y="480"/>
                    </a:lnTo>
                    <a:lnTo>
                      <a:pt x="900" y="530"/>
                    </a:lnTo>
                    <a:lnTo>
                      <a:pt x="875" y="580"/>
                    </a:lnTo>
                    <a:lnTo>
                      <a:pt x="860" y="600"/>
                    </a:lnTo>
                    <a:lnTo>
                      <a:pt x="845" y="620"/>
                    </a:lnTo>
                    <a:lnTo>
                      <a:pt x="800" y="650"/>
                    </a:lnTo>
                    <a:lnTo>
                      <a:pt x="750" y="670"/>
                    </a:lnTo>
                    <a:lnTo>
                      <a:pt x="690" y="685"/>
                    </a:lnTo>
                    <a:lnTo>
                      <a:pt x="625" y="690"/>
                    </a:lnTo>
                    <a:lnTo>
                      <a:pt x="440" y="69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3" name="Freeform 42"/>
              <p:cNvSpPr>
                <a:spLocks/>
              </p:cNvSpPr>
              <p:nvPr userDrawn="1"/>
            </p:nvSpPr>
            <p:spPr bwMode="auto">
              <a:xfrm>
                <a:off x="2170443" y="140748"/>
                <a:ext cx="191770" cy="260986"/>
              </a:xfrm>
              <a:custGeom>
                <a:avLst/>
                <a:gdLst>
                  <a:gd name="T0" fmla="*/ 710 w 865"/>
                  <a:gd name="T1" fmla="*/ 0 h 1180"/>
                  <a:gd name="T2" fmla="*/ 625 w 865"/>
                  <a:gd name="T3" fmla="*/ 10 h 1180"/>
                  <a:gd name="T4" fmla="*/ 540 w 865"/>
                  <a:gd name="T5" fmla="*/ 40 h 1180"/>
                  <a:gd name="T6" fmla="*/ 465 w 865"/>
                  <a:gd name="T7" fmla="*/ 80 h 1180"/>
                  <a:gd name="T8" fmla="*/ 395 w 865"/>
                  <a:gd name="T9" fmla="*/ 135 h 1180"/>
                  <a:gd name="T10" fmla="*/ 400 w 865"/>
                  <a:gd name="T11" fmla="*/ 95 h 1180"/>
                  <a:gd name="T12" fmla="*/ 400 w 865"/>
                  <a:gd name="T13" fmla="*/ 85 h 1180"/>
                  <a:gd name="T14" fmla="*/ 395 w 865"/>
                  <a:gd name="T15" fmla="*/ 70 h 1180"/>
                  <a:gd name="T16" fmla="*/ 370 w 865"/>
                  <a:gd name="T17" fmla="*/ 60 h 1180"/>
                  <a:gd name="T18" fmla="*/ 0 w 865"/>
                  <a:gd name="T19" fmla="*/ 180 h 1180"/>
                  <a:gd name="T20" fmla="*/ 95 w 865"/>
                  <a:gd name="T21" fmla="*/ 180 h 1180"/>
                  <a:gd name="T22" fmla="*/ 130 w 865"/>
                  <a:gd name="T23" fmla="*/ 190 h 1180"/>
                  <a:gd name="T24" fmla="*/ 150 w 865"/>
                  <a:gd name="T25" fmla="*/ 225 h 1180"/>
                  <a:gd name="T26" fmla="*/ 150 w 865"/>
                  <a:gd name="T27" fmla="*/ 230 h 1180"/>
                  <a:gd name="T28" fmla="*/ 155 w 865"/>
                  <a:gd name="T29" fmla="*/ 965 h 1180"/>
                  <a:gd name="T30" fmla="*/ 155 w 865"/>
                  <a:gd name="T31" fmla="*/ 1000 h 1180"/>
                  <a:gd name="T32" fmla="*/ 155 w 865"/>
                  <a:gd name="T33" fmla="*/ 1010 h 1180"/>
                  <a:gd name="T34" fmla="*/ 150 w 865"/>
                  <a:gd name="T35" fmla="*/ 1045 h 1180"/>
                  <a:gd name="T36" fmla="*/ 135 w 865"/>
                  <a:gd name="T37" fmla="*/ 1070 h 1180"/>
                  <a:gd name="T38" fmla="*/ 95 w 865"/>
                  <a:gd name="T39" fmla="*/ 1080 h 1180"/>
                  <a:gd name="T40" fmla="*/ 5 w 865"/>
                  <a:gd name="T41" fmla="*/ 1180 h 1180"/>
                  <a:gd name="T42" fmla="*/ 565 w 865"/>
                  <a:gd name="T43" fmla="*/ 1080 h 1180"/>
                  <a:gd name="T44" fmla="*/ 455 w 865"/>
                  <a:gd name="T45" fmla="*/ 1080 h 1180"/>
                  <a:gd name="T46" fmla="*/ 415 w 865"/>
                  <a:gd name="T47" fmla="*/ 1070 h 1180"/>
                  <a:gd name="T48" fmla="*/ 400 w 865"/>
                  <a:gd name="T49" fmla="*/ 1050 h 1180"/>
                  <a:gd name="T50" fmla="*/ 395 w 865"/>
                  <a:gd name="T51" fmla="*/ 1010 h 1180"/>
                  <a:gd name="T52" fmla="*/ 395 w 865"/>
                  <a:gd name="T53" fmla="*/ 965 h 1180"/>
                  <a:gd name="T54" fmla="*/ 395 w 865"/>
                  <a:gd name="T55" fmla="*/ 260 h 1180"/>
                  <a:gd name="T56" fmla="*/ 480 w 865"/>
                  <a:gd name="T57" fmla="*/ 195 h 1180"/>
                  <a:gd name="T58" fmla="*/ 540 w 865"/>
                  <a:gd name="T59" fmla="*/ 170 h 1180"/>
                  <a:gd name="T60" fmla="*/ 560 w 865"/>
                  <a:gd name="T61" fmla="*/ 165 h 1180"/>
                  <a:gd name="T62" fmla="*/ 580 w 865"/>
                  <a:gd name="T63" fmla="*/ 170 h 1180"/>
                  <a:gd name="T64" fmla="*/ 600 w 865"/>
                  <a:gd name="T65" fmla="*/ 200 h 1180"/>
                  <a:gd name="T66" fmla="*/ 620 w 865"/>
                  <a:gd name="T67" fmla="*/ 230 h 1180"/>
                  <a:gd name="T68" fmla="*/ 645 w 865"/>
                  <a:gd name="T69" fmla="*/ 255 h 1180"/>
                  <a:gd name="T70" fmla="*/ 680 w 865"/>
                  <a:gd name="T71" fmla="*/ 270 h 1180"/>
                  <a:gd name="T72" fmla="*/ 735 w 865"/>
                  <a:gd name="T73" fmla="*/ 275 h 1180"/>
                  <a:gd name="T74" fmla="*/ 785 w 865"/>
                  <a:gd name="T75" fmla="*/ 265 h 1180"/>
                  <a:gd name="T76" fmla="*/ 825 w 865"/>
                  <a:gd name="T77" fmla="*/ 245 h 1180"/>
                  <a:gd name="T78" fmla="*/ 855 w 865"/>
                  <a:gd name="T79" fmla="*/ 200 h 1180"/>
                  <a:gd name="T80" fmla="*/ 865 w 865"/>
                  <a:gd name="T81" fmla="*/ 140 h 1180"/>
                  <a:gd name="T82" fmla="*/ 865 w 865"/>
                  <a:gd name="T83" fmla="*/ 110 h 1180"/>
                  <a:gd name="T84" fmla="*/ 840 w 865"/>
                  <a:gd name="T85" fmla="*/ 55 h 1180"/>
                  <a:gd name="T86" fmla="*/ 800 w 865"/>
                  <a:gd name="T87" fmla="*/ 20 h 1180"/>
                  <a:gd name="T88" fmla="*/ 745 w 865"/>
                  <a:gd name="T89" fmla="*/ 0 h 1180"/>
                  <a:gd name="T90" fmla="*/ 710 w 865"/>
                  <a:gd name="T91"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5" h="1180">
                    <a:moveTo>
                      <a:pt x="710" y="0"/>
                    </a:moveTo>
                    <a:lnTo>
                      <a:pt x="710" y="0"/>
                    </a:lnTo>
                    <a:lnTo>
                      <a:pt x="670" y="0"/>
                    </a:lnTo>
                    <a:lnTo>
                      <a:pt x="625" y="10"/>
                    </a:lnTo>
                    <a:lnTo>
                      <a:pt x="585" y="20"/>
                    </a:lnTo>
                    <a:lnTo>
                      <a:pt x="540" y="40"/>
                    </a:lnTo>
                    <a:lnTo>
                      <a:pt x="500" y="60"/>
                    </a:lnTo>
                    <a:lnTo>
                      <a:pt x="465" y="80"/>
                    </a:lnTo>
                    <a:lnTo>
                      <a:pt x="425" y="105"/>
                    </a:lnTo>
                    <a:lnTo>
                      <a:pt x="395" y="135"/>
                    </a:lnTo>
                    <a:lnTo>
                      <a:pt x="395" y="135"/>
                    </a:lnTo>
                    <a:lnTo>
                      <a:pt x="400" y="95"/>
                    </a:lnTo>
                    <a:lnTo>
                      <a:pt x="400" y="95"/>
                    </a:lnTo>
                    <a:lnTo>
                      <a:pt x="400" y="85"/>
                    </a:lnTo>
                    <a:lnTo>
                      <a:pt x="395" y="70"/>
                    </a:lnTo>
                    <a:lnTo>
                      <a:pt x="395" y="70"/>
                    </a:lnTo>
                    <a:lnTo>
                      <a:pt x="385" y="65"/>
                    </a:lnTo>
                    <a:lnTo>
                      <a:pt x="370" y="60"/>
                    </a:lnTo>
                    <a:lnTo>
                      <a:pt x="0" y="60"/>
                    </a:lnTo>
                    <a:lnTo>
                      <a:pt x="0" y="180"/>
                    </a:lnTo>
                    <a:lnTo>
                      <a:pt x="95" y="180"/>
                    </a:lnTo>
                    <a:lnTo>
                      <a:pt x="95" y="180"/>
                    </a:lnTo>
                    <a:lnTo>
                      <a:pt x="115" y="180"/>
                    </a:lnTo>
                    <a:lnTo>
                      <a:pt x="130" y="190"/>
                    </a:lnTo>
                    <a:lnTo>
                      <a:pt x="145" y="205"/>
                    </a:lnTo>
                    <a:lnTo>
                      <a:pt x="150" y="225"/>
                    </a:lnTo>
                    <a:lnTo>
                      <a:pt x="150" y="230"/>
                    </a:lnTo>
                    <a:lnTo>
                      <a:pt x="150" y="230"/>
                    </a:lnTo>
                    <a:lnTo>
                      <a:pt x="155" y="280"/>
                    </a:lnTo>
                    <a:lnTo>
                      <a:pt x="155" y="965"/>
                    </a:lnTo>
                    <a:lnTo>
                      <a:pt x="155" y="965"/>
                    </a:lnTo>
                    <a:lnTo>
                      <a:pt x="155" y="1000"/>
                    </a:lnTo>
                    <a:lnTo>
                      <a:pt x="155" y="1010"/>
                    </a:lnTo>
                    <a:lnTo>
                      <a:pt x="155" y="1010"/>
                    </a:lnTo>
                    <a:lnTo>
                      <a:pt x="150" y="1030"/>
                    </a:lnTo>
                    <a:lnTo>
                      <a:pt x="150" y="1045"/>
                    </a:lnTo>
                    <a:lnTo>
                      <a:pt x="140" y="1060"/>
                    </a:lnTo>
                    <a:lnTo>
                      <a:pt x="135" y="1070"/>
                    </a:lnTo>
                    <a:lnTo>
                      <a:pt x="115" y="1080"/>
                    </a:lnTo>
                    <a:lnTo>
                      <a:pt x="95" y="1080"/>
                    </a:lnTo>
                    <a:lnTo>
                      <a:pt x="5" y="1080"/>
                    </a:lnTo>
                    <a:lnTo>
                      <a:pt x="5" y="1180"/>
                    </a:lnTo>
                    <a:lnTo>
                      <a:pt x="565" y="1180"/>
                    </a:lnTo>
                    <a:lnTo>
                      <a:pt x="565" y="1080"/>
                    </a:lnTo>
                    <a:lnTo>
                      <a:pt x="455" y="1080"/>
                    </a:lnTo>
                    <a:lnTo>
                      <a:pt x="455" y="1080"/>
                    </a:lnTo>
                    <a:lnTo>
                      <a:pt x="430" y="1080"/>
                    </a:lnTo>
                    <a:lnTo>
                      <a:pt x="415" y="1070"/>
                    </a:lnTo>
                    <a:lnTo>
                      <a:pt x="405" y="1060"/>
                    </a:lnTo>
                    <a:lnTo>
                      <a:pt x="400" y="1050"/>
                    </a:lnTo>
                    <a:lnTo>
                      <a:pt x="395" y="1030"/>
                    </a:lnTo>
                    <a:lnTo>
                      <a:pt x="395" y="1010"/>
                    </a:lnTo>
                    <a:lnTo>
                      <a:pt x="395" y="1010"/>
                    </a:lnTo>
                    <a:lnTo>
                      <a:pt x="395" y="965"/>
                    </a:lnTo>
                    <a:lnTo>
                      <a:pt x="395" y="260"/>
                    </a:lnTo>
                    <a:lnTo>
                      <a:pt x="395" y="260"/>
                    </a:lnTo>
                    <a:lnTo>
                      <a:pt x="435" y="225"/>
                    </a:lnTo>
                    <a:lnTo>
                      <a:pt x="480" y="195"/>
                    </a:lnTo>
                    <a:lnTo>
                      <a:pt x="525" y="175"/>
                    </a:lnTo>
                    <a:lnTo>
                      <a:pt x="540" y="170"/>
                    </a:lnTo>
                    <a:lnTo>
                      <a:pt x="560" y="165"/>
                    </a:lnTo>
                    <a:lnTo>
                      <a:pt x="560" y="165"/>
                    </a:lnTo>
                    <a:lnTo>
                      <a:pt x="570" y="170"/>
                    </a:lnTo>
                    <a:lnTo>
                      <a:pt x="580" y="170"/>
                    </a:lnTo>
                    <a:lnTo>
                      <a:pt x="590" y="180"/>
                    </a:lnTo>
                    <a:lnTo>
                      <a:pt x="600" y="200"/>
                    </a:lnTo>
                    <a:lnTo>
                      <a:pt x="600" y="200"/>
                    </a:lnTo>
                    <a:lnTo>
                      <a:pt x="620" y="230"/>
                    </a:lnTo>
                    <a:lnTo>
                      <a:pt x="630" y="245"/>
                    </a:lnTo>
                    <a:lnTo>
                      <a:pt x="645" y="255"/>
                    </a:lnTo>
                    <a:lnTo>
                      <a:pt x="660" y="265"/>
                    </a:lnTo>
                    <a:lnTo>
                      <a:pt x="680" y="270"/>
                    </a:lnTo>
                    <a:lnTo>
                      <a:pt x="735" y="275"/>
                    </a:lnTo>
                    <a:lnTo>
                      <a:pt x="735" y="275"/>
                    </a:lnTo>
                    <a:lnTo>
                      <a:pt x="760" y="275"/>
                    </a:lnTo>
                    <a:lnTo>
                      <a:pt x="785" y="265"/>
                    </a:lnTo>
                    <a:lnTo>
                      <a:pt x="805" y="255"/>
                    </a:lnTo>
                    <a:lnTo>
                      <a:pt x="825" y="245"/>
                    </a:lnTo>
                    <a:lnTo>
                      <a:pt x="840" y="225"/>
                    </a:lnTo>
                    <a:lnTo>
                      <a:pt x="855" y="200"/>
                    </a:lnTo>
                    <a:lnTo>
                      <a:pt x="860" y="175"/>
                    </a:lnTo>
                    <a:lnTo>
                      <a:pt x="865" y="140"/>
                    </a:lnTo>
                    <a:lnTo>
                      <a:pt x="865" y="140"/>
                    </a:lnTo>
                    <a:lnTo>
                      <a:pt x="865" y="110"/>
                    </a:lnTo>
                    <a:lnTo>
                      <a:pt x="855" y="80"/>
                    </a:lnTo>
                    <a:lnTo>
                      <a:pt x="840" y="55"/>
                    </a:lnTo>
                    <a:lnTo>
                      <a:pt x="825" y="35"/>
                    </a:lnTo>
                    <a:lnTo>
                      <a:pt x="800" y="20"/>
                    </a:lnTo>
                    <a:lnTo>
                      <a:pt x="775" y="5"/>
                    </a:lnTo>
                    <a:lnTo>
                      <a:pt x="745" y="0"/>
                    </a:lnTo>
                    <a:lnTo>
                      <a:pt x="710" y="0"/>
                    </a:lnTo>
                    <a:lnTo>
                      <a:pt x="71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4" name="Freeform 43"/>
              <p:cNvSpPr>
                <a:spLocks/>
              </p:cNvSpPr>
              <p:nvPr userDrawn="1"/>
            </p:nvSpPr>
            <p:spPr bwMode="auto">
              <a:xfrm>
                <a:off x="2034791" y="155822"/>
                <a:ext cx="125095" cy="247651"/>
              </a:xfrm>
              <a:custGeom>
                <a:avLst/>
                <a:gdLst>
                  <a:gd name="T0" fmla="*/ 470 w 565"/>
                  <a:gd name="T1" fmla="*/ 1020 h 1120"/>
                  <a:gd name="T2" fmla="*/ 470 w 565"/>
                  <a:gd name="T3" fmla="*/ 1020 h 1120"/>
                  <a:gd name="T4" fmla="*/ 450 w 565"/>
                  <a:gd name="T5" fmla="*/ 1020 h 1120"/>
                  <a:gd name="T6" fmla="*/ 430 w 565"/>
                  <a:gd name="T7" fmla="*/ 1010 h 1120"/>
                  <a:gd name="T8" fmla="*/ 425 w 565"/>
                  <a:gd name="T9" fmla="*/ 1000 h 1120"/>
                  <a:gd name="T10" fmla="*/ 420 w 565"/>
                  <a:gd name="T11" fmla="*/ 990 h 1120"/>
                  <a:gd name="T12" fmla="*/ 415 w 565"/>
                  <a:gd name="T13" fmla="*/ 970 h 1120"/>
                  <a:gd name="T14" fmla="*/ 415 w 565"/>
                  <a:gd name="T15" fmla="*/ 950 h 1120"/>
                  <a:gd name="T16" fmla="*/ 415 w 565"/>
                  <a:gd name="T17" fmla="*/ 950 h 1120"/>
                  <a:gd name="T18" fmla="*/ 415 w 565"/>
                  <a:gd name="T19" fmla="*/ 905 h 1120"/>
                  <a:gd name="T20" fmla="*/ 415 w 565"/>
                  <a:gd name="T21" fmla="*/ 220 h 1120"/>
                  <a:gd name="T22" fmla="*/ 415 w 565"/>
                  <a:gd name="T23" fmla="*/ 220 h 1120"/>
                  <a:gd name="T24" fmla="*/ 415 w 565"/>
                  <a:gd name="T25" fmla="*/ 80 h 1120"/>
                  <a:gd name="T26" fmla="*/ 420 w 565"/>
                  <a:gd name="T27" fmla="*/ 30 h 1120"/>
                  <a:gd name="T28" fmla="*/ 420 w 565"/>
                  <a:gd name="T29" fmla="*/ 30 h 1120"/>
                  <a:gd name="T30" fmla="*/ 420 w 565"/>
                  <a:gd name="T31" fmla="*/ 20 h 1120"/>
                  <a:gd name="T32" fmla="*/ 415 w 565"/>
                  <a:gd name="T33" fmla="*/ 10 h 1120"/>
                  <a:gd name="T34" fmla="*/ 415 w 565"/>
                  <a:gd name="T35" fmla="*/ 10 h 1120"/>
                  <a:gd name="T36" fmla="*/ 410 w 565"/>
                  <a:gd name="T37" fmla="*/ 5 h 1120"/>
                  <a:gd name="T38" fmla="*/ 395 w 565"/>
                  <a:gd name="T39" fmla="*/ 0 h 1120"/>
                  <a:gd name="T40" fmla="*/ 0 w 565"/>
                  <a:gd name="T41" fmla="*/ 0 h 1120"/>
                  <a:gd name="T42" fmla="*/ 0 w 565"/>
                  <a:gd name="T43" fmla="*/ 100 h 1120"/>
                  <a:gd name="T44" fmla="*/ 115 w 565"/>
                  <a:gd name="T45" fmla="*/ 100 h 1120"/>
                  <a:gd name="T46" fmla="*/ 115 w 565"/>
                  <a:gd name="T47" fmla="*/ 100 h 1120"/>
                  <a:gd name="T48" fmla="*/ 130 w 565"/>
                  <a:gd name="T49" fmla="*/ 105 h 1120"/>
                  <a:gd name="T50" fmla="*/ 150 w 565"/>
                  <a:gd name="T51" fmla="*/ 110 h 1120"/>
                  <a:gd name="T52" fmla="*/ 160 w 565"/>
                  <a:gd name="T53" fmla="*/ 120 h 1120"/>
                  <a:gd name="T54" fmla="*/ 165 w 565"/>
                  <a:gd name="T55" fmla="*/ 140 h 1120"/>
                  <a:gd name="T56" fmla="*/ 165 w 565"/>
                  <a:gd name="T57" fmla="*/ 140 h 1120"/>
                  <a:gd name="T58" fmla="*/ 165 w 565"/>
                  <a:gd name="T59" fmla="*/ 140 h 1120"/>
                  <a:gd name="T60" fmla="*/ 165 w 565"/>
                  <a:gd name="T61" fmla="*/ 140 h 1120"/>
                  <a:gd name="T62" fmla="*/ 170 w 565"/>
                  <a:gd name="T63" fmla="*/ 145 h 1120"/>
                  <a:gd name="T64" fmla="*/ 170 w 565"/>
                  <a:gd name="T65" fmla="*/ 150 h 1120"/>
                  <a:gd name="T66" fmla="*/ 170 w 565"/>
                  <a:gd name="T67" fmla="*/ 150 h 1120"/>
                  <a:gd name="T68" fmla="*/ 170 w 565"/>
                  <a:gd name="T69" fmla="*/ 220 h 1120"/>
                  <a:gd name="T70" fmla="*/ 170 w 565"/>
                  <a:gd name="T71" fmla="*/ 905 h 1120"/>
                  <a:gd name="T72" fmla="*/ 170 w 565"/>
                  <a:gd name="T73" fmla="*/ 905 h 1120"/>
                  <a:gd name="T74" fmla="*/ 170 w 565"/>
                  <a:gd name="T75" fmla="*/ 940 h 1120"/>
                  <a:gd name="T76" fmla="*/ 170 w 565"/>
                  <a:gd name="T77" fmla="*/ 950 h 1120"/>
                  <a:gd name="T78" fmla="*/ 170 w 565"/>
                  <a:gd name="T79" fmla="*/ 950 h 1120"/>
                  <a:gd name="T80" fmla="*/ 170 w 565"/>
                  <a:gd name="T81" fmla="*/ 965 h 1120"/>
                  <a:gd name="T82" fmla="*/ 170 w 565"/>
                  <a:gd name="T83" fmla="*/ 965 h 1120"/>
                  <a:gd name="T84" fmla="*/ 170 w 565"/>
                  <a:gd name="T85" fmla="*/ 970 h 1120"/>
                  <a:gd name="T86" fmla="*/ 170 w 565"/>
                  <a:gd name="T87" fmla="*/ 975 h 1120"/>
                  <a:gd name="T88" fmla="*/ 170 w 565"/>
                  <a:gd name="T89" fmla="*/ 975 h 1120"/>
                  <a:gd name="T90" fmla="*/ 160 w 565"/>
                  <a:gd name="T91" fmla="*/ 995 h 1120"/>
                  <a:gd name="T92" fmla="*/ 150 w 565"/>
                  <a:gd name="T93" fmla="*/ 1010 h 1120"/>
                  <a:gd name="T94" fmla="*/ 135 w 565"/>
                  <a:gd name="T95" fmla="*/ 1020 h 1120"/>
                  <a:gd name="T96" fmla="*/ 115 w 565"/>
                  <a:gd name="T97" fmla="*/ 1020 h 1120"/>
                  <a:gd name="T98" fmla="*/ 20 w 565"/>
                  <a:gd name="T99" fmla="*/ 1020 h 1120"/>
                  <a:gd name="T100" fmla="*/ 20 w 565"/>
                  <a:gd name="T101" fmla="*/ 1110 h 1120"/>
                  <a:gd name="T102" fmla="*/ 20 w 565"/>
                  <a:gd name="T103" fmla="*/ 1120 h 1120"/>
                  <a:gd name="T104" fmla="*/ 550 w 565"/>
                  <a:gd name="T105" fmla="*/ 1120 h 1120"/>
                  <a:gd name="T106" fmla="*/ 560 w 565"/>
                  <a:gd name="T107" fmla="*/ 1120 h 1120"/>
                  <a:gd name="T108" fmla="*/ 565 w 565"/>
                  <a:gd name="T109" fmla="*/ 1020 h 1120"/>
                  <a:gd name="T110" fmla="*/ 470 w 565"/>
                  <a:gd name="T111" fmla="*/ 1020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5" h="1120">
                    <a:moveTo>
                      <a:pt x="470" y="1020"/>
                    </a:moveTo>
                    <a:lnTo>
                      <a:pt x="470" y="1020"/>
                    </a:lnTo>
                    <a:lnTo>
                      <a:pt x="450" y="1020"/>
                    </a:lnTo>
                    <a:lnTo>
                      <a:pt x="430" y="1010"/>
                    </a:lnTo>
                    <a:lnTo>
                      <a:pt x="425" y="1000"/>
                    </a:lnTo>
                    <a:lnTo>
                      <a:pt x="420" y="990"/>
                    </a:lnTo>
                    <a:lnTo>
                      <a:pt x="415" y="970"/>
                    </a:lnTo>
                    <a:lnTo>
                      <a:pt x="415" y="950"/>
                    </a:lnTo>
                    <a:lnTo>
                      <a:pt x="415" y="950"/>
                    </a:lnTo>
                    <a:lnTo>
                      <a:pt x="415" y="905"/>
                    </a:lnTo>
                    <a:lnTo>
                      <a:pt x="415" y="220"/>
                    </a:lnTo>
                    <a:lnTo>
                      <a:pt x="415" y="220"/>
                    </a:lnTo>
                    <a:lnTo>
                      <a:pt x="415" y="80"/>
                    </a:lnTo>
                    <a:lnTo>
                      <a:pt x="420" y="30"/>
                    </a:lnTo>
                    <a:lnTo>
                      <a:pt x="420" y="30"/>
                    </a:lnTo>
                    <a:lnTo>
                      <a:pt x="420" y="20"/>
                    </a:lnTo>
                    <a:lnTo>
                      <a:pt x="415" y="10"/>
                    </a:lnTo>
                    <a:lnTo>
                      <a:pt x="415" y="10"/>
                    </a:lnTo>
                    <a:lnTo>
                      <a:pt x="410" y="5"/>
                    </a:lnTo>
                    <a:lnTo>
                      <a:pt x="395" y="0"/>
                    </a:lnTo>
                    <a:lnTo>
                      <a:pt x="0" y="0"/>
                    </a:lnTo>
                    <a:lnTo>
                      <a:pt x="0" y="100"/>
                    </a:lnTo>
                    <a:lnTo>
                      <a:pt x="115" y="100"/>
                    </a:lnTo>
                    <a:lnTo>
                      <a:pt x="115" y="100"/>
                    </a:lnTo>
                    <a:lnTo>
                      <a:pt x="130" y="105"/>
                    </a:lnTo>
                    <a:lnTo>
                      <a:pt x="150" y="110"/>
                    </a:lnTo>
                    <a:lnTo>
                      <a:pt x="160" y="120"/>
                    </a:lnTo>
                    <a:lnTo>
                      <a:pt x="165" y="140"/>
                    </a:lnTo>
                    <a:lnTo>
                      <a:pt x="165" y="140"/>
                    </a:lnTo>
                    <a:lnTo>
                      <a:pt x="165" y="140"/>
                    </a:lnTo>
                    <a:lnTo>
                      <a:pt x="165" y="140"/>
                    </a:lnTo>
                    <a:lnTo>
                      <a:pt x="170" y="145"/>
                    </a:lnTo>
                    <a:lnTo>
                      <a:pt x="170" y="150"/>
                    </a:lnTo>
                    <a:lnTo>
                      <a:pt x="170" y="150"/>
                    </a:lnTo>
                    <a:lnTo>
                      <a:pt x="170" y="220"/>
                    </a:lnTo>
                    <a:lnTo>
                      <a:pt x="170" y="905"/>
                    </a:lnTo>
                    <a:lnTo>
                      <a:pt x="170" y="905"/>
                    </a:lnTo>
                    <a:lnTo>
                      <a:pt x="170" y="940"/>
                    </a:lnTo>
                    <a:lnTo>
                      <a:pt x="170" y="950"/>
                    </a:lnTo>
                    <a:lnTo>
                      <a:pt x="170" y="950"/>
                    </a:lnTo>
                    <a:lnTo>
                      <a:pt x="170" y="965"/>
                    </a:lnTo>
                    <a:lnTo>
                      <a:pt x="170" y="965"/>
                    </a:lnTo>
                    <a:lnTo>
                      <a:pt x="170" y="970"/>
                    </a:lnTo>
                    <a:lnTo>
                      <a:pt x="170" y="975"/>
                    </a:lnTo>
                    <a:lnTo>
                      <a:pt x="170" y="975"/>
                    </a:lnTo>
                    <a:lnTo>
                      <a:pt x="160" y="995"/>
                    </a:lnTo>
                    <a:lnTo>
                      <a:pt x="150" y="1010"/>
                    </a:lnTo>
                    <a:lnTo>
                      <a:pt x="135" y="1020"/>
                    </a:lnTo>
                    <a:lnTo>
                      <a:pt x="115" y="1020"/>
                    </a:lnTo>
                    <a:lnTo>
                      <a:pt x="20" y="1020"/>
                    </a:lnTo>
                    <a:lnTo>
                      <a:pt x="20" y="1110"/>
                    </a:lnTo>
                    <a:lnTo>
                      <a:pt x="20" y="1120"/>
                    </a:lnTo>
                    <a:lnTo>
                      <a:pt x="550" y="1120"/>
                    </a:lnTo>
                    <a:lnTo>
                      <a:pt x="560" y="1120"/>
                    </a:lnTo>
                    <a:lnTo>
                      <a:pt x="565" y="1020"/>
                    </a:lnTo>
                    <a:lnTo>
                      <a:pt x="470" y="10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45" name="Freeform 44"/>
              <p:cNvSpPr>
                <a:spLocks noEditPoints="1"/>
              </p:cNvSpPr>
              <p:nvPr userDrawn="1"/>
            </p:nvSpPr>
            <p:spPr bwMode="auto">
              <a:xfrm>
                <a:off x="1346479" y="15141"/>
                <a:ext cx="315595" cy="393066"/>
              </a:xfrm>
              <a:custGeom>
                <a:avLst/>
                <a:gdLst>
                  <a:gd name="T0" fmla="*/ 1280 w 1425"/>
                  <a:gd name="T1" fmla="*/ 1530 h 1775"/>
                  <a:gd name="T2" fmla="*/ 1230 w 1425"/>
                  <a:gd name="T3" fmla="*/ 1290 h 1775"/>
                  <a:gd name="T4" fmla="*/ 1275 w 1425"/>
                  <a:gd name="T5" fmla="*/ 1090 h 1775"/>
                  <a:gd name="T6" fmla="*/ 1210 w 1425"/>
                  <a:gd name="T7" fmla="*/ 875 h 1775"/>
                  <a:gd name="T8" fmla="*/ 1165 w 1425"/>
                  <a:gd name="T9" fmla="*/ 875 h 1775"/>
                  <a:gd name="T10" fmla="*/ 1145 w 1425"/>
                  <a:gd name="T11" fmla="*/ 905 h 1775"/>
                  <a:gd name="T12" fmla="*/ 1135 w 1425"/>
                  <a:gd name="T13" fmla="*/ 1140 h 1775"/>
                  <a:gd name="T14" fmla="*/ 1085 w 1425"/>
                  <a:gd name="T15" fmla="*/ 1295 h 1775"/>
                  <a:gd name="T16" fmla="*/ 715 w 1425"/>
                  <a:gd name="T17" fmla="*/ 715 h 1775"/>
                  <a:gd name="T18" fmla="*/ 940 w 1425"/>
                  <a:gd name="T19" fmla="*/ 530 h 1775"/>
                  <a:gd name="T20" fmla="*/ 1005 w 1425"/>
                  <a:gd name="T21" fmla="*/ 400 h 1775"/>
                  <a:gd name="T22" fmla="*/ 1005 w 1425"/>
                  <a:gd name="T23" fmla="*/ 260 h 1775"/>
                  <a:gd name="T24" fmla="*/ 880 w 1425"/>
                  <a:gd name="T25" fmla="*/ 60 h 1775"/>
                  <a:gd name="T26" fmla="*/ 700 w 1425"/>
                  <a:gd name="T27" fmla="*/ 0 h 1775"/>
                  <a:gd name="T28" fmla="*/ 530 w 1425"/>
                  <a:gd name="T29" fmla="*/ 25 h 1775"/>
                  <a:gd name="T30" fmla="*/ 390 w 1425"/>
                  <a:gd name="T31" fmla="*/ 115 h 1775"/>
                  <a:gd name="T32" fmla="*/ 320 w 1425"/>
                  <a:gd name="T33" fmla="*/ 215 h 1775"/>
                  <a:gd name="T34" fmla="*/ 275 w 1425"/>
                  <a:gd name="T35" fmla="*/ 370 h 1775"/>
                  <a:gd name="T36" fmla="*/ 295 w 1425"/>
                  <a:gd name="T37" fmla="*/ 485 h 1775"/>
                  <a:gd name="T38" fmla="*/ 415 w 1425"/>
                  <a:gd name="T39" fmla="*/ 680 h 1775"/>
                  <a:gd name="T40" fmla="*/ 375 w 1425"/>
                  <a:gd name="T41" fmla="*/ 720 h 1775"/>
                  <a:gd name="T42" fmla="*/ 185 w 1425"/>
                  <a:gd name="T43" fmla="*/ 845 h 1775"/>
                  <a:gd name="T44" fmla="*/ 55 w 1425"/>
                  <a:gd name="T45" fmla="*/ 1010 h 1775"/>
                  <a:gd name="T46" fmla="*/ 5 w 1425"/>
                  <a:gd name="T47" fmla="*/ 1215 h 1775"/>
                  <a:gd name="T48" fmla="*/ 15 w 1425"/>
                  <a:gd name="T49" fmla="*/ 1380 h 1775"/>
                  <a:gd name="T50" fmla="*/ 110 w 1425"/>
                  <a:gd name="T51" fmla="*/ 1570 h 1775"/>
                  <a:gd name="T52" fmla="*/ 225 w 1425"/>
                  <a:gd name="T53" fmla="*/ 1680 h 1775"/>
                  <a:gd name="T54" fmla="*/ 405 w 1425"/>
                  <a:gd name="T55" fmla="*/ 1760 h 1775"/>
                  <a:gd name="T56" fmla="*/ 530 w 1425"/>
                  <a:gd name="T57" fmla="*/ 1775 h 1775"/>
                  <a:gd name="T58" fmla="*/ 760 w 1425"/>
                  <a:gd name="T59" fmla="*/ 1740 h 1775"/>
                  <a:gd name="T60" fmla="*/ 1025 w 1425"/>
                  <a:gd name="T61" fmla="*/ 1580 h 1775"/>
                  <a:gd name="T62" fmla="*/ 1230 w 1425"/>
                  <a:gd name="T63" fmla="*/ 1680 h 1775"/>
                  <a:gd name="T64" fmla="*/ 1305 w 1425"/>
                  <a:gd name="T65" fmla="*/ 1730 h 1775"/>
                  <a:gd name="T66" fmla="*/ 1425 w 1425"/>
                  <a:gd name="T67" fmla="*/ 1605 h 1775"/>
                  <a:gd name="T68" fmla="*/ 1345 w 1425"/>
                  <a:gd name="T69" fmla="*/ 1590 h 1775"/>
                  <a:gd name="T70" fmla="*/ 420 w 1425"/>
                  <a:gd name="T71" fmla="*/ 340 h 1775"/>
                  <a:gd name="T72" fmla="*/ 485 w 1425"/>
                  <a:gd name="T73" fmla="*/ 205 h 1775"/>
                  <a:gd name="T74" fmla="*/ 655 w 1425"/>
                  <a:gd name="T75" fmla="*/ 140 h 1775"/>
                  <a:gd name="T76" fmla="*/ 720 w 1425"/>
                  <a:gd name="T77" fmla="*/ 145 h 1775"/>
                  <a:gd name="T78" fmla="*/ 845 w 1425"/>
                  <a:gd name="T79" fmla="*/ 225 h 1775"/>
                  <a:gd name="T80" fmla="*/ 875 w 1425"/>
                  <a:gd name="T81" fmla="*/ 335 h 1775"/>
                  <a:gd name="T82" fmla="*/ 845 w 1425"/>
                  <a:gd name="T83" fmla="*/ 430 h 1775"/>
                  <a:gd name="T84" fmla="*/ 675 w 1425"/>
                  <a:gd name="T85" fmla="*/ 585 h 1775"/>
                  <a:gd name="T86" fmla="*/ 525 w 1425"/>
                  <a:gd name="T87" fmla="*/ 590 h 1775"/>
                  <a:gd name="T88" fmla="*/ 430 w 1425"/>
                  <a:gd name="T89" fmla="*/ 435 h 1775"/>
                  <a:gd name="T90" fmla="*/ 520 w 1425"/>
                  <a:gd name="T91" fmla="*/ 1645 h 1775"/>
                  <a:gd name="T92" fmla="*/ 410 w 1425"/>
                  <a:gd name="T93" fmla="*/ 1625 h 1775"/>
                  <a:gd name="T94" fmla="*/ 280 w 1425"/>
                  <a:gd name="T95" fmla="*/ 1545 h 1775"/>
                  <a:gd name="T96" fmla="*/ 180 w 1425"/>
                  <a:gd name="T97" fmla="*/ 1420 h 1775"/>
                  <a:gd name="T98" fmla="*/ 140 w 1425"/>
                  <a:gd name="T99" fmla="*/ 1255 h 1775"/>
                  <a:gd name="T100" fmla="*/ 155 w 1425"/>
                  <a:gd name="T101" fmla="*/ 1130 h 1775"/>
                  <a:gd name="T102" fmla="*/ 220 w 1425"/>
                  <a:gd name="T103" fmla="*/ 995 h 1775"/>
                  <a:gd name="T104" fmla="*/ 435 w 1425"/>
                  <a:gd name="T105" fmla="*/ 840 h 1775"/>
                  <a:gd name="T106" fmla="*/ 515 w 1425"/>
                  <a:gd name="T107" fmla="*/ 805 h 1775"/>
                  <a:gd name="T108" fmla="*/ 1000 w 1425"/>
                  <a:gd name="T109" fmla="*/ 1415 h 1775"/>
                  <a:gd name="T110" fmla="*/ 780 w 1425"/>
                  <a:gd name="T111" fmla="*/ 1590 h 1775"/>
                  <a:gd name="T112" fmla="*/ 520 w 1425"/>
                  <a:gd name="T113" fmla="*/ 1645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5" h="1775">
                    <a:moveTo>
                      <a:pt x="1345" y="1590"/>
                    </a:moveTo>
                    <a:lnTo>
                      <a:pt x="1345" y="1590"/>
                    </a:lnTo>
                    <a:lnTo>
                      <a:pt x="1320" y="1570"/>
                    </a:lnTo>
                    <a:lnTo>
                      <a:pt x="1280" y="1530"/>
                    </a:lnTo>
                    <a:lnTo>
                      <a:pt x="1175" y="1405"/>
                    </a:lnTo>
                    <a:lnTo>
                      <a:pt x="1175" y="1405"/>
                    </a:lnTo>
                    <a:lnTo>
                      <a:pt x="1205" y="1350"/>
                    </a:lnTo>
                    <a:lnTo>
                      <a:pt x="1230" y="1290"/>
                    </a:lnTo>
                    <a:lnTo>
                      <a:pt x="1250" y="1235"/>
                    </a:lnTo>
                    <a:lnTo>
                      <a:pt x="1260" y="1185"/>
                    </a:lnTo>
                    <a:lnTo>
                      <a:pt x="1270" y="1135"/>
                    </a:lnTo>
                    <a:lnTo>
                      <a:pt x="1275" y="1090"/>
                    </a:lnTo>
                    <a:lnTo>
                      <a:pt x="1280" y="1010"/>
                    </a:lnTo>
                    <a:lnTo>
                      <a:pt x="1425" y="1010"/>
                    </a:lnTo>
                    <a:lnTo>
                      <a:pt x="1425" y="875"/>
                    </a:lnTo>
                    <a:lnTo>
                      <a:pt x="1210" y="875"/>
                    </a:lnTo>
                    <a:lnTo>
                      <a:pt x="1210" y="875"/>
                    </a:lnTo>
                    <a:lnTo>
                      <a:pt x="1175" y="870"/>
                    </a:lnTo>
                    <a:lnTo>
                      <a:pt x="1175" y="870"/>
                    </a:lnTo>
                    <a:lnTo>
                      <a:pt x="1165" y="875"/>
                    </a:lnTo>
                    <a:lnTo>
                      <a:pt x="1155" y="880"/>
                    </a:lnTo>
                    <a:lnTo>
                      <a:pt x="1145" y="890"/>
                    </a:lnTo>
                    <a:lnTo>
                      <a:pt x="1145" y="905"/>
                    </a:lnTo>
                    <a:lnTo>
                      <a:pt x="1145" y="905"/>
                    </a:lnTo>
                    <a:lnTo>
                      <a:pt x="1145" y="980"/>
                    </a:lnTo>
                    <a:lnTo>
                      <a:pt x="1140" y="1085"/>
                    </a:lnTo>
                    <a:lnTo>
                      <a:pt x="1140" y="1085"/>
                    </a:lnTo>
                    <a:lnTo>
                      <a:pt x="1135" y="1140"/>
                    </a:lnTo>
                    <a:lnTo>
                      <a:pt x="1120" y="1195"/>
                    </a:lnTo>
                    <a:lnTo>
                      <a:pt x="1105" y="1245"/>
                    </a:lnTo>
                    <a:lnTo>
                      <a:pt x="1085" y="1295"/>
                    </a:lnTo>
                    <a:lnTo>
                      <a:pt x="1085" y="1295"/>
                    </a:lnTo>
                    <a:lnTo>
                      <a:pt x="855" y="1010"/>
                    </a:lnTo>
                    <a:lnTo>
                      <a:pt x="650" y="750"/>
                    </a:lnTo>
                    <a:lnTo>
                      <a:pt x="650" y="750"/>
                    </a:lnTo>
                    <a:lnTo>
                      <a:pt x="715" y="715"/>
                    </a:lnTo>
                    <a:lnTo>
                      <a:pt x="775" y="675"/>
                    </a:lnTo>
                    <a:lnTo>
                      <a:pt x="840" y="635"/>
                    </a:lnTo>
                    <a:lnTo>
                      <a:pt x="895" y="585"/>
                    </a:lnTo>
                    <a:lnTo>
                      <a:pt x="940" y="530"/>
                    </a:lnTo>
                    <a:lnTo>
                      <a:pt x="960" y="500"/>
                    </a:lnTo>
                    <a:lnTo>
                      <a:pt x="980" y="465"/>
                    </a:lnTo>
                    <a:lnTo>
                      <a:pt x="995" y="435"/>
                    </a:lnTo>
                    <a:lnTo>
                      <a:pt x="1005" y="400"/>
                    </a:lnTo>
                    <a:lnTo>
                      <a:pt x="1010" y="360"/>
                    </a:lnTo>
                    <a:lnTo>
                      <a:pt x="1010" y="320"/>
                    </a:lnTo>
                    <a:lnTo>
                      <a:pt x="1010" y="320"/>
                    </a:lnTo>
                    <a:lnTo>
                      <a:pt x="1005" y="260"/>
                    </a:lnTo>
                    <a:lnTo>
                      <a:pt x="990" y="200"/>
                    </a:lnTo>
                    <a:lnTo>
                      <a:pt x="960" y="145"/>
                    </a:lnTo>
                    <a:lnTo>
                      <a:pt x="925" y="100"/>
                    </a:lnTo>
                    <a:lnTo>
                      <a:pt x="880" y="60"/>
                    </a:lnTo>
                    <a:lnTo>
                      <a:pt x="830" y="35"/>
                    </a:lnTo>
                    <a:lnTo>
                      <a:pt x="770" y="10"/>
                    </a:lnTo>
                    <a:lnTo>
                      <a:pt x="700" y="0"/>
                    </a:lnTo>
                    <a:lnTo>
                      <a:pt x="700" y="0"/>
                    </a:lnTo>
                    <a:lnTo>
                      <a:pt x="655" y="0"/>
                    </a:lnTo>
                    <a:lnTo>
                      <a:pt x="615" y="5"/>
                    </a:lnTo>
                    <a:lnTo>
                      <a:pt x="570" y="10"/>
                    </a:lnTo>
                    <a:lnTo>
                      <a:pt x="530" y="25"/>
                    </a:lnTo>
                    <a:lnTo>
                      <a:pt x="490" y="40"/>
                    </a:lnTo>
                    <a:lnTo>
                      <a:pt x="455" y="60"/>
                    </a:lnTo>
                    <a:lnTo>
                      <a:pt x="420" y="85"/>
                    </a:lnTo>
                    <a:lnTo>
                      <a:pt x="390" y="115"/>
                    </a:lnTo>
                    <a:lnTo>
                      <a:pt x="390" y="115"/>
                    </a:lnTo>
                    <a:lnTo>
                      <a:pt x="360" y="145"/>
                    </a:lnTo>
                    <a:lnTo>
                      <a:pt x="340" y="180"/>
                    </a:lnTo>
                    <a:lnTo>
                      <a:pt x="320" y="215"/>
                    </a:lnTo>
                    <a:lnTo>
                      <a:pt x="300" y="250"/>
                    </a:lnTo>
                    <a:lnTo>
                      <a:pt x="290" y="290"/>
                    </a:lnTo>
                    <a:lnTo>
                      <a:pt x="280" y="330"/>
                    </a:lnTo>
                    <a:lnTo>
                      <a:pt x="275" y="370"/>
                    </a:lnTo>
                    <a:lnTo>
                      <a:pt x="280" y="410"/>
                    </a:lnTo>
                    <a:lnTo>
                      <a:pt x="280" y="410"/>
                    </a:lnTo>
                    <a:lnTo>
                      <a:pt x="285" y="450"/>
                    </a:lnTo>
                    <a:lnTo>
                      <a:pt x="295" y="485"/>
                    </a:lnTo>
                    <a:lnTo>
                      <a:pt x="310" y="520"/>
                    </a:lnTo>
                    <a:lnTo>
                      <a:pt x="325" y="555"/>
                    </a:lnTo>
                    <a:lnTo>
                      <a:pt x="370" y="620"/>
                    </a:lnTo>
                    <a:lnTo>
                      <a:pt x="415" y="680"/>
                    </a:lnTo>
                    <a:lnTo>
                      <a:pt x="415" y="680"/>
                    </a:lnTo>
                    <a:lnTo>
                      <a:pt x="430" y="695"/>
                    </a:lnTo>
                    <a:lnTo>
                      <a:pt x="430" y="695"/>
                    </a:lnTo>
                    <a:lnTo>
                      <a:pt x="375" y="720"/>
                    </a:lnTo>
                    <a:lnTo>
                      <a:pt x="310" y="755"/>
                    </a:lnTo>
                    <a:lnTo>
                      <a:pt x="245" y="795"/>
                    </a:lnTo>
                    <a:lnTo>
                      <a:pt x="185" y="845"/>
                    </a:lnTo>
                    <a:lnTo>
                      <a:pt x="185" y="845"/>
                    </a:lnTo>
                    <a:lnTo>
                      <a:pt x="145" y="885"/>
                    </a:lnTo>
                    <a:lnTo>
                      <a:pt x="110" y="925"/>
                    </a:lnTo>
                    <a:lnTo>
                      <a:pt x="80" y="965"/>
                    </a:lnTo>
                    <a:lnTo>
                      <a:pt x="55" y="1010"/>
                    </a:lnTo>
                    <a:lnTo>
                      <a:pt x="35" y="1060"/>
                    </a:lnTo>
                    <a:lnTo>
                      <a:pt x="20" y="1110"/>
                    </a:lnTo>
                    <a:lnTo>
                      <a:pt x="10" y="1160"/>
                    </a:lnTo>
                    <a:lnTo>
                      <a:pt x="5" y="1215"/>
                    </a:lnTo>
                    <a:lnTo>
                      <a:pt x="5" y="1215"/>
                    </a:lnTo>
                    <a:lnTo>
                      <a:pt x="0" y="1270"/>
                    </a:lnTo>
                    <a:lnTo>
                      <a:pt x="5" y="1325"/>
                    </a:lnTo>
                    <a:lnTo>
                      <a:pt x="15" y="1380"/>
                    </a:lnTo>
                    <a:lnTo>
                      <a:pt x="30" y="1430"/>
                    </a:lnTo>
                    <a:lnTo>
                      <a:pt x="55" y="1480"/>
                    </a:lnTo>
                    <a:lnTo>
                      <a:pt x="80" y="1530"/>
                    </a:lnTo>
                    <a:lnTo>
                      <a:pt x="110" y="1570"/>
                    </a:lnTo>
                    <a:lnTo>
                      <a:pt x="145" y="1615"/>
                    </a:lnTo>
                    <a:lnTo>
                      <a:pt x="145" y="1615"/>
                    </a:lnTo>
                    <a:lnTo>
                      <a:pt x="185" y="1650"/>
                    </a:lnTo>
                    <a:lnTo>
                      <a:pt x="225" y="1680"/>
                    </a:lnTo>
                    <a:lnTo>
                      <a:pt x="270" y="1705"/>
                    </a:lnTo>
                    <a:lnTo>
                      <a:pt x="310" y="1730"/>
                    </a:lnTo>
                    <a:lnTo>
                      <a:pt x="360" y="1745"/>
                    </a:lnTo>
                    <a:lnTo>
                      <a:pt x="405" y="1760"/>
                    </a:lnTo>
                    <a:lnTo>
                      <a:pt x="455" y="1770"/>
                    </a:lnTo>
                    <a:lnTo>
                      <a:pt x="505" y="1775"/>
                    </a:lnTo>
                    <a:lnTo>
                      <a:pt x="505" y="1775"/>
                    </a:lnTo>
                    <a:lnTo>
                      <a:pt x="530" y="1775"/>
                    </a:lnTo>
                    <a:lnTo>
                      <a:pt x="530" y="1775"/>
                    </a:lnTo>
                    <a:lnTo>
                      <a:pt x="610" y="1770"/>
                    </a:lnTo>
                    <a:lnTo>
                      <a:pt x="685" y="1755"/>
                    </a:lnTo>
                    <a:lnTo>
                      <a:pt x="760" y="1740"/>
                    </a:lnTo>
                    <a:lnTo>
                      <a:pt x="830" y="1710"/>
                    </a:lnTo>
                    <a:lnTo>
                      <a:pt x="895" y="1675"/>
                    </a:lnTo>
                    <a:lnTo>
                      <a:pt x="960" y="1630"/>
                    </a:lnTo>
                    <a:lnTo>
                      <a:pt x="1025" y="1580"/>
                    </a:lnTo>
                    <a:lnTo>
                      <a:pt x="1085" y="1520"/>
                    </a:lnTo>
                    <a:lnTo>
                      <a:pt x="1085" y="1520"/>
                    </a:lnTo>
                    <a:lnTo>
                      <a:pt x="1190" y="1640"/>
                    </a:lnTo>
                    <a:lnTo>
                      <a:pt x="1230" y="1680"/>
                    </a:lnTo>
                    <a:lnTo>
                      <a:pt x="1260" y="1705"/>
                    </a:lnTo>
                    <a:lnTo>
                      <a:pt x="1260" y="1705"/>
                    </a:lnTo>
                    <a:lnTo>
                      <a:pt x="1280" y="1720"/>
                    </a:lnTo>
                    <a:lnTo>
                      <a:pt x="1305" y="1730"/>
                    </a:lnTo>
                    <a:lnTo>
                      <a:pt x="1345" y="1745"/>
                    </a:lnTo>
                    <a:lnTo>
                      <a:pt x="1385" y="1745"/>
                    </a:lnTo>
                    <a:lnTo>
                      <a:pt x="1425" y="1745"/>
                    </a:lnTo>
                    <a:lnTo>
                      <a:pt x="1425" y="1605"/>
                    </a:lnTo>
                    <a:lnTo>
                      <a:pt x="1425" y="1605"/>
                    </a:lnTo>
                    <a:lnTo>
                      <a:pt x="1380" y="1605"/>
                    </a:lnTo>
                    <a:lnTo>
                      <a:pt x="1360" y="1600"/>
                    </a:lnTo>
                    <a:lnTo>
                      <a:pt x="1345" y="1590"/>
                    </a:lnTo>
                    <a:lnTo>
                      <a:pt x="1345" y="1590"/>
                    </a:lnTo>
                    <a:close/>
                    <a:moveTo>
                      <a:pt x="415" y="385"/>
                    </a:moveTo>
                    <a:lnTo>
                      <a:pt x="415" y="385"/>
                    </a:lnTo>
                    <a:lnTo>
                      <a:pt x="420" y="340"/>
                    </a:lnTo>
                    <a:lnTo>
                      <a:pt x="430" y="290"/>
                    </a:lnTo>
                    <a:lnTo>
                      <a:pt x="455" y="245"/>
                    </a:lnTo>
                    <a:lnTo>
                      <a:pt x="485" y="205"/>
                    </a:lnTo>
                    <a:lnTo>
                      <a:pt x="485" y="205"/>
                    </a:lnTo>
                    <a:lnTo>
                      <a:pt x="520" y="175"/>
                    </a:lnTo>
                    <a:lnTo>
                      <a:pt x="560" y="155"/>
                    </a:lnTo>
                    <a:lnTo>
                      <a:pt x="605" y="145"/>
                    </a:lnTo>
                    <a:lnTo>
                      <a:pt x="655" y="140"/>
                    </a:lnTo>
                    <a:lnTo>
                      <a:pt x="655" y="140"/>
                    </a:lnTo>
                    <a:lnTo>
                      <a:pt x="680" y="140"/>
                    </a:lnTo>
                    <a:lnTo>
                      <a:pt x="680" y="140"/>
                    </a:lnTo>
                    <a:lnTo>
                      <a:pt x="720" y="145"/>
                    </a:lnTo>
                    <a:lnTo>
                      <a:pt x="760" y="160"/>
                    </a:lnTo>
                    <a:lnTo>
                      <a:pt x="790" y="175"/>
                    </a:lnTo>
                    <a:lnTo>
                      <a:pt x="820" y="200"/>
                    </a:lnTo>
                    <a:lnTo>
                      <a:pt x="845" y="225"/>
                    </a:lnTo>
                    <a:lnTo>
                      <a:pt x="860" y="260"/>
                    </a:lnTo>
                    <a:lnTo>
                      <a:pt x="870" y="295"/>
                    </a:lnTo>
                    <a:lnTo>
                      <a:pt x="875" y="335"/>
                    </a:lnTo>
                    <a:lnTo>
                      <a:pt x="875" y="335"/>
                    </a:lnTo>
                    <a:lnTo>
                      <a:pt x="870" y="360"/>
                    </a:lnTo>
                    <a:lnTo>
                      <a:pt x="865" y="385"/>
                    </a:lnTo>
                    <a:lnTo>
                      <a:pt x="855" y="410"/>
                    </a:lnTo>
                    <a:lnTo>
                      <a:pt x="845" y="430"/>
                    </a:lnTo>
                    <a:lnTo>
                      <a:pt x="815" y="475"/>
                    </a:lnTo>
                    <a:lnTo>
                      <a:pt x="775" y="515"/>
                    </a:lnTo>
                    <a:lnTo>
                      <a:pt x="725" y="550"/>
                    </a:lnTo>
                    <a:lnTo>
                      <a:pt x="675" y="585"/>
                    </a:lnTo>
                    <a:lnTo>
                      <a:pt x="620" y="615"/>
                    </a:lnTo>
                    <a:lnTo>
                      <a:pt x="565" y="640"/>
                    </a:lnTo>
                    <a:lnTo>
                      <a:pt x="565" y="640"/>
                    </a:lnTo>
                    <a:lnTo>
                      <a:pt x="525" y="590"/>
                    </a:lnTo>
                    <a:lnTo>
                      <a:pt x="525" y="590"/>
                    </a:lnTo>
                    <a:lnTo>
                      <a:pt x="485" y="535"/>
                    </a:lnTo>
                    <a:lnTo>
                      <a:pt x="455" y="485"/>
                    </a:lnTo>
                    <a:lnTo>
                      <a:pt x="430" y="435"/>
                    </a:lnTo>
                    <a:lnTo>
                      <a:pt x="420" y="410"/>
                    </a:lnTo>
                    <a:lnTo>
                      <a:pt x="415" y="385"/>
                    </a:lnTo>
                    <a:lnTo>
                      <a:pt x="415" y="385"/>
                    </a:lnTo>
                    <a:close/>
                    <a:moveTo>
                      <a:pt x="520" y="1645"/>
                    </a:moveTo>
                    <a:lnTo>
                      <a:pt x="520" y="1645"/>
                    </a:lnTo>
                    <a:lnTo>
                      <a:pt x="485" y="1640"/>
                    </a:lnTo>
                    <a:lnTo>
                      <a:pt x="445" y="1635"/>
                    </a:lnTo>
                    <a:lnTo>
                      <a:pt x="410" y="1625"/>
                    </a:lnTo>
                    <a:lnTo>
                      <a:pt x="375" y="1610"/>
                    </a:lnTo>
                    <a:lnTo>
                      <a:pt x="340" y="1590"/>
                    </a:lnTo>
                    <a:lnTo>
                      <a:pt x="310" y="1570"/>
                    </a:lnTo>
                    <a:lnTo>
                      <a:pt x="280" y="1545"/>
                    </a:lnTo>
                    <a:lnTo>
                      <a:pt x="250" y="1520"/>
                    </a:lnTo>
                    <a:lnTo>
                      <a:pt x="225" y="1490"/>
                    </a:lnTo>
                    <a:lnTo>
                      <a:pt x="200" y="1455"/>
                    </a:lnTo>
                    <a:lnTo>
                      <a:pt x="180" y="1420"/>
                    </a:lnTo>
                    <a:lnTo>
                      <a:pt x="165" y="1380"/>
                    </a:lnTo>
                    <a:lnTo>
                      <a:pt x="150" y="1340"/>
                    </a:lnTo>
                    <a:lnTo>
                      <a:pt x="145" y="1300"/>
                    </a:lnTo>
                    <a:lnTo>
                      <a:pt x="140" y="1255"/>
                    </a:lnTo>
                    <a:lnTo>
                      <a:pt x="140" y="1210"/>
                    </a:lnTo>
                    <a:lnTo>
                      <a:pt x="140" y="1210"/>
                    </a:lnTo>
                    <a:lnTo>
                      <a:pt x="145" y="1170"/>
                    </a:lnTo>
                    <a:lnTo>
                      <a:pt x="155" y="1130"/>
                    </a:lnTo>
                    <a:lnTo>
                      <a:pt x="170" y="1090"/>
                    </a:lnTo>
                    <a:lnTo>
                      <a:pt x="185" y="1060"/>
                    </a:lnTo>
                    <a:lnTo>
                      <a:pt x="200" y="1025"/>
                    </a:lnTo>
                    <a:lnTo>
                      <a:pt x="220" y="995"/>
                    </a:lnTo>
                    <a:lnTo>
                      <a:pt x="270" y="945"/>
                    </a:lnTo>
                    <a:lnTo>
                      <a:pt x="320" y="905"/>
                    </a:lnTo>
                    <a:lnTo>
                      <a:pt x="375" y="870"/>
                    </a:lnTo>
                    <a:lnTo>
                      <a:pt x="435" y="840"/>
                    </a:lnTo>
                    <a:lnTo>
                      <a:pt x="485" y="815"/>
                    </a:lnTo>
                    <a:lnTo>
                      <a:pt x="495" y="815"/>
                    </a:lnTo>
                    <a:lnTo>
                      <a:pt x="495" y="815"/>
                    </a:lnTo>
                    <a:lnTo>
                      <a:pt x="515" y="805"/>
                    </a:lnTo>
                    <a:lnTo>
                      <a:pt x="515" y="805"/>
                    </a:lnTo>
                    <a:lnTo>
                      <a:pt x="730" y="1085"/>
                    </a:lnTo>
                    <a:lnTo>
                      <a:pt x="1000" y="1415"/>
                    </a:lnTo>
                    <a:lnTo>
                      <a:pt x="1000" y="1415"/>
                    </a:lnTo>
                    <a:lnTo>
                      <a:pt x="945" y="1470"/>
                    </a:lnTo>
                    <a:lnTo>
                      <a:pt x="895" y="1520"/>
                    </a:lnTo>
                    <a:lnTo>
                      <a:pt x="835" y="1560"/>
                    </a:lnTo>
                    <a:lnTo>
                      <a:pt x="780" y="1590"/>
                    </a:lnTo>
                    <a:lnTo>
                      <a:pt x="720" y="1615"/>
                    </a:lnTo>
                    <a:lnTo>
                      <a:pt x="655" y="1635"/>
                    </a:lnTo>
                    <a:lnTo>
                      <a:pt x="590" y="1645"/>
                    </a:lnTo>
                    <a:lnTo>
                      <a:pt x="520" y="1645"/>
                    </a:lnTo>
                    <a:lnTo>
                      <a:pt x="520" y="1645"/>
                    </a:lnTo>
                    <a:close/>
                  </a:path>
                </a:pathLst>
              </a:custGeom>
              <a:solidFill>
                <a:schemeClr val="accent1"/>
              </a:solidFill>
              <a:ln>
                <a:noFill/>
              </a:ln>
            </p:spPr>
            <p:txBody>
              <a:bodyPr rot="0" vert="horz" wrap="square" lIns="91440" tIns="45720" rIns="91440" bIns="36000" anchor="t" anchorCtr="0" upright="1">
                <a:noAutofit/>
              </a:bodyPr>
              <a:lstStyle/>
              <a:p>
                <a:endParaRPr lang="en-GB"/>
              </a:p>
            </p:txBody>
          </p:sp>
          <p:sp>
            <p:nvSpPr>
              <p:cNvPr id="48" name="Freeform 47"/>
              <p:cNvSpPr>
                <a:spLocks noEditPoints="1"/>
              </p:cNvSpPr>
              <p:nvPr userDrawn="1"/>
            </p:nvSpPr>
            <p:spPr bwMode="auto">
              <a:xfrm>
                <a:off x="0" y="15107"/>
                <a:ext cx="315595" cy="391797"/>
              </a:xfrm>
              <a:custGeom>
                <a:avLst/>
                <a:gdLst>
                  <a:gd name="T0" fmla="*/ 1280 w 1425"/>
                  <a:gd name="T1" fmla="*/ 1525 h 1770"/>
                  <a:gd name="T2" fmla="*/ 1230 w 1425"/>
                  <a:gd name="T3" fmla="*/ 1290 h 1770"/>
                  <a:gd name="T4" fmla="*/ 1275 w 1425"/>
                  <a:gd name="T5" fmla="*/ 1090 h 1770"/>
                  <a:gd name="T6" fmla="*/ 1210 w 1425"/>
                  <a:gd name="T7" fmla="*/ 870 h 1770"/>
                  <a:gd name="T8" fmla="*/ 1160 w 1425"/>
                  <a:gd name="T9" fmla="*/ 875 h 1770"/>
                  <a:gd name="T10" fmla="*/ 1140 w 1425"/>
                  <a:gd name="T11" fmla="*/ 900 h 1770"/>
                  <a:gd name="T12" fmla="*/ 1130 w 1425"/>
                  <a:gd name="T13" fmla="*/ 1140 h 1770"/>
                  <a:gd name="T14" fmla="*/ 1080 w 1425"/>
                  <a:gd name="T15" fmla="*/ 1295 h 1770"/>
                  <a:gd name="T16" fmla="*/ 710 w 1425"/>
                  <a:gd name="T17" fmla="*/ 715 h 1770"/>
                  <a:gd name="T18" fmla="*/ 940 w 1425"/>
                  <a:gd name="T19" fmla="*/ 525 h 1770"/>
                  <a:gd name="T20" fmla="*/ 1000 w 1425"/>
                  <a:gd name="T21" fmla="*/ 395 h 1770"/>
                  <a:gd name="T22" fmla="*/ 1005 w 1425"/>
                  <a:gd name="T23" fmla="*/ 255 h 1770"/>
                  <a:gd name="T24" fmla="*/ 880 w 1425"/>
                  <a:gd name="T25" fmla="*/ 60 h 1770"/>
                  <a:gd name="T26" fmla="*/ 700 w 1425"/>
                  <a:gd name="T27" fmla="*/ 0 h 1770"/>
                  <a:gd name="T28" fmla="*/ 525 w 1425"/>
                  <a:gd name="T29" fmla="*/ 25 h 1770"/>
                  <a:gd name="T30" fmla="*/ 385 w 1425"/>
                  <a:gd name="T31" fmla="*/ 110 h 1770"/>
                  <a:gd name="T32" fmla="*/ 315 w 1425"/>
                  <a:gd name="T33" fmla="*/ 215 h 1770"/>
                  <a:gd name="T34" fmla="*/ 275 w 1425"/>
                  <a:gd name="T35" fmla="*/ 370 h 1770"/>
                  <a:gd name="T36" fmla="*/ 290 w 1425"/>
                  <a:gd name="T37" fmla="*/ 485 h 1770"/>
                  <a:gd name="T38" fmla="*/ 415 w 1425"/>
                  <a:gd name="T39" fmla="*/ 680 h 1770"/>
                  <a:gd name="T40" fmla="*/ 370 w 1425"/>
                  <a:gd name="T41" fmla="*/ 720 h 1770"/>
                  <a:gd name="T42" fmla="*/ 180 w 1425"/>
                  <a:gd name="T43" fmla="*/ 845 h 1770"/>
                  <a:gd name="T44" fmla="*/ 55 w 1425"/>
                  <a:gd name="T45" fmla="*/ 1010 h 1770"/>
                  <a:gd name="T46" fmla="*/ 0 w 1425"/>
                  <a:gd name="T47" fmla="*/ 1210 h 1770"/>
                  <a:gd name="T48" fmla="*/ 15 w 1425"/>
                  <a:gd name="T49" fmla="*/ 1375 h 1770"/>
                  <a:gd name="T50" fmla="*/ 110 w 1425"/>
                  <a:gd name="T51" fmla="*/ 1570 h 1770"/>
                  <a:gd name="T52" fmla="*/ 220 w 1425"/>
                  <a:gd name="T53" fmla="*/ 1675 h 1770"/>
                  <a:gd name="T54" fmla="*/ 405 w 1425"/>
                  <a:gd name="T55" fmla="*/ 1760 h 1770"/>
                  <a:gd name="T56" fmla="*/ 530 w 1425"/>
                  <a:gd name="T57" fmla="*/ 1770 h 1770"/>
                  <a:gd name="T58" fmla="*/ 755 w 1425"/>
                  <a:gd name="T59" fmla="*/ 1735 h 1770"/>
                  <a:gd name="T60" fmla="*/ 1020 w 1425"/>
                  <a:gd name="T61" fmla="*/ 1575 h 1770"/>
                  <a:gd name="T62" fmla="*/ 1230 w 1425"/>
                  <a:gd name="T63" fmla="*/ 1680 h 1770"/>
                  <a:gd name="T64" fmla="*/ 1300 w 1425"/>
                  <a:gd name="T65" fmla="*/ 1730 h 1770"/>
                  <a:gd name="T66" fmla="*/ 1425 w 1425"/>
                  <a:gd name="T67" fmla="*/ 1605 h 1770"/>
                  <a:gd name="T68" fmla="*/ 1345 w 1425"/>
                  <a:gd name="T69" fmla="*/ 1590 h 1770"/>
                  <a:gd name="T70" fmla="*/ 415 w 1425"/>
                  <a:gd name="T71" fmla="*/ 335 h 1770"/>
                  <a:gd name="T72" fmla="*/ 480 w 1425"/>
                  <a:gd name="T73" fmla="*/ 205 h 1770"/>
                  <a:gd name="T74" fmla="*/ 655 w 1425"/>
                  <a:gd name="T75" fmla="*/ 135 h 1770"/>
                  <a:gd name="T76" fmla="*/ 720 w 1425"/>
                  <a:gd name="T77" fmla="*/ 145 h 1770"/>
                  <a:gd name="T78" fmla="*/ 840 w 1425"/>
                  <a:gd name="T79" fmla="*/ 225 h 1770"/>
                  <a:gd name="T80" fmla="*/ 870 w 1425"/>
                  <a:gd name="T81" fmla="*/ 330 h 1770"/>
                  <a:gd name="T82" fmla="*/ 845 w 1425"/>
                  <a:gd name="T83" fmla="*/ 430 h 1770"/>
                  <a:gd name="T84" fmla="*/ 670 w 1425"/>
                  <a:gd name="T85" fmla="*/ 580 h 1770"/>
                  <a:gd name="T86" fmla="*/ 525 w 1425"/>
                  <a:gd name="T87" fmla="*/ 585 h 1770"/>
                  <a:gd name="T88" fmla="*/ 425 w 1425"/>
                  <a:gd name="T89" fmla="*/ 435 h 1770"/>
                  <a:gd name="T90" fmla="*/ 520 w 1425"/>
                  <a:gd name="T91" fmla="*/ 1645 h 1770"/>
                  <a:gd name="T92" fmla="*/ 410 w 1425"/>
                  <a:gd name="T93" fmla="*/ 1620 h 1770"/>
                  <a:gd name="T94" fmla="*/ 275 w 1425"/>
                  <a:gd name="T95" fmla="*/ 1545 h 1770"/>
                  <a:gd name="T96" fmla="*/ 180 w 1425"/>
                  <a:gd name="T97" fmla="*/ 1420 h 1770"/>
                  <a:gd name="T98" fmla="*/ 140 w 1425"/>
                  <a:gd name="T99" fmla="*/ 1255 h 1770"/>
                  <a:gd name="T100" fmla="*/ 155 w 1425"/>
                  <a:gd name="T101" fmla="*/ 1130 h 1770"/>
                  <a:gd name="T102" fmla="*/ 220 w 1425"/>
                  <a:gd name="T103" fmla="*/ 995 h 1770"/>
                  <a:gd name="T104" fmla="*/ 430 w 1425"/>
                  <a:gd name="T105" fmla="*/ 840 h 1770"/>
                  <a:gd name="T106" fmla="*/ 510 w 1425"/>
                  <a:gd name="T107" fmla="*/ 805 h 1770"/>
                  <a:gd name="T108" fmla="*/ 995 w 1425"/>
                  <a:gd name="T109" fmla="*/ 1415 h 1770"/>
                  <a:gd name="T110" fmla="*/ 775 w 1425"/>
                  <a:gd name="T111" fmla="*/ 1590 h 1770"/>
                  <a:gd name="T112" fmla="*/ 520 w 1425"/>
                  <a:gd name="T113" fmla="*/ 1645 h 1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5" h="1770">
                    <a:moveTo>
                      <a:pt x="1345" y="1590"/>
                    </a:moveTo>
                    <a:lnTo>
                      <a:pt x="1345" y="1590"/>
                    </a:lnTo>
                    <a:lnTo>
                      <a:pt x="1320" y="1570"/>
                    </a:lnTo>
                    <a:lnTo>
                      <a:pt x="1280" y="1525"/>
                    </a:lnTo>
                    <a:lnTo>
                      <a:pt x="1170" y="1405"/>
                    </a:lnTo>
                    <a:lnTo>
                      <a:pt x="1170" y="1405"/>
                    </a:lnTo>
                    <a:lnTo>
                      <a:pt x="1205" y="1345"/>
                    </a:lnTo>
                    <a:lnTo>
                      <a:pt x="1230" y="1290"/>
                    </a:lnTo>
                    <a:lnTo>
                      <a:pt x="1245" y="1235"/>
                    </a:lnTo>
                    <a:lnTo>
                      <a:pt x="1260" y="1185"/>
                    </a:lnTo>
                    <a:lnTo>
                      <a:pt x="1270" y="1135"/>
                    </a:lnTo>
                    <a:lnTo>
                      <a:pt x="1275" y="1090"/>
                    </a:lnTo>
                    <a:lnTo>
                      <a:pt x="1275" y="1010"/>
                    </a:lnTo>
                    <a:lnTo>
                      <a:pt x="1425" y="1010"/>
                    </a:lnTo>
                    <a:lnTo>
                      <a:pt x="1425" y="870"/>
                    </a:lnTo>
                    <a:lnTo>
                      <a:pt x="1210" y="870"/>
                    </a:lnTo>
                    <a:lnTo>
                      <a:pt x="1210" y="870"/>
                    </a:lnTo>
                    <a:lnTo>
                      <a:pt x="1170" y="870"/>
                    </a:lnTo>
                    <a:lnTo>
                      <a:pt x="1170" y="870"/>
                    </a:lnTo>
                    <a:lnTo>
                      <a:pt x="1160" y="875"/>
                    </a:lnTo>
                    <a:lnTo>
                      <a:pt x="1150" y="880"/>
                    </a:lnTo>
                    <a:lnTo>
                      <a:pt x="1145" y="890"/>
                    </a:lnTo>
                    <a:lnTo>
                      <a:pt x="1140" y="900"/>
                    </a:lnTo>
                    <a:lnTo>
                      <a:pt x="1140" y="900"/>
                    </a:lnTo>
                    <a:lnTo>
                      <a:pt x="1140" y="975"/>
                    </a:lnTo>
                    <a:lnTo>
                      <a:pt x="1135" y="1085"/>
                    </a:lnTo>
                    <a:lnTo>
                      <a:pt x="1135" y="1085"/>
                    </a:lnTo>
                    <a:lnTo>
                      <a:pt x="1130" y="1140"/>
                    </a:lnTo>
                    <a:lnTo>
                      <a:pt x="1120" y="1190"/>
                    </a:lnTo>
                    <a:lnTo>
                      <a:pt x="1105" y="1245"/>
                    </a:lnTo>
                    <a:lnTo>
                      <a:pt x="1080" y="1295"/>
                    </a:lnTo>
                    <a:lnTo>
                      <a:pt x="1080" y="1295"/>
                    </a:lnTo>
                    <a:lnTo>
                      <a:pt x="850" y="1010"/>
                    </a:lnTo>
                    <a:lnTo>
                      <a:pt x="645" y="745"/>
                    </a:lnTo>
                    <a:lnTo>
                      <a:pt x="645" y="745"/>
                    </a:lnTo>
                    <a:lnTo>
                      <a:pt x="710" y="715"/>
                    </a:lnTo>
                    <a:lnTo>
                      <a:pt x="775" y="675"/>
                    </a:lnTo>
                    <a:lnTo>
                      <a:pt x="835" y="630"/>
                    </a:lnTo>
                    <a:lnTo>
                      <a:pt x="890" y="580"/>
                    </a:lnTo>
                    <a:lnTo>
                      <a:pt x="940" y="525"/>
                    </a:lnTo>
                    <a:lnTo>
                      <a:pt x="960" y="495"/>
                    </a:lnTo>
                    <a:lnTo>
                      <a:pt x="975" y="465"/>
                    </a:lnTo>
                    <a:lnTo>
                      <a:pt x="990" y="430"/>
                    </a:lnTo>
                    <a:lnTo>
                      <a:pt x="1000" y="395"/>
                    </a:lnTo>
                    <a:lnTo>
                      <a:pt x="1005" y="360"/>
                    </a:lnTo>
                    <a:lnTo>
                      <a:pt x="1010" y="320"/>
                    </a:lnTo>
                    <a:lnTo>
                      <a:pt x="1010" y="320"/>
                    </a:lnTo>
                    <a:lnTo>
                      <a:pt x="1005" y="255"/>
                    </a:lnTo>
                    <a:lnTo>
                      <a:pt x="985" y="195"/>
                    </a:lnTo>
                    <a:lnTo>
                      <a:pt x="960" y="145"/>
                    </a:lnTo>
                    <a:lnTo>
                      <a:pt x="925" y="100"/>
                    </a:lnTo>
                    <a:lnTo>
                      <a:pt x="880" y="60"/>
                    </a:lnTo>
                    <a:lnTo>
                      <a:pt x="825" y="30"/>
                    </a:lnTo>
                    <a:lnTo>
                      <a:pt x="765" y="10"/>
                    </a:lnTo>
                    <a:lnTo>
                      <a:pt x="700" y="0"/>
                    </a:lnTo>
                    <a:lnTo>
                      <a:pt x="700" y="0"/>
                    </a:lnTo>
                    <a:lnTo>
                      <a:pt x="655" y="0"/>
                    </a:lnTo>
                    <a:lnTo>
                      <a:pt x="610" y="5"/>
                    </a:lnTo>
                    <a:lnTo>
                      <a:pt x="570" y="10"/>
                    </a:lnTo>
                    <a:lnTo>
                      <a:pt x="525" y="25"/>
                    </a:lnTo>
                    <a:lnTo>
                      <a:pt x="490" y="40"/>
                    </a:lnTo>
                    <a:lnTo>
                      <a:pt x="450" y="60"/>
                    </a:lnTo>
                    <a:lnTo>
                      <a:pt x="420" y="85"/>
                    </a:lnTo>
                    <a:lnTo>
                      <a:pt x="385" y="110"/>
                    </a:lnTo>
                    <a:lnTo>
                      <a:pt x="385" y="110"/>
                    </a:lnTo>
                    <a:lnTo>
                      <a:pt x="360" y="145"/>
                    </a:lnTo>
                    <a:lnTo>
                      <a:pt x="335" y="175"/>
                    </a:lnTo>
                    <a:lnTo>
                      <a:pt x="315" y="215"/>
                    </a:lnTo>
                    <a:lnTo>
                      <a:pt x="300" y="250"/>
                    </a:lnTo>
                    <a:lnTo>
                      <a:pt x="285" y="290"/>
                    </a:lnTo>
                    <a:lnTo>
                      <a:pt x="280" y="330"/>
                    </a:lnTo>
                    <a:lnTo>
                      <a:pt x="275" y="370"/>
                    </a:lnTo>
                    <a:lnTo>
                      <a:pt x="275" y="405"/>
                    </a:lnTo>
                    <a:lnTo>
                      <a:pt x="275" y="405"/>
                    </a:lnTo>
                    <a:lnTo>
                      <a:pt x="280" y="445"/>
                    </a:lnTo>
                    <a:lnTo>
                      <a:pt x="290" y="485"/>
                    </a:lnTo>
                    <a:lnTo>
                      <a:pt x="305" y="520"/>
                    </a:lnTo>
                    <a:lnTo>
                      <a:pt x="325" y="555"/>
                    </a:lnTo>
                    <a:lnTo>
                      <a:pt x="365" y="620"/>
                    </a:lnTo>
                    <a:lnTo>
                      <a:pt x="415" y="680"/>
                    </a:lnTo>
                    <a:lnTo>
                      <a:pt x="415" y="680"/>
                    </a:lnTo>
                    <a:lnTo>
                      <a:pt x="425" y="695"/>
                    </a:lnTo>
                    <a:lnTo>
                      <a:pt x="425" y="695"/>
                    </a:lnTo>
                    <a:lnTo>
                      <a:pt x="370" y="720"/>
                    </a:lnTo>
                    <a:lnTo>
                      <a:pt x="310" y="750"/>
                    </a:lnTo>
                    <a:lnTo>
                      <a:pt x="245" y="790"/>
                    </a:lnTo>
                    <a:lnTo>
                      <a:pt x="180" y="845"/>
                    </a:lnTo>
                    <a:lnTo>
                      <a:pt x="180" y="845"/>
                    </a:lnTo>
                    <a:lnTo>
                      <a:pt x="140" y="880"/>
                    </a:lnTo>
                    <a:lnTo>
                      <a:pt x="110" y="925"/>
                    </a:lnTo>
                    <a:lnTo>
                      <a:pt x="80" y="965"/>
                    </a:lnTo>
                    <a:lnTo>
                      <a:pt x="55" y="1010"/>
                    </a:lnTo>
                    <a:lnTo>
                      <a:pt x="35" y="1055"/>
                    </a:lnTo>
                    <a:lnTo>
                      <a:pt x="20" y="1105"/>
                    </a:lnTo>
                    <a:lnTo>
                      <a:pt x="10" y="1160"/>
                    </a:lnTo>
                    <a:lnTo>
                      <a:pt x="0" y="1210"/>
                    </a:lnTo>
                    <a:lnTo>
                      <a:pt x="0" y="1210"/>
                    </a:lnTo>
                    <a:lnTo>
                      <a:pt x="0" y="1270"/>
                    </a:lnTo>
                    <a:lnTo>
                      <a:pt x="5" y="1325"/>
                    </a:lnTo>
                    <a:lnTo>
                      <a:pt x="15" y="1375"/>
                    </a:lnTo>
                    <a:lnTo>
                      <a:pt x="30" y="1430"/>
                    </a:lnTo>
                    <a:lnTo>
                      <a:pt x="50" y="1480"/>
                    </a:lnTo>
                    <a:lnTo>
                      <a:pt x="75" y="1525"/>
                    </a:lnTo>
                    <a:lnTo>
                      <a:pt x="110" y="1570"/>
                    </a:lnTo>
                    <a:lnTo>
                      <a:pt x="145" y="1610"/>
                    </a:lnTo>
                    <a:lnTo>
                      <a:pt x="145" y="1610"/>
                    </a:lnTo>
                    <a:lnTo>
                      <a:pt x="180" y="1645"/>
                    </a:lnTo>
                    <a:lnTo>
                      <a:pt x="220" y="1675"/>
                    </a:lnTo>
                    <a:lnTo>
                      <a:pt x="265" y="1705"/>
                    </a:lnTo>
                    <a:lnTo>
                      <a:pt x="310" y="1725"/>
                    </a:lnTo>
                    <a:lnTo>
                      <a:pt x="355" y="1745"/>
                    </a:lnTo>
                    <a:lnTo>
                      <a:pt x="405" y="1760"/>
                    </a:lnTo>
                    <a:lnTo>
                      <a:pt x="455" y="1765"/>
                    </a:lnTo>
                    <a:lnTo>
                      <a:pt x="505" y="1770"/>
                    </a:lnTo>
                    <a:lnTo>
                      <a:pt x="505" y="1770"/>
                    </a:lnTo>
                    <a:lnTo>
                      <a:pt x="530" y="1770"/>
                    </a:lnTo>
                    <a:lnTo>
                      <a:pt x="530" y="1770"/>
                    </a:lnTo>
                    <a:lnTo>
                      <a:pt x="605" y="1770"/>
                    </a:lnTo>
                    <a:lnTo>
                      <a:pt x="685" y="1755"/>
                    </a:lnTo>
                    <a:lnTo>
                      <a:pt x="755" y="1735"/>
                    </a:lnTo>
                    <a:lnTo>
                      <a:pt x="825" y="1710"/>
                    </a:lnTo>
                    <a:lnTo>
                      <a:pt x="895" y="1670"/>
                    </a:lnTo>
                    <a:lnTo>
                      <a:pt x="960" y="1630"/>
                    </a:lnTo>
                    <a:lnTo>
                      <a:pt x="1020" y="1575"/>
                    </a:lnTo>
                    <a:lnTo>
                      <a:pt x="1080" y="1520"/>
                    </a:lnTo>
                    <a:lnTo>
                      <a:pt x="1080" y="1520"/>
                    </a:lnTo>
                    <a:lnTo>
                      <a:pt x="1190" y="1640"/>
                    </a:lnTo>
                    <a:lnTo>
                      <a:pt x="1230" y="1680"/>
                    </a:lnTo>
                    <a:lnTo>
                      <a:pt x="1255" y="1705"/>
                    </a:lnTo>
                    <a:lnTo>
                      <a:pt x="1255" y="1705"/>
                    </a:lnTo>
                    <a:lnTo>
                      <a:pt x="1280" y="1720"/>
                    </a:lnTo>
                    <a:lnTo>
                      <a:pt x="1300" y="1730"/>
                    </a:lnTo>
                    <a:lnTo>
                      <a:pt x="1345" y="1740"/>
                    </a:lnTo>
                    <a:lnTo>
                      <a:pt x="1385" y="1745"/>
                    </a:lnTo>
                    <a:lnTo>
                      <a:pt x="1425" y="1745"/>
                    </a:lnTo>
                    <a:lnTo>
                      <a:pt x="1425" y="1605"/>
                    </a:lnTo>
                    <a:lnTo>
                      <a:pt x="1425" y="1605"/>
                    </a:lnTo>
                    <a:lnTo>
                      <a:pt x="1375" y="1600"/>
                    </a:lnTo>
                    <a:lnTo>
                      <a:pt x="1355" y="1595"/>
                    </a:lnTo>
                    <a:lnTo>
                      <a:pt x="1345" y="1590"/>
                    </a:lnTo>
                    <a:lnTo>
                      <a:pt x="1345" y="1590"/>
                    </a:lnTo>
                    <a:close/>
                    <a:moveTo>
                      <a:pt x="415" y="385"/>
                    </a:moveTo>
                    <a:lnTo>
                      <a:pt x="415" y="385"/>
                    </a:lnTo>
                    <a:lnTo>
                      <a:pt x="415" y="335"/>
                    </a:lnTo>
                    <a:lnTo>
                      <a:pt x="430" y="290"/>
                    </a:lnTo>
                    <a:lnTo>
                      <a:pt x="450" y="245"/>
                    </a:lnTo>
                    <a:lnTo>
                      <a:pt x="480" y="205"/>
                    </a:lnTo>
                    <a:lnTo>
                      <a:pt x="480" y="205"/>
                    </a:lnTo>
                    <a:lnTo>
                      <a:pt x="515" y="175"/>
                    </a:lnTo>
                    <a:lnTo>
                      <a:pt x="560" y="155"/>
                    </a:lnTo>
                    <a:lnTo>
                      <a:pt x="605" y="140"/>
                    </a:lnTo>
                    <a:lnTo>
                      <a:pt x="655" y="135"/>
                    </a:lnTo>
                    <a:lnTo>
                      <a:pt x="655" y="135"/>
                    </a:lnTo>
                    <a:lnTo>
                      <a:pt x="675" y="140"/>
                    </a:lnTo>
                    <a:lnTo>
                      <a:pt x="675" y="140"/>
                    </a:lnTo>
                    <a:lnTo>
                      <a:pt x="720" y="145"/>
                    </a:lnTo>
                    <a:lnTo>
                      <a:pt x="755" y="155"/>
                    </a:lnTo>
                    <a:lnTo>
                      <a:pt x="790" y="175"/>
                    </a:lnTo>
                    <a:lnTo>
                      <a:pt x="820" y="195"/>
                    </a:lnTo>
                    <a:lnTo>
                      <a:pt x="840" y="225"/>
                    </a:lnTo>
                    <a:lnTo>
                      <a:pt x="855" y="255"/>
                    </a:lnTo>
                    <a:lnTo>
                      <a:pt x="865" y="295"/>
                    </a:lnTo>
                    <a:lnTo>
                      <a:pt x="870" y="330"/>
                    </a:lnTo>
                    <a:lnTo>
                      <a:pt x="870" y="330"/>
                    </a:lnTo>
                    <a:lnTo>
                      <a:pt x="870" y="360"/>
                    </a:lnTo>
                    <a:lnTo>
                      <a:pt x="865" y="385"/>
                    </a:lnTo>
                    <a:lnTo>
                      <a:pt x="855" y="405"/>
                    </a:lnTo>
                    <a:lnTo>
                      <a:pt x="845" y="430"/>
                    </a:lnTo>
                    <a:lnTo>
                      <a:pt x="810" y="475"/>
                    </a:lnTo>
                    <a:lnTo>
                      <a:pt x="770" y="515"/>
                    </a:lnTo>
                    <a:lnTo>
                      <a:pt x="720" y="550"/>
                    </a:lnTo>
                    <a:lnTo>
                      <a:pt x="670" y="580"/>
                    </a:lnTo>
                    <a:lnTo>
                      <a:pt x="615" y="610"/>
                    </a:lnTo>
                    <a:lnTo>
                      <a:pt x="565" y="635"/>
                    </a:lnTo>
                    <a:lnTo>
                      <a:pt x="565" y="635"/>
                    </a:lnTo>
                    <a:lnTo>
                      <a:pt x="525" y="585"/>
                    </a:lnTo>
                    <a:lnTo>
                      <a:pt x="525" y="585"/>
                    </a:lnTo>
                    <a:lnTo>
                      <a:pt x="485" y="535"/>
                    </a:lnTo>
                    <a:lnTo>
                      <a:pt x="450" y="485"/>
                    </a:lnTo>
                    <a:lnTo>
                      <a:pt x="425" y="435"/>
                    </a:lnTo>
                    <a:lnTo>
                      <a:pt x="420" y="410"/>
                    </a:lnTo>
                    <a:lnTo>
                      <a:pt x="415" y="385"/>
                    </a:lnTo>
                    <a:lnTo>
                      <a:pt x="415" y="385"/>
                    </a:lnTo>
                    <a:close/>
                    <a:moveTo>
                      <a:pt x="520" y="1645"/>
                    </a:moveTo>
                    <a:lnTo>
                      <a:pt x="520" y="1645"/>
                    </a:lnTo>
                    <a:lnTo>
                      <a:pt x="480" y="1640"/>
                    </a:lnTo>
                    <a:lnTo>
                      <a:pt x="445" y="1630"/>
                    </a:lnTo>
                    <a:lnTo>
                      <a:pt x="410" y="1620"/>
                    </a:lnTo>
                    <a:lnTo>
                      <a:pt x="370" y="1605"/>
                    </a:lnTo>
                    <a:lnTo>
                      <a:pt x="340" y="1590"/>
                    </a:lnTo>
                    <a:lnTo>
                      <a:pt x="305" y="1570"/>
                    </a:lnTo>
                    <a:lnTo>
                      <a:pt x="275" y="1545"/>
                    </a:lnTo>
                    <a:lnTo>
                      <a:pt x="245" y="1515"/>
                    </a:lnTo>
                    <a:lnTo>
                      <a:pt x="220" y="1485"/>
                    </a:lnTo>
                    <a:lnTo>
                      <a:pt x="200" y="1455"/>
                    </a:lnTo>
                    <a:lnTo>
                      <a:pt x="180" y="1420"/>
                    </a:lnTo>
                    <a:lnTo>
                      <a:pt x="160" y="1380"/>
                    </a:lnTo>
                    <a:lnTo>
                      <a:pt x="150" y="1340"/>
                    </a:lnTo>
                    <a:lnTo>
                      <a:pt x="140" y="1300"/>
                    </a:lnTo>
                    <a:lnTo>
                      <a:pt x="140" y="1255"/>
                    </a:lnTo>
                    <a:lnTo>
                      <a:pt x="140" y="1210"/>
                    </a:lnTo>
                    <a:lnTo>
                      <a:pt x="140" y="1210"/>
                    </a:lnTo>
                    <a:lnTo>
                      <a:pt x="145" y="1170"/>
                    </a:lnTo>
                    <a:lnTo>
                      <a:pt x="155" y="1130"/>
                    </a:lnTo>
                    <a:lnTo>
                      <a:pt x="165" y="1090"/>
                    </a:lnTo>
                    <a:lnTo>
                      <a:pt x="180" y="1055"/>
                    </a:lnTo>
                    <a:lnTo>
                      <a:pt x="200" y="1025"/>
                    </a:lnTo>
                    <a:lnTo>
                      <a:pt x="220" y="995"/>
                    </a:lnTo>
                    <a:lnTo>
                      <a:pt x="265" y="945"/>
                    </a:lnTo>
                    <a:lnTo>
                      <a:pt x="320" y="900"/>
                    </a:lnTo>
                    <a:lnTo>
                      <a:pt x="375" y="865"/>
                    </a:lnTo>
                    <a:lnTo>
                      <a:pt x="430" y="840"/>
                    </a:lnTo>
                    <a:lnTo>
                      <a:pt x="485" y="815"/>
                    </a:lnTo>
                    <a:lnTo>
                      <a:pt x="495" y="810"/>
                    </a:lnTo>
                    <a:lnTo>
                      <a:pt x="495" y="810"/>
                    </a:lnTo>
                    <a:lnTo>
                      <a:pt x="510" y="805"/>
                    </a:lnTo>
                    <a:lnTo>
                      <a:pt x="510" y="805"/>
                    </a:lnTo>
                    <a:lnTo>
                      <a:pt x="725" y="1080"/>
                    </a:lnTo>
                    <a:lnTo>
                      <a:pt x="995" y="1415"/>
                    </a:lnTo>
                    <a:lnTo>
                      <a:pt x="995" y="1415"/>
                    </a:lnTo>
                    <a:lnTo>
                      <a:pt x="945" y="1470"/>
                    </a:lnTo>
                    <a:lnTo>
                      <a:pt x="890" y="1515"/>
                    </a:lnTo>
                    <a:lnTo>
                      <a:pt x="835" y="1555"/>
                    </a:lnTo>
                    <a:lnTo>
                      <a:pt x="775" y="1590"/>
                    </a:lnTo>
                    <a:lnTo>
                      <a:pt x="715" y="1615"/>
                    </a:lnTo>
                    <a:lnTo>
                      <a:pt x="655" y="1630"/>
                    </a:lnTo>
                    <a:lnTo>
                      <a:pt x="585" y="1640"/>
                    </a:lnTo>
                    <a:lnTo>
                      <a:pt x="520" y="1645"/>
                    </a:lnTo>
                    <a:lnTo>
                      <a:pt x="520" y="1645"/>
                    </a:lnTo>
                    <a:close/>
                  </a:path>
                </a:pathLst>
              </a:custGeom>
              <a:solidFill>
                <a:schemeClr val="accent1"/>
              </a:solidFill>
              <a:ln>
                <a:noFill/>
              </a:ln>
            </p:spPr>
            <p:txBody>
              <a:bodyPr rot="0" vert="horz" wrap="square" lIns="91440" tIns="45720" rIns="91440" bIns="36000" anchor="t" anchorCtr="0" upright="1">
                <a:noAutofit/>
              </a:bodyPr>
              <a:lstStyle/>
              <a:p>
                <a:endParaRPr lang="en-GB"/>
              </a:p>
            </p:txBody>
          </p:sp>
          <p:sp>
            <p:nvSpPr>
              <p:cNvPr id="49" name="Freeform 48"/>
              <p:cNvSpPr>
                <a:spLocks noEditPoints="1"/>
              </p:cNvSpPr>
              <p:nvPr userDrawn="1"/>
            </p:nvSpPr>
            <p:spPr bwMode="auto">
              <a:xfrm>
                <a:off x="1009859" y="25176"/>
                <a:ext cx="270510" cy="386715"/>
              </a:xfrm>
              <a:custGeom>
                <a:avLst/>
                <a:gdLst>
                  <a:gd name="T0" fmla="*/ 1130 w 1220"/>
                  <a:gd name="T1" fmla="*/ 1595 h 1745"/>
                  <a:gd name="T2" fmla="*/ 1095 w 1220"/>
                  <a:gd name="T3" fmla="*/ 1585 h 1745"/>
                  <a:gd name="T4" fmla="*/ 1075 w 1220"/>
                  <a:gd name="T5" fmla="*/ 1540 h 1745"/>
                  <a:gd name="T6" fmla="*/ 1070 w 1220"/>
                  <a:gd name="T7" fmla="*/ 290 h 1745"/>
                  <a:gd name="T8" fmla="*/ 1080 w 1220"/>
                  <a:gd name="T9" fmla="*/ 30 h 1745"/>
                  <a:gd name="T10" fmla="*/ 1075 w 1220"/>
                  <a:gd name="T11" fmla="*/ 10 h 1745"/>
                  <a:gd name="T12" fmla="*/ 1050 w 1220"/>
                  <a:gd name="T13" fmla="*/ 0 h 1745"/>
                  <a:gd name="T14" fmla="*/ 695 w 1220"/>
                  <a:gd name="T15" fmla="*/ 0 h 1745"/>
                  <a:gd name="T16" fmla="*/ 775 w 1220"/>
                  <a:gd name="T17" fmla="*/ 120 h 1745"/>
                  <a:gd name="T18" fmla="*/ 810 w 1220"/>
                  <a:gd name="T19" fmla="*/ 130 h 1745"/>
                  <a:gd name="T20" fmla="*/ 820 w 1220"/>
                  <a:gd name="T21" fmla="*/ 140 h 1745"/>
                  <a:gd name="T22" fmla="*/ 835 w 1220"/>
                  <a:gd name="T23" fmla="*/ 205 h 1745"/>
                  <a:gd name="T24" fmla="*/ 835 w 1220"/>
                  <a:gd name="T25" fmla="*/ 560 h 1745"/>
                  <a:gd name="T26" fmla="*/ 705 w 1220"/>
                  <a:gd name="T27" fmla="*/ 535 h 1745"/>
                  <a:gd name="T28" fmla="*/ 580 w 1220"/>
                  <a:gd name="T29" fmla="*/ 535 h 1745"/>
                  <a:gd name="T30" fmla="*/ 405 w 1220"/>
                  <a:gd name="T31" fmla="*/ 565 h 1745"/>
                  <a:gd name="T32" fmla="*/ 250 w 1220"/>
                  <a:gd name="T33" fmla="*/ 640 h 1745"/>
                  <a:gd name="T34" fmla="*/ 120 w 1220"/>
                  <a:gd name="T35" fmla="*/ 755 h 1745"/>
                  <a:gd name="T36" fmla="*/ 30 w 1220"/>
                  <a:gd name="T37" fmla="*/ 925 h 1745"/>
                  <a:gd name="T38" fmla="*/ 0 w 1220"/>
                  <a:gd name="T39" fmla="*/ 1150 h 1745"/>
                  <a:gd name="T40" fmla="*/ 10 w 1220"/>
                  <a:gd name="T41" fmla="*/ 1305 h 1745"/>
                  <a:gd name="T42" fmla="*/ 65 w 1220"/>
                  <a:gd name="T43" fmla="*/ 1485 h 1745"/>
                  <a:gd name="T44" fmla="*/ 150 w 1220"/>
                  <a:gd name="T45" fmla="*/ 1610 h 1745"/>
                  <a:gd name="T46" fmla="*/ 255 w 1220"/>
                  <a:gd name="T47" fmla="*/ 1695 h 1745"/>
                  <a:gd name="T48" fmla="*/ 375 w 1220"/>
                  <a:gd name="T49" fmla="*/ 1735 h 1745"/>
                  <a:gd name="T50" fmla="*/ 455 w 1220"/>
                  <a:gd name="T51" fmla="*/ 1745 h 1745"/>
                  <a:gd name="T52" fmla="*/ 625 w 1220"/>
                  <a:gd name="T53" fmla="*/ 1720 h 1745"/>
                  <a:gd name="T54" fmla="*/ 765 w 1220"/>
                  <a:gd name="T55" fmla="*/ 1665 h 1745"/>
                  <a:gd name="T56" fmla="*/ 840 w 1220"/>
                  <a:gd name="T57" fmla="*/ 1695 h 1745"/>
                  <a:gd name="T58" fmla="*/ 1220 w 1220"/>
                  <a:gd name="T59" fmla="*/ 1595 h 1745"/>
                  <a:gd name="T60" fmla="*/ 620 w 1220"/>
                  <a:gd name="T61" fmla="*/ 660 h 1745"/>
                  <a:gd name="T62" fmla="*/ 785 w 1220"/>
                  <a:gd name="T63" fmla="*/ 705 h 1745"/>
                  <a:gd name="T64" fmla="*/ 830 w 1220"/>
                  <a:gd name="T65" fmla="*/ 1505 h 1745"/>
                  <a:gd name="T66" fmla="*/ 770 w 1220"/>
                  <a:gd name="T67" fmla="*/ 1530 h 1745"/>
                  <a:gd name="T68" fmla="*/ 620 w 1220"/>
                  <a:gd name="T69" fmla="*/ 1570 h 1745"/>
                  <a:gd name="T70" fmla="*/ 535 w 1220"/>
                  <a:gd name="T71" fmla="*/ 1570 h 1745"/>
                  <a:gd name="T72" fmla="*/ 435 w 1220"/>
                  <a:gd name="T73" fmla="*/ 1545 h 1745"/>
                  <a:gd name="T74" fmla="*/ 355 w 1220"/>
                  <a:gd name="T75" fmla="*/ 1495 h 1745"/>
                  <a:gd name="T76" fmla="*/ 295 w 1220"/>
                  <a:gd name="T77" fmla="*/ 1405 h 1745"/>
                  <a:gd name="T78" fmla="*/ 265 w 1220"/>
                  <a:gd name="T79" fmla="*/ 1290 h 1745"/>
                  <a:gd name="T80" fmla="*/ 255 w 1220"/>
                  <a:gd name="T81" fmla="*/ 1140 h 1745"/>
                  <a:gd name="T82" fmla="*/ 275 w 1220"/>
                  <a:gd name="T83" fmla="*/ 930 h 1745"/>
                  <a:gd name="T84" fmla="*/ 320 w 1220"/>
                  <a:gd name="T85" fmla="*/ 810 h 1745"/>
                  <a:gd name="T86" fmla="*/ 395 w 1220"/>
                  <a:gd name="T87" fmla="*/ 725 h 1745"/>
                  <a:gd name="T88" fmla="*/ 495 w 1220"/>
                  <a:gd name="T89" fmla="*/ 675 h 1745"/>
                  <a:gd name="T90" fmla="*/ 620 w 1220"/>
                  <a:gd name="T91" fmla="*/ 660 h 1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20" h="1745">
                    <a:moveTo>
                      <a:pt x="1210" y="1595"/>
                    </a:moveTo>
                    <a:lnTo>
                      <a:pt x="1210" y="1595"/>
                    </a:lnTo>
                    <a:lnTo>
                      <a:pt x="1130" y="1595"/>
                    </a:lnTo>
                    <a:lnTo>
                      <a:pt x="1130" y="1595"/>
                    </a:lnTo>
                    <a:lnTo>
                      <a:pt x="1105" y="1595"/>
                    </a:lnTo>
                    <a:lnTo>
                      <a:pt x="1095" y="1585"/>
                    </a:lnTo>
                    <a:lnTo>
                      <a:pt x="1085" y="1575"/>
                    </a:lnTo>
                    <a:lnTo>
                      <a:pt x="1080" y="1560"/>
                    </a:lnTo>
                    <a:lnTo>
                      <a:pt x="1075" y="1540"/>
                    </a:lnTo>
                    <a:lnTo>
                      <a:pt x="1070" y="1470"/>
                    </a:lnTo>
                    <a:lnTo>
                      <a:pt x="1070" y="290"/>
                    </a:lnTo>
                    <a:lnTo>
                      <a:pt x="1070" y="290"/>
                    </a:lnTo>
                    <a:lnTo>
                      <a:pt x="1075" y="95"/>
                    </a:lnTo>
                    <a:lnTo>
                      <a:pt x="1080" y="30"/>
                    </a:lnTo>
                    <a:lnTo>
                      <a:pt x="1080" y="30"/>
                    </a:lnTo>
                    <a:lnTo>
                      <a:pt x="1080" y="30"/>
                    </a:lnTo>
                    <a:lnTo>
                      <a:pt x="1080" y="25"/>
                    </a:lnTo>
                    <a:lnTo>
                      <a:pt x="1075" y="10"/>
                    </a:lnTo>
                    <a:lnTo>
                      <a:pt x="1075" y="10"/>
                    </a:lnTo>
                    <a:lnTo>
                      <a:pt x="1065" y="5"/>
                    </a:lnTo>
                    <a:lnTo>
                      <a:pt x="1050" y="0"/>
                    </a:lnTo>
                    <a:lnTo>
                      <a:pt x="1050" y="0"/>
                    </a:lnTo>
                    <a:lnTo>
                      <a:pt x="1050" y="0"/>
                    </a:lnTo>
                    <a:lnTo>
                      <a:pt x="695" y="0"/>
                    </a:lnTo>
                    <a:lnTo>
                      <a:pt x="655" y="0"/>
                    </a:lnTo>
                    <a:lnTo>
                      <a:pt x="655" y="120"/>
                    </a:lnTo>
                    <a:lnTo>
                      <a:pt x="775" y="120"/>
                    </a:lnTo>
                    <a:lnTo>
                      <a:pt x="775" y="120"/>
                    </a:lnTo>
                    <a:lnTo>
                      <a:pt x="800" y="125"/>
                    </a:lnTo>
                    <a:lnTo>
                      <a:pt x="810" y="130"/>
                    </a:lnTo>
                    <a:lnTo>
                      <a:pt x="820" y="135"/>
                    </a:lnTo>
                    <a:lnTo>
                      <a:pt x="820" y="140"/>
                    </a:lnTo>
                    <a:lnTo>
                      <a:pt x="820" y="140"/>
                    </a:lnTo>
                    <a:lnTo>
                      <a:pt x="830" y="165"/>
                    </a:lnTo>
                    <a:lnTo>
                      <a:pt x="835" y="200"/>
                    </a:lnTo>
                    <a:lnTo>
                      <a:pt x="835" y="205"/>
                    </a:lnTo>
                    <a:lnTo>
                      <a:pt x="835" y="205"/>
                    </a:lnTo>
                    <a:lnTo>
                      <a:pt x="835" y="210"/>
                    </a:lnTo>
                    <a:lnTo>
                      <a:pt x="835" y="560"/>
                    </a:lnTo>
                    <a:lnTo>
                      <a:pt x="835" y="560"/>
                    </a:lnTo>
                    <a:lnTo>
                      <a:pt x="760" y="545"/>
                    </a:lnTo>
                    <a:lnTo>
                      <a:pt x="705" y="535"/>
                    </a:lnTo>
                    <a:lnTo>
                      <a:pt x="635" y="535"/>
                    </a:lnTo>
                    <a:lnTo>
                      <a:pt x="635" y="535"/>
                    </a:lnTo>
                    <a:lnTo>
                      <a:pt x="580" y="535"/>
                    </a:lnTo>
                    <a:lnTo>
                      <a:pt x="520" y="545"/>
                    </a:lnTo>
                    <a:lnTo>
                      <a:pt x="465" y="555"/>
                    </a:lnTo>
                    <a:lnTo>
                      <a:pt x="405" y="565"/>
                    </a:lnTo>
                    <a:lnTo>
                      <a:pt x="350" y="585"/>
                    </a:lnTo>
                    <a:lnTo>
                      <a:pt x="300" y="610"/>
                    </a:lnTo>
                    <a:lnTo>
                      <a:pt x="250" y="640"/>
                    </a:lnTo>
                    <a:lnTo>
                      <a:pt x="200" y="675"/>
                    </a:lnTo>
                    <a:lnTo>
                      <a:pt x="160" y="710"/>
                    </a:lnTo>
                    <a:lnTo>
                      <a:pt x="120" y="755"/>
                    </a:lnTo>
                    <a:lnTo>
                      <a:pt x="85" y="805"/>
                    </a:lnTo>
                    <a:lnTo>
                      <a:pt x="55" y="865"/>
                    </a:lnTo>
                    <a:lnTo>
                      <a:pt x="30" y="925"/>
                    </a:lnTo>
                    <a:lnTo>
                      <a:pt x="15" y="995"/>
                    </a:lnTo>
                    <a:lnTo>
                      <a:pt x="5" y="1070"/>
                    </a:lnTo>
                    <a:lnTo>
                      <a:pt x="0" y="1150"/>
                    </a:lnTo>
                    <a:lnTo>
                      <a:pt x="0" y="1150"/>
                    </a:lnTo>
                    <a:lnTo>
                      <a:pt x="5" y="1230"/>
                    </a:lnTo>
                    <a:lnTo>
                      <a:pt x="10" y="1305"/>
                    </a:lnTo>
                    <a:lnTo>
                      <a:pt x="25" y="1370"/>
                    </a:lnTo>
                    <a:lnTo>
                      <a:pt x="40" y="1430"/>
                    </a:lnTo>
                    <a:lnTo>
                      <a:pt x="65" y="1485"/>
                    </a:lnTo>
                    <a:lnTo>
                      <a:pt x="90" y="1530"/>
                    </a:lnTo>
                    <a:lnTo>
                      <a:pt x="115" y="1575"/>
                    </a:lnTo>
                    <a:lnTo>
                      <a:pt x="150" y="1610"/>
                    </a:lnTo>
                    <a:lnTo>
                      <a:pt x="185" y="1645"/>
                    </a:lnTo>
                    <a:lnTo>
                      <a:pt x="220" y="1670"/>
                    </a:lnTo>
                    <a:lnTo>
                      <a:pt x="255" y="1695"/>
                    </a:lnTo>
                    <a:lnTo>
                      <a:pt x="295" y="1715"/>
                    </a:lnTo>
                    <a:lnTo>
                      <a:pt x="335" y="1725"/>
                    </a:lnTo>
                    <a:lnTo>
                      <a:pt x="375" y="1735"/>
                    </a:lnTo>
                    <a:lnTo>
                      <a:pt x="415" y="1740"/>
                    </a:lnTo>
                    <a:lnTo>
                      <a:pt x="455" y="1745"/>
                    </a:lnTo>
                    <a:lnTo>
                      <a:pt x="455" y="1745"/>
                    </a:lnTo>
                    <a:lnTo>
                      <a:pt x="515" y="1740"/>
                    </a:lnTo>
                    <a:lnTo>
                      <a:pt x="570" y="1735"/>
                    </a:lnTo>
                    <a:lnTo>
                      <a:pt x="625" y="1720"/>
                    </a:lnTo>
                    <a:lnTo>
                      <a:pt x="675" y="1705"/>
                    </a:lnTo>
                    <a:lnTo>
                      <a:pt x="720" y="1685"/>
                    </a:lnTo>
                    <a:lnTo>
                      <a:pt x="765" y="1665"/>
                    </a:lnTo>
                    <a:lnTo>
                      <a:pt x="805" y="1640"/>
                    </a:lnTo>
                    <a:lnTo>
                      <a:pt x="840" y="1615"/>
                    </a:lnTo>
                    <a:lnTo>
                      <a:pt x="840" y="1695"/>
                    </a:lnTo>
                    <a:lnTo>
                      <a:pt x="850" y="1715"/>
                    </a:lnTo>
                    <a:lnTo>
                      <a:pt x="1220" y="1715"/>
                    </a:lnTo>
                    <a:lnTo>
                      <a:pt x="1220" y="1595"/>
                    </a:lnTo>
                    <a:lnTo>
                      <a:pt x="1210" y="1595"/>
                    </a:lnTo>
                    <a:close/>
                    <a:moveTo>
                      <a:pt x="620" y="660"/>
                    </a:moveTo>
                    <a:lnTo>
                      <a:pt x="620" y="660"/>
                    </a:lnTo>
                    <a:lnTo>
                      <a:pt x="680" y="665"/>
                    </a:lnTo>
                    <a:lnTo>
                      <a:pt x="735" y="680"/>
                    </a:lnTo>
                    <a:lnTo>
                      <a:pt x="785" y="705"/>
                    </a:lnTo>
                    <a:lnTo>
                      <a:pt x="830" y="740"/>
                    </a:lnTo>
                    <a:lnTo>
                      <a:pt x="830" y="1505"/>
                    </a:lnTo>
                    <a:lnTo>
                      <a:pt x="830" y="1505"/>
                    </a:lnTo>
                    <a:lnTo>
                      <a:pt x="815" y="1510"/>
                    </a:lnTo>
                    <a:lnTo>
                      <a:pt x="815" y="1510"/>
                    </a:lnTo>
                    <a:lnTo>
                      <a:pt x="770" y="1530"/>
                    </a:lnTo>
                    <a:lnTo>
                      <a:pt x="720" y="1550"/>
                    </a:lnTo>
                    <a:lnTo>
                      <a:pt x="655" y="1565"/>
                    </a:lnTo>
                    <a:lnTo>
                      <a:pt x="620" y="1570"/>
                    </a:lnTo>
                    <a:lnTo>
                      <a:pt x="580" y="1575"/>
                    </a:lnTo>
                    <a:lnTo>
                      <a:pt x="580" y="1575"/>
                    </a:lnTo>
                    <a:lnTo>
                      <a:pt x="535" y="1570"/>
                    </a:lnTo>
                    <a:lnTo>
                      <a:pt x="500" y="1565"/>
                    </a:lnTo>
                    <a:lnTo>
                      <a:pt x="465" y="1560"/>
                    </a:lnTo>
                    <a:lnTo>
                      <a:pt x="435" y="1545"/>
                    </a:lnTo>
                    <a:lnTo>
                      <a:pt x="405" y="1530"/>
                    </a:lnTo>
                    <a:lnTo>
                      <a:pt x="375" y="1515"/>
                    </a:lnTo>
                    <a:lnTo>
                      <a:pt x="355" y="1495"/>
                    </a:lnTo>
                    <a:lnTo>
                      <a:pt x="330" y="1470"/>
                    </a:lnTo>
                    <a:lnTo>
                      <a:pt x="315" y="1440"/>
                    </a:lnTo>
                    <a:lnTo>
                      <a:pt x="295" y="1405"/>
                    </a:lnTo>
                    <a:lnTo>
                      <a:pt x="285" y="1370"/>
                    </a:lnTo>
                    <a:lnTo>
                      <a:pt x="270" y="1335"/>
                    </a:lnTo>
                    <a:lnTo>
                      <a:pt x="265" y="1290"/>
                    </a:lnTo>
                    <a:lnTo>
                      <a:pt x="260" y="1245"/>
                    </a:lnTo>
                    <a:lnTo>
                      <a:pt x="255" y="1140"/>
                    </a:lnTo>
                    <a:lnTo>
                      <a:pt x="255" y="1140"/>
                    </a:lnTo>
                    <a:lnTo>
                      <a:pt x="260" y="1025"/>
                    </a:lnTo>
                    <a:lnTo>
                      <a:pt x="265" y="975"/>
                    </a:lnTo>
                    <a:lnTo>
                      <a:pt x="275" y="930"/>
                    </a:lnTo>
                    <a:lnTo>
                      <a:pt x="285" y="885"/>
                    </a:lnTo>
                    <a:lnTo>
                      <a:pt x="305" y="845"/>
                    </a:lnTo>
                    <a:lnTo>
                      <a:pt x="320" y="810"/>
                    </a:lnTo>
                    <a:lnTo>
                      <a:pt x="340" y="780"/>
                    </a:lnTo>
                    <a:lnTo>
                      <a:pt x="365" y="750"/>
                    </a:lnTo>
                    <a:lnTo>
                      <a:pt x="395" y="725"/>
                    </a:lnTo>
                    <a:lnTo>
                      <a:pt x="425" y="705"/>
                    </a:lnTo>
                    <a:lnTo>
                      <a:pt x="455" y="690"/>
                    </a:lnTo>
                    <a:lnTo>
                      <a:pt x="495" y="675"/>
                    </a:lnTo>
                    <a:lnTo>
                      <a:pt x="530" y="670"/>
                    </a:lnTo>
                    <a:lnTo>
                      <a:pt x="575" y="665"/>
                    </a:lnTo>
                    <a:lnTo>
                      <a:pt x="620" y="660"/>
                    </a:lnTo>
                    <a:lnTo>
                      <a:pt x="620" y="66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50" name="Freeform 49"/>
              <p:cNvSpPr>
                <a:spLocks noEditPoints="1"/>
              </p:cNvSpPr>
              <p:nvPr userDrawn="1"/>
            </p:nvSpPr>
            <p:spPr bwMode="auto">
              <a:xfrm>
                <a:off x="2361362" y="25200"/>
                <a:ext cx="270510" cy="386715"/>
              </a:xfrm>
              <a:custGeom>
                <a:avLst/>
                <a:gdLst>
                  <a:gd name="T0" fmla="*/ 1125 w 1220"/>
                  <a:gd name="T1" fmla="*/ 1595 h 1745"/>
                  <a:gd name="T2" fmla="*/ 1095 w 1220"/>
                  <a:gd name="T3" fmla="*/ 1585 h 1745"/>
                  <a:gd name="T4" fmla="*/ 1075 w 1220"/>
                  <a:gd name="T5" fmla="*/ 1540 h 1745"/>
                  <a:gd name="T6" fmla="*/ 1070 w 1220"/>
                  <a:gd name="T7" fmla="*/ 290 h 1745"/>
                  <a:gd name="T8" fmla="*/ 1075 w 1220"/>
                  <a:gd name="T9" fmla="*/ 30 h 1745"/>
                  <a:gd name="T10" fmla="*/ 1075 w 1220"/>
                  <a:gd name="T11" fmla="*/ 10 h 1745"/>
                  <a:gd name="T12" fmla="*/ 1050 w 1220"/>
                  <a:gd name="T13" fmla="*/ 0 h 1745"/>
                  <a:gd name="T14" fmla="*/ 695 w 1220"/>
                  <a:gd name="T15" fmla="*/ 0 h 1745"/>
                  <a:gd name="T16" fmla="*/ 770 w 1220"/>
                  <a:gd name="T17" fmla="*/ 120 h 1745"/>
                  <a:gd name="T18" fmla="*/ 810 w 1220"/>
                  <a:gd name="T19" fmla="*/ 130 h 1745"/>
                  <a:gd name="T20" fmla="*/ 820 w 1220"/>
                  <a:gd name="T21" fmla="*/ 140 h 1745"/>
                  <a:gd name="T22" fmla="*/ 835 w 1220"/>
                  <a:gd name="T23" fmla="*/ 205 h 1745"/>
                  <a:gd name="T24" fmla="*/ 835 w 1220"/>
                  <a:gd name="T25" fmla="*/ 560 h 1745"/>
                  <a:gd name="T26" fmla="*/ 700 w 1220"/>
                  <a:gd name="T27" fmla="*/ 535 h 1745"/>
                  <a:gd name="T28" fmla="*/ 575 w 1220"/>
                  <a:gd name="T29" fmla="*/ 535 h 1745"/>
                  <a:gd name="T30" fmla="*/ 405 w 1220"/>
                  <a:gd name="T31" fmla="*/ 565 h 1745"/>
                  <a:gd name="T32" fmla="*/ 250 w 1220"/>
                  <a:gd name="T33" fmla="*/ 640 h 1745"/>
                  <a:gd name="T34" fmla="*/ 120 w 1220"/>
                  <a:gd name="T35" fmla="*/ 755 h 1745"/>
                  <a:gd name="T36" fmla="*/ 30 w 1220"/>
                  <a:gd name="T37" fmla="*/ 925 h 1745"/>
                  <a:gd name="T38" fmla="*/ 0 w 1220"/>
                  <a:gd name="T39" fmla="*/ 1150 h 1745"/>
                  <a:gd name="T40" fmla="*/ 10 w 1220"/>
                  <a:gd name="T41" fmla="*/ 1305 h 1745"/>
                  <a:gd name="T42" fmla="*/ 65 w 1220"/>
                  <a:gd name="T43" fmla="*/ 1485 h 1745"/>
                  <a:gd name="T44" fmla="*/ 150 w 1220"/>
                  <a:gd name="T45" fmla="*/ 1610 h 1745"/>
                  <a:gd name="T46" fmla="*/ 255 w 1220"/>
                  <a:gd name="T47" fmla="*/ 1695 h 1745"/>
                  <a:gd name="T48" fmla="*/ 375 w 1220"/>
                  <a:gd name="T49" fmla="*/ 1735 h 1745"/>
                  <a:gd name="T50" fmla="*/ 455 w 1220"/>
                  <a:gd name="T51" fmla="*/ 1745 h 1745"/>
                  <a:gd name="T52" fmla="*/ 620 w 1220"/>
                  <a:gd name="T53" fmla="*/ 1720 h 1745"/>
                  <a:gd name="T54" fmla="*/ 765 w 1220"/>
                  <a:gd name="T55" fmla="*/ 1665 h 1745"/>
                  <a:gd name="T56" fmla="*/ 840 w 1220"/>
                  <a:gd name="T57" fmla="*/ 1695 h 1745"/>
                  <a:gd name="T58" fmla="*/ 1220 w 1220"/>
                  <a:gd name="T59" fmla="*/ 1595 h 1745"/>
                  <a:gd name="T60" fmla="*/ 620 w 1220"/>
                  <a:gd name="T61" fmla="*/ 660 h 1745"/>
                  <a:gd name="T62" fmla="*/ 785 w 1220"/>
                  <a:gd name="T63" fmla="*/ 705 h 1745"/>
                  <a:gd name="T64" fmla="*/ 830 w 1220"/>
                  <a:gd name="T65" fmla="*/ 1505 h 1745"/>
                  <a:gd name="T66" fmla="*/ 770 w 1220"/>
                  <a:gd name="T67" fmla="*/ 1530 h 1745"/>
                  <a:gd name="T68" fmla="*/ 620 w 1220"/>
                  <a:gd name="T69" fmla="*/ 1570 h 1745"/>
                  <a:gd name="T70" fmla="*/ 535 w 1220"/>
                  <a:gd name="T71" fmla="*/ 1570 h 1745"/>
                  <a:gd name="T72" fmla="*/ 435 w 1220"/>
                  <a:gd name="T73" fmla="*/ 1545 h 1745"/>
                  <a:gd name="T74" fmla="*/ 355 w 1220"/>
                  <a:gd name="T75" fmla="*/ 1495 h 1745"/>
                  <a:gd name="T76" fmla="*/ 295 w 1220"/>
                  <a:gd name="T77" fmla="*/ 1405 h 1745"/>
                  <a:gd name="T78" fmla="*/ 265 w 1220"/>
                  <a:gd name="T79" fmla="*/ 1290 h 1745"/>
                  <a:gd name="T80" fmla="*/ 250 w 1220"/>
                  <a:gd name="T81" fmla="*/ 1140 h 1745"/>
                  <a:gd name="T82" fmla="*/ 275 w 1220"/>
                  <a:gd name="T83" fmla="*/ 930 h 1745"/>
                  <a:gd name="T84" fmla="*/ 320 w 1220"/>
                  <a:gd name="T85" fmla="*/ 810 h 1745"/>
                  <a:gd name="T86" fmla="*/ 395 w 1220"/>
                  <a:gd name="T87" fmla="*/ 725 h 1745"/>
                  <a:gd name="T88" fmla="*/ 490 w 1220"/>
                  <a:gd name="T89" fmla="*/ 675 h 1745"/>
                  <a:gd name="T90" fmla="*/ 620 w 1220"/>
                  <a:gd name="T91" fmla="*/ 660 h 1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20" h="1745">
                    <a:moveTo>
                      <a:pt x="1210" y="1595"/>
                    </a:moveTo>
                    <a:lnTo>
                      <a:pt x="1210" y="1595"/>
                    </a:lnTo>
                    <a:lnTo>
                      <a:pt x="1125" y="1595"/>
                    </a:lnTo>
                    <a:lnTo>
                      <a:pt x="1125" y="1595"/>
                    </a:lnTo>
                    <a:lnTo>
                      <a:pt x="1105" y="1595"/>
                    </a:lnTo>
                    <a:lnTo>
                      <a:pt x="1095" y="1585"/>
                    </a:lnTo>
                    <a:lnTo>
                      <a:pt x="1085" y="1575"/>
                    </a:lnTo>
                    <a:lnTo>
                      <a:pt x="1080" y="1560"/>
                    </a:lnTo>
                    <a:lnTo>
                      <a:pt x="1075" y="1540"/>
                    </a:lnTo>
                    <a:lnTo>
                      <a:pt x="1070" y="1470"/>
                    </a:lnTo>
                    <a:lnTo>
                      <a:pt x="1070" y="290"/>
                    </a:lnTo>
                    <a:lnTo>
                      <a:pt x="1070" y="290"/>
                    </a:lnTo>
                    <a:lnTo>
                      <a:pt x="1075" y="95"/>
                    </a:lnTo>
                    <a:lnTo>
                      <a:pt x="1075" y="30"/>
                    </a:lnTo>
                    <a:lnTo>
                      <a:pt x="1075" y="30"/>
                    </a:lnTo>
                    <a:lnTo>
                      <a:pt x="1075" y="30"/>
                    </a:lnTo>
                    <a:lnTo>
                      <a:pt x="1080" y="25"/>
                    </a:lnTo>
                    <a:lnTo>
                      <a:pt x="1075" y="10"/>
                    </a:lnTo>
                    <a:lnTo>
                      <a:pt x="1075" y="10"/>
                    </a:lnTo>
                    <a:lnTo>
                      <a:pt x="1065" y="5"/>
                    </a:lnTo>
                    <a:lnTo>
                      <a:pt x="1050" y="0"/>
                    </a:lnTo>
                    <a:lnTo>
                      <a:pt x="1050" y="0"/>
                    </a:lnTo>
                    <a:lnTo>
                      <a:pt x="1050" y="0"/>
                    </a:lnTo>
                    <a:lnTo>
                      <a:pt x="695" y="0"/>
                    </a:lnTo>
                    <a:lnTo>
                      <a:pt x="650" y="0"/>
                    </a:lnTo>
                    <a:lnTo>
                      <a:pt x="650" y="120"/>
                    </a:lnTo>
                    <a:lnTo>
                      <a:pt x="770" y="120"/>
                    </a:lnTo>
                    <a:lnTo>
                      <a:pt x="770" y="120"/>
                    </a:lnTo>
                    <a:lnTo>
                      <a:pt x="800" y="125"/>
                    </a:lnTo>
                    <a:lnTo>
                      <a:pt x="810" y="130"/>
                    </a:lnTo>
                    <a:lnTo>
                      <a:pt x="820" y="135"/>
                    </a:lnTo>
                    <a:lnTo>
                      <a:pt x="820" y="140"/>
                    </a:lnTo>
                    <a:lnTo>
                      <a:pt x="820" y="140"/>
                    </a:lnTo>
                    <a:lnTo>
                      <a:pt x="830" y="165"/>
                    </a:lnTo>
                    <a:lnTo>
                      <a:pt x="835" y="200"/>
                    </a:lnTo>
                    <a:lnTo>
                      <a:pt x="835" y="205"/>
                    </a:lnTo>
                    <a:lnTo>
                      <a:pt x="835" y="205"/>
                    </a:lnTo>
                    <a:lnTo>
                      <a:pt x="835" y="210"/>
                    </a:lnTo>
                    <a:lnTo>
                      <a:pt x="835" y="560"/>
                    </a:lnTo>
                    <a:lnTo>
                      <a:pt x="835" y="560"/>
                    </a:lnTo>
                    <a:lnTo>
                      <a:pt x="760" y="545"/>
                    </a:lnTo>
                    <a:lnTo>
                      <a:pt x="700" y="535"/>
                    </a:lnTo>
                    <a:lnTo>
                      <a:pt x="635" y="535"/>
                    </a:lnTo>
                    <a:lnTo>
                      <a:pt x="635" y="535"/>
                    </a:lnTo>
                    <a:lnTo>
                      <a:pt x="575" y="535"/>
                    </a:lnTo>
                    <a:lnTo>
                      <a:pt x="520" y="545"/>
                    </a:lnTo>
                    <a:lnTo>
                      <a:pt x="460" y="555"/>
                    </a:lnTo>
                    <a:lnTo>
                      <a:pt x="405" y="565"/>
                    </a:lnTo>
                    <a:lnTo>
                      <a:pt x="350" y="585"/>
                    </a:lnTo>
                    <a:lnTo>
                      <a:pt x="300" y="610"/>
                    </a:lnTo>
                    <a:lnTo>
                      <a:pt x="250" y="640"/>
                    </a:lnTo>
                    <a:lnTo>
                      <a:pt x="200" y="675"/>
                    </a:lnTo>
                    <a:lnTo>
                      <a:pt x="160" y="710"/>
                    </a:lnTo>
                    <a:lnTo>
                      <a:pt x="120" y="755"/>
                    </a:lnTo>
                    <a:lnTo>
                      <a:pt x="85" y="805"/>
                    </a:lnTo>
                    <a:lnTo>
                      <a:pt x="55" y="865"/>
                    </a:lnTo>
                    <a:lnTo>
                      <a:pt x="30" y="925"/>
                    </a:lnTo>
                    <a:lnTo>
                      <a:pt x="15" y="995"/>
                    </a:lnTo>
                    <a:lnTo>
                      <a:pt x="5" y="1070"/>
                    </a:lnTo>
                    <a:lnTo>
                      <a:pt x="0" y="1150"/>
                    </a:lnTo>
                    <a:lnTo>
                      <a:pt x="0" y="1150"/>
                    </a:lnTo>
                    <a:lnTo>
                      <a:pt x="0" y="1230"/>
                    </a:lnTo>
                    <a:lnTo>
                      <a:pt x="10" y="1305"/>
                    </a:lnTo>
                    <a:lnTo>
                      <a:pt x="25" y="1370"/>
                    </a:lnTo>
                    <a:lnTo>
                      <a:pt x="40" y="1430"/>
                    </a:lnTo>
                    <a:lnTo>
                      <a:pt x="65" y="1485"/>
                    </a:lnTo>
                    <a:lnTo>
                      <a:pt x="90" y="1530"/>
                    </a:lnTo>
                    <a:lnTo>
                      <a:pt x="115" y="1575"/>
                    </a:lnTo>
                    <a:lnTo>
                      <a:pt x="150" y="1610"/>
                    </a:lnTo>
                    <a:lnTo>
                      <a:pt x="180" y="1645"/>
                    </a:lnTo>
                    <a:lnTo>
                      <a:pt x="220" y="1670"/>
                    </a:lnTo>
                    <a:lnTo>
                      <a:pt x="255" y="1695"/>
                    </a:lnTo>
                    <a:lnTo>
                      <a:pt x="295" y="1715"/>
                    </a:lnTo>
                    <a:lnTo>
                      <a:pt x="335" y="1725"/>
                    </a:lnTo>
                    <a:lnTo>
                      <a:pt x="375" y="1735"/>
                    </a:lnTo>
                    <a:lnTo>
                      <a:pt x="415" y="1740"/>
                    </a:lnTo>
                    <a:lnTo>
                      <a:pt x="455" y="1745"/>
                    </a:lnTo>
                    <a:lnTo>
                      <a:pt x="455" y="1745"/>
                    </a:lnTo>
                    <a:lnTo>
                      <a:pt x="510" y="1740"/>
                    </a:lnTo>
                    <a:lnTo>
                      <a:pt x="570" y="1735"/>
                    </a:lnTo>
                    <a:lnTo>
                      <a:pt x="620" y="1720"/>
                    </a:lnTo>
                    <a:lnTo>
                      <a:pt x="675" y="1705"/>
                    </a:lnTo>
                    <a:lnTo>
                      <a:pt x="720" y="1685"/>
                    </a:lnTo>
                    <a:lnTo>
                      <a:pt x="765" y="1665"/>
                    </a:lnTo>
                    <a:lnTo>
                      <a:pt x="805" y="1640"/>
                    </a:lnTo>
                    <a:lnTo>
                      <a:pt x="840" y="1615"/>
                    </a:lnTo>
                    <a:lnTo>
                      <a:pt x="840" y="1695"/>
                    </a:lnTo>
                    <a:lnTo>
                      <a:pt x="850" y="1715"/>
                    </a:lnTo>
                    <a:lnTo>
                      <a:pt x="1220" y="1715"/>
                    </a:lnTo>
                    <a:lnTo>
                      <a:pt x="1220" y="1595"/>
                    </a:lnTo>
                    <a:lnTo>
                      <a:pt x="1210" y="1595"/>
                    </a:lnTo>
                    <a:close/>
                    <a:moveTo>
                      <a:pt x="620" y="660"/>
                    </a:moveTo>
                    <a:lnTo>
                      <a:pt x="620" y="660"/>
                    </a:lnTo>
                    <a:lnTo>
                      <a:pt x="680" y="665"/>
                    </a:lnTo>
                    <a:lnTo>
                      <a:pt x="735" y="680"/>
                    </a:lnTo>
                    <a:lnTo>
                      <a:pt x="785" y="705"/>
                    </a:lnTo>
                    <a:lnTo>
                      <a:pt x="830" y="740"/>
                    </a:lnTo>
                    <a:lnTo>
                      <a:pt x="830" y="1505"/>
                    </a:lnTo>
                    <a:lnTo>
                      <a:pt x="830" y="1505"/>
                    </a:lnTo>
                    <a:lnTo>
                      <a:pt x="815" y="1510"/>
                    </a:lnTo>
                    <a:lnTo>
                      <a:pt x="815" y="1510"/>
                    </a:lnTo>
                    <a:lnTo>
                      <a:pt x="770" y="1530"/>
                    </a:lnTo>
                    <a:lnTo>
                      <a:pt x="720" y="1550"/>
                    </a:lnTo>
                    <a:lnTo>
                      <a:pt x="655" y="1565"/>
                    </a:lnTo>
                    <a:lnTo>
                      <a:pt x="620" y="1570"/>
                    </a:lnTo>
                    <a:lnTo>
                      <a:pt x="575" y="1575"/>
                    </a:lnTo>
                    <a:lnTo>
                      <a:pt x="575" y="1575"/>
                    </a:lnTo>
                    <a:lnTo>
                      <a:pt x="535" y="1570"/>
                    </a:lnTo>
                    <a:lnTo>
                      <a:pt x="500" y="1565"/>
                    </a:lnTo>
                    <a:lnTo>
                      <a:pt x="465" y="1560"/>
                    </a:lnTo>
                    <a:lnTo>
                      <a:pt x="435" y="1545"/>
                    </a:lnTo>
                    <a:lnTo>
                      <a:pt x="405" y="1530"/>
                    </a:lnTo>
                    <a:lnTo>
                      <a:pt x="375" y="1515"/>
                    </a:lnTo>
                    <a:lnTo>
                      <a:pt x="355" y="1495"/>
                    </a:lnTo>
                    <a:lnTo>
                      <a:pt x="330" y="1470"/>
                    </a:lnTo>
                    <a:lnTo>
                      <a:pt x="315" y="1440"/>
                    </a:lnTo>
                    <a:lnTo>
                      <a:pt x="295" y="1405"/>
                    </a:lnTo>
                    <a:lnTo>
                      <a:pt x="285" y="1370"/>
                    </a:lnTo>
                    <a:lnTo>
                      <a:pt x="270" y="1335"/>
                    </a:lnTo>
                    <a:lnTo>
                      <a:pt x="265" y="1290"/>
                    </a:lnTo>
                    <a:lnTo>
                      <a:pt x="255" y="1245"/>
                    </a:lnTo>
                    <a:lnTo>
                      <a:pt x="250" y="1140"/>
                    </a:lnTo>
                    <a:lnTo>
                      <a:pt x="250" y="1140"/>
                    </a:lnTo>
                    <a:lnTo>
                      <a:pt x="260" y="1025"/>
                    </a:lnTo>
                    <a:lnTo>
                      <a:pt x="265" y="975"/>
                    </a:lnTo>
                    <a:lnTo>
                      <a:pt x="275" y="930"/>
                    </a:lnTo>
                    <a:lnTo>
                      <a:pt x="285" y="885"/>
                    </a:lnTo>
                    <a:lnTo>
                      <a:pt x="300" y="845"/>
                    </a:lnTo>
                    <a:lnTo>
                      <a:pt x="320" y="810"/>
                    </a:lnTo>
                    <a:lnTo>
                      <a:pt x="340" y="780"/>
                    </a:lnTo>
                    <a:lnTo>
                      <a:pt x="365" y="750"/>
                    </a:lnTo>
                    <a:lnTo>
                      <a:pt x="395" y="725"/>
                    </a:lnTo>
                    <a:lnTo>
                      <a:pt x="425" y="705"/>
                    </a:lnTo>
                    <a:lnTo>
                      <a:pt x="455" y="690"/>
                    </a:lnTo>
                    <a:lnTo>
                      <a:pt x="490" y="675"/>
                    </a:lnTo>
                    <a:lnTo>
                      <a:pt x="530" y="670"/>
                    </a:lnTo>
                    <a:lnTo>
                      <a:pt x="575" y="665"/>
                    </a:lnTo>
                    <a:lnTo>
                      <a:pt x="620" y="660"/>
                    </a:lnTo>
                    <a:lnTo>
                      <a:pt x="620" y="66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grpSp>
      </p:grpSp>
    </p:spTree>
    <p:extLst>
      <p:ext uri="{BB962C8B-B14F-4D97-AF65-F5344CB8AC3E}">
        <p14:creationId xmlns:p14="http://schemas.microsoft.com/office/powerpoint/2010/main" val="118456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Footer Placeholder 6"/>
          <p:cNvSpPr>
            <a:spLocks noGrp="1"/>
          </p:cNvSpPr>
          <p:nvPr>
            <p:ph type="ftr" sz="quarter" idx="10"/>
          </p:nvPr>
        </p:nvSpPr>
        <p:spPr/>
        <p:txBody>
          <a:bodyPr/>
          <a:lstStyle/>
          <a:p>
            <a:endParaRPr lang="en-GB" dirty="0"/>
          </a:p>
        </p:txBody>
      </p:sp>
      <p:sp>
        <p:nvSpPr>
          <p:cNvPr id="8" name="Slide Number Placeholder 7"/>
          <p:cNvSpPr>
            <a:spLocks noGrp="1"/>
          </p:cNvSpPr>
          <p:nvPr>
            <p:ph type="sldNum" sz="quarter" idx="11"/>
          </p:nvPr>
        </p:nvSpPr>
        <p:spPr/>
        <p:txBody>
          <a:bodyPr/>
          <a:lstStyle>
            <a:lvl1pPr>
              <a:defRPr>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4039631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Text Placeholder 7"/>
          <p:cNvSpPr>
            <a:spLocks noGrp="1"/>
          </p:cNvSpPr>
          <p:nvPr>
            <p:ph type="body" sz="quarter" idx="13"/>
          </p:nvPr>
        </p:nvSpPr>
        <p:spPr>
          <a:xfrm>
            <a:off x="468313" y="900000"/>
            <a:ext cx="8207375" cy="504825"/>
          </a:xfrm>
        </p:spPr>
        <p:txBody>
          <a:bodyPr>
            <a:noAutofit/>
          </a:bodyPr>
          <a:lstStyle>
            <a:lvl1pPr>
              <a:defRPr sz="2400" b="0" i="1">
                <a:solidFill>
                  <a:schemeClr val="bg2"/>
                </a:solidFill>
              </a:defRPr>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6"/>
          <p:cNvSpPr>
            <a:spLocks noGrp="1"/>
          </p:cNvSpPr>
          <p:nvPr>
            <p:ph type="ftr" sz="quarter" idx="14"/>
          </p:nvPr>
        </p:nvSpPr>
        <p:spPr/>
        <p:txBody>
          <a:bodyPr/>
          <a:lstStyle/>
          <a:p>
            <a:endParaRPr lang="en-GB" dirty="0"/>
          </a:p>
        </p:txBody>
      </p:sp>
      <p:sp>
        <p:nvSpPr>
          <p:cNvPr id="9" name="Slide Number Placeholder 8"/>
          <p:cNvSpPr>
            <a:spLocks noGrp="1"/>
          </p:cNvSpPr>
          <p:nvPr>
            <p:ph type="sldNum" sz="quarter" idx="15"/>
          </p:nvPr>
        </p:nvSpPr>
        <p:spPr/>
        <p:txBody>
          <a:bodyPr/>
          <a:lstStyle/>
          <a:p>
            <a:pPr algn="l"/>
            <a:r>
              <a:rPr lang="en-GB" dirty="0">
                <a:latin typeface="Georgia" panose="02040502050405020303" pitchFamily="18" charset="0"/>
              </a:rPr>
              <a:t>Slide</a:t>
            </a:r>
            <a:r>
              <a:rPr lang="en-GB" dirty="0"/>
              <a:t> </a:t>
            </a:r>
            <a:fld id="{0B662254-9070-473A-9788-81A989BEC7EF}" type="slidenum">
              <a:rPr lang="en-GB" smtClean="0"/>
              <a:pPr algn="l"/>
              <a:t>‹#›</a:t>
            </a:fld>
            <a:endParaRPr lang="en-GB" dirty="0"/>
          </a:p>
        </p:txBody>
      </p:sp>
    </p:spTree>
    <p:extLst>
      <p:ext uri="{BB962C8B-B14F-4D97-AF65-F5344CB8AC3E}">
        <p14:creationId xmlns:p14="http://schemas.microsoft.com/office/powerpoint/2010/main" val="3546608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68000"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Content Placeholder 2"/>
          <p:cNvSpPr>
            <a:spLocks noGrp="1"/>
          </p:cNvSpPr>
          <p:nvPr>
            <p:ph idx="13"/>
          </p:nvPr>
        </p:nvSpPr>
        <p:spPr>
          <a:xfrm>
            <a:off x="4716016"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Footer Placeholder 7"/>
          <p:cNvSpPr>
            <a:spLocks noGrp="1"/>
          </p:cNvSpPr>
          <p:nvPr>
            <p:ph type="ftr" sz="quarter" idx="14"/>
          </p:nvPr>
        </p:nvSpPr>
        <p:spPr/>
        <p:txBody>
          <a:bodyPr/>
          <a:lstStyle/>
          <a:p>
            <a:endParaRPr lang="en-GB" dirty="0"/>
          </a:p>
        </p:txBody>
      </p:sp>
      <p:sp>
        <p:nvSpPr>
          <p:cNvPr id="9" name="Slide Number Placeholder 8"/>
          <p:cNvSpPr>
            <a:spLocks noGrp="1"/>
          </p:cNvSpPr>
          <p:nvPr>
            <p:ph type="sldNum" sz="quarter" idx="15"/>
          </p:nvPr>
        </p:nvSpPr>
        <p:spPr/>
        <p:txBody>
          <a:bodyPr/>
          <a:lstStyle>
            <a:lvl1pPr>
              <a:defRPr>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625209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a:xfrm>
            <a:off x="468000"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Content Placeholder 2"/>
          <p:cNvSpPr>
            <a:spLocks noGrp="1"/>
          </p:cNvSpPr>
          <p:nvPr>
            <p:ph idx="13"/>
          </p:nvPr>
        </p:nvSpPr>
        <p:spPr>
          <a:xfrm>
            <a:off x="4716016"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Text Placeholder 7"/>
          <p:cNvSpPr>
            <a:spLocks noGrp="1"/>
          </p:cNvSpPr>
          <p:nvPr>
            <p:ph type="body" sz="quarter" idx="14"/>
          </p:nvPr>
        </p:nvSpPr>
        <p:spPr>
          <a:xfrm>
            <a:off x="468313" y="900000"/>
            <a:ext cx="8207375" cy="504825"/>
          </a:xfrm>
        </p:spPr>
        <p:txBody>
          <a:bodyPr>
            <a:noAutofit/>
          </a:bodyPr>
          <a:lstStyle>
            <a:lvl1pPr>
              <a:defRPr sz="2400" b="0" i="1">
                <a:solidFill>
                  <a:schemeClr val="bg2"/>
                </a:solidFill>
              </a:defRPr>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Footer Placeholder 8"/>
          <p:cNvSpPr>
            <a:spLocks noGrp="1"/>
          </p:cNvSpPr>
          <p:nvPr>
            <p:ph type="ftr" sz="quarter" idx="15"/>
          </p:nvPr>
        </p:nvSpPr>
        <p:spPr/>
        <p:txBody>
          <a:bodyPr/>
          <a:lstStyle/>
          <a:p>
            <a:endParaRPr lang="en-GB" dirty="0"/>
          </a:p>
        </p:txBody>
      </p:sp>
      <p:sp>
        <p:nvSpPr>
          <p:cNvPr id="10" name="Slide Number Placeholder 9"/>
          <p:cNvSpPr>
            <a:spLocks noGrp="1"/>
          </p:cNvSpPr>
          <p:nvPr>
            <p:ph type="sldNum" sz="quarter" idx="16"/>
          </p:nvPr>
        </p:nvSpPr>
        <p:spPr/>
        <p:txBody>
          <a:bodyPr/>
          <a:lstStyle>
            <a:lvl1pPr>
              <a:defRPr>
                <a:latin typeface="Georgia" panose="02040502050405020303" pitchFamily="18" charset="0"/>
              </a:defRPr>
            </a:lvl1pPr>
          </a:lstStyle>
          <a:p>
            <a:pPr algn="l"/>
            <a:r>
              <a:rPr lang="en-GB" dirty="0"/>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961642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6" name="Footer Placeholder 5"/>
          <p:cNvSpPr>
            <a:spLocks noGrp="1"/>
          </p:cNvSpPr>
          <p:nvPr>
            <p:ph type="ftr" sz="quarter" idx="10"/>
          </p:nvPr>
        </p:nvSpPr>
        <p:spPr/>
        <p:txBody>
          <a:bodyPr/>
          <a:lstStyle/>
          <a:p>
            <a:endParaRPr lang="en-GB" dirty="0"/>
          </a:p>
        </p:txBody>
      </p:sp>
      <p:sp>
        <p:nvSpPr>
          <p:cNvPr id="7" name="Slide Number Placeholder 6"/>
          <p:cNvSpPr>
            <a:spLocks noGrp="1"/>
          </p:cNvSpPr>
          <p:nvPr>
            <p:ph type="sldNum" sz="quarter" idx="11"/>
          </p:nvPr>
        </p:nvSpPr>
        <p:spPr/>
        <p:txBody>
          <a:bodyPr/>
          <a:lstStyle/>
          <a:p>
            <a:pPr algn="l"/>
            <a:r>
              <a:rPr lang="en-GB" dirty="0"/>
              <a:t>Slide </a:t>
            </a:r>
            <a:fld id="{0B662254-9070-473A-9788-81A989BEC7EF}" type="slidenum">
              <a:rPr lang="en-GB" smtClean="0">
                <a:latin typeface="Georgia" panose="02040502050405020303" pitchFamily="18" charset="0"/>
              </a:rPr>
              <a:pPr algn="l"/>
              <a:t>‹#›</a:t>
            </a:fld>
            <a:endParaRPr lang="en-GB" dirty="0">
              <a:latin typeface="Georgia" panose="02040502050405020303" pitchFamily="18" charset="0"/>
            </a:endParaRPr>
          </a:p>
        </p:txBody>
      </p:sp>
    </p:spTree>
    <p:extLst>
      <p:ext uri="{BB962C8B-B14F-4D97-AF65-F5344CB8AC3E}">
        <p14:creationId xmlns:p14="http://schemas.microsoft.com/office/powerpoint/2010/main" val="207297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endParaRPr lang="en-GB" dirty="0"/>
          </a:p>
        </p:txBody>
      </p:sp>
      <p:sp>
        <p:nvSpPr>
          <p:cNvPr id="6" name="Slide Number Placeholder 5"/>
          <p:cNvSpPr>
            <a:spLocks noGrp="1"/>
          </p:cNvSpPr>
          <p:nvPr>
            <p:ph type="sldNum" sz="quarter" idx="11"/>
          </p:nvPr>
        </p:nvSpPr>
        <p:spPr/>
        <p:txBody>
          <a:bodyPr/>
          <a:lstStyle>
            <a:lvl1pPr>
              <a:defRPr>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642806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Footer Placeholder 6"/>
          <p:cNvSpPr>
            <a:spLocks noGrp="1"/>
          </p:cNvSpPr>
          <p:nvPr>
            <p:ph type="ftr" sz="quarter" idx="10"/>
          </p:nvPr>
        </p:nvSpPr>
        <p:spPr/>
        <p:txBody>
          <a:bodyPr/>
          <a:lstStyle/>
          <a:p>
            <a:endParaRPr lang="en-GB" dirty="0"/>
          </a:p>
        </p:txBody>
      </p:sp>
      <p:sp>
        <p:nvSpPr>
          <p:cNvPr id="8" name="Slide Number Placeholder 7"/>
          <p:cNvSpPr>
            <a:spLocks noGrp="1"/>
          </p:cNvSpPr>
          <p:nvPr>
            <p:ph type="sldNum" sz="quarter" idx="11"/>
          </p:nvPr>
        </p:nvSpPr>
        <p:spPr/>
        <p:txBody>
          <a:bodyPr/>
          <a:lstStyle/>
          <a:p>
            <a:pPr algn="l"/>
            <a:r>
              <a:rPr lang="en-GB" dirty="0"/>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3666683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Text Placeholder 7"/>
          <p:cNvSpPr>
            <a:spLocks noGrp="1"/>
          </p:cNvSpPr>
          <p:nvPr>
            <p:ph type="body" sz="quarter" idx="13"/>
          </p:nvPr>
        </p:nvSpPr>
        <p:spPr>
          <a:xfrm>
            <a:off x="468313" y="900000"/>
            <a:ext cx="8207375" cy="504825"/>
          </a:xfrm>
        </p:spPr>
        <p:txBody>
          <a:bodyPr>
            <a:noAutofit/>
          </a:bodyPr>
          <a:lstStyle>
            <a:lvl1pPr>
              <a:defRPr sz="2800" b="0" i="1">
                <a:solidFill>
                  <a:schemeClr val="bg2"/>
                </a:solidFill>
              </a:defRPr>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6"/>
          <p:cNvSpPr>
            <a:spLocks noGrp="1"/>
          </p:cNvSpPr>
          <p:nvPr>
            <p:ph type="ftr" sz="quarter" idx="14"/>
          </p:nvPr>
        </p:nvSpPr>
        <p:spPr/>
        <p:txBody>
          <a:bodyPr/>
          <a:lstStyle/>
          <a:p>
            <a:endParaRPr lang="en-GB" dirty="0"/>
          </a:p>
        </p:txBody>
      </p:sp>
      <p:sp>
        <p:nvSpPr>
          <p:cNvPr id="9" name="Slide Number Placeholder 8"/>
          <p:cNvSpPr>
            <a:spLocks noGrp="1"/>
          </p:cNvSpPr>
          <p:nvPr>
            <p:ph type="sldNum" sz="quarter" idx="15"/>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8572311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68000"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Content Placeholder 2"/>
          <p:cNvSpPr>
            <a:spLocks noGrp="1"/>
          </p:cNvSpPr>
          <p:nvPr>
            <p:ph idx="13"/>
          </p:nvPr>
        </p:nvSpPr>
        <p:spPr>
          <a:xfrm>
            <a:off x="4716016"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Footer Placeholder 7"/>
          <p:cNvSpPr>
            <a:spLocks noGrp="1"/>
          </p:cNvSpPr>
          <p:nvPr>
            <p:ph type="ftr" sz="quarter" idx="14"/>
          </p:nvPr>
        </p:nvSpPr>
        <p:spPr/>
        <p:txBody>
          <a:bodyPr/>
          <a:lstStyle/>
          <a:p>
            <a:endParaRPr lang="en-GB" dirty="0"/>
          </a:p>
        </p:txBody>
      </p:sp>
      <p:sp>
        <p:nvSpPr>
          <p:cNvPr id="9" name="Slide Number Placeholder 8"/>
          <p:cNvSpPr>
            <a:spLocks noGrp="1"/>
          </p:cNvSpPr>
          <p:nvPr>
            <p:ph type="sldNum" sz="quarter" idx="15"/>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49201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ird&amp;Bird&amp;">
    <p:spTree>
      <p:nvGrpSpPr>
        <p:cNvPr id="1" name=""/>
        <p:cNvGrpSpPr/>
        <p:nvPr/>
      </p:nvGrpSpPr>
      <p:grpSpPr>
        <a:xfrm>
          <a:off x="0" y="0"/>
          <a:ext cx="0" cy="0"/>
          <a:chOff x="0" y="0"/>
          <a:chExt cx="0" cy="0"/>
        </a:xfrm>
      </p:grpSpPr>
      <p:sp>
        <p:nvSpPr>
          <p:cNvPr id="2" name="Title 1"/>
          <p:cNvSpPr>
            <a:spLocks noGrp="1"/>
          </p:cNvSpPr>
          <p:nvPr>
            <p:ph type="ctrTitle"/>
          </p:nvPr>
        </p:nvSpPr>
        <p:spPr>
          <a:xfrm>
            <a:off x="467999" y="2088000"/>
            <a:ext cx="8208000" cy="1470025"/>
          </a:xfrm>
        </p:spPr>
        <p:txBody>
          <a:bodyPr lIns="0" tIns="0" rIns="0" bIns="0" anchor="t" anchorCtr="0">
            <a:noAutofit/>
          </a:bodyPr>
          <a:lstStyle>
            <a:lvl1pPr marL="0" indent="2422525" algn="l">
              <a:lnSpc>
                <a:spcPts val="3400"/>
              </a:lnSpc>
              <a:defRPr sz="360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a:noAutofit/>
          </a:bodyPr>
          <a:lstStyle>
            <a:lvl1pPr marL="0" indent="0" algn="l">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21" name="Group 23"/>
          <p:cNvGrpSpPr>
            <a:grpSpLocks/>
          </p:cNvGrpSpPr>
          <p:nvPr userDrawn="1"/>
        </p:nvGrpSpPr>
        <p:grpSpPr bwMode="auto">
          <a:xfrm>
            <a:off x="453231" y="2082056"/>
            <a:ext cx="2338387" cy="352425"/>
            <a:chOff x="4289" y="2126"/>
            <a:chExt cx="1473" cy="222"/>
          </a:xfrm>
        </p:grpSpPr>
        <p:sp>
          <p:nvSpPr>
            <p:cNvPr id="22" name="Freeform 10"/>
            <p:cNvSpPr>
              <a:spLocks/>
            </p:cNvSpPr>
            <p:nvPr userDrawn="1"/>
          </p:nvSpPr>
          <p:spPr bwMode="invGray">
            <a:xfrm>
              <a:off x="4467"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3" name="Freeform 11"/>
            <p:cNvSpPr>
              <a:spLocks/>
            </p:cNvSpPr>
            <p:nvPr userDrawn="1"/>
          </p:nvSpPr>
          <p:spPr bwMode="invGray">
            <a:xfrm>
              <a:off x="5226"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4" name="Freeform 12"/>
            <p:cNvSpPr>
              <a:spLocks noEditPoints="1"/>
            </p:cNvSpPr>
            <p:nvPr userDrawn="1"/>
          </p:nvSpPr>
          <p:spPr bwMode="invGray">
            <a:xfrm>
              <a:off x="4289" y="2150"/>
              <a:ext cx="158" cy="195"/>
            </a:xfrm>
            <a:custGeom>
              <a:avLst/>
              <a:gdLst>
                <a:gd name="T0" fmla="*/ 0 w 508"/>
                <a:gd name="T1" fmla="*/ 0 h 624"/>
                <a:gd name="T2" fmla="*/ 0 w 508"/>
                <a:gd name="T3" fmla="*/ 0 h 624"/>
                <a:gd name="T4" fmla="*/ 0 w 508"/>
                <a:gd name="T5" fmla="*/ 0 h 624"/>
                <a:gd name="T6" fmla="*/ 0 w 508"/>
                <a:gd name="T7" fmla="*/ 0 h 624"/>
                <a:gd name="T8" fmla="*/ 0 w 508"/>
                <a:gd name="T9" fmla="*/ 0 h 624"/>
                <a:gd name="T10" fmla="*/ 0 w 508"/>
                <a:gd name="T11" fmla="*/ 0 h 624"/>
                <a:gd name="T12" fmla="*/ 0 w 508"/>
                <a:gd name="T13" fmla="*/ 0 h 624"/>
                <a:gd name="T14" fmla="*/ 0 w 508"/>
                <a:gd name="T15" fmla="*/ 0 h 624"/>
                <a:gd name="T16" fmla="*/ 0 w 508"/>
                <a:gd name="T17" fmla="*/ 0 h 624"/>
                <a:gd name="T18" fmla="*/ 0 w 508"/>
                <a:gd name="T19" fmla="*/ 0 h 624"/>
                <a:gd name="T20" fmla="*/ 0 w 508"/>
                <a:gd name="T21" fmla="*/ 0 h 624"/>
                <a:gd name="T22" fmla="*/ 0 w 508"/>
                <a:gd name="T23" fmla="*/ 0 h 624"/>
                <a:gd name="T24" fmla="*/ 0 w 508"/>
                <a:gd name="T25" fmla="*/ 0 h 624"/>
                <a:gd name="T26" fmla="*/ 0 w 508"/>
                <a:gd name="T27" fmla="*/ 0 h 624"/>
                <a:gd name="T28" fmla="*/ 0 w 508"/>
                <a:gd name="T29" fmla="*/ 0 h 624"/>
                <a:gd name="T30" fmla="*/ 0 w 508"/>
                <a:gd name="T31" fmla="*/ 0 h 624"/>
                <a:gd name="T32" fmla="*/ 0 w 508"/>
                <a:gd name="T33" fmla="*/ 0 h 624"/>
                <a:gd name="T34" fmla="*/ 0 w 508"/>
                <a:gd name="T35" fmla="*/ 0 h 624"/>
                <a:gd name="T36" fmla="*/ 0 w 508"/>
                <a:gd name="T37" fmla="*/ 0 h 624"/>
                <a:gd name="T38" fmla="*/ 0 w 508"/>
                <a:gd name="T39" fmla="*/ 0 h 624"/>
                <a:gd name="T40" fmla="*/ 0 w 508"/>
                <a:gd name="T41" fmla="*/ 0 h 624"/>
                <a:gd name="T42" fmla="*/ 0 w 508"/>
                <a:gd name="T43" fmla="*/ 0 h 624"/>
                <a:gd name="T44" fmla="*/ 0 w 508"/>
                <a:gd name="T45" fmla="*/ 0 h 624"/>
                <a:gd name="T46" fmla="*/ 0 w 508"/>
                <a:gd name="T47" fmla="*/ 0 h 624"/>
                <a:gd name="T48" fmla="*/ 0 w 508"/>
                <a:gd name="T49" fmla="*/ 0 h 624"/>
                <a:gd name="T50" fmla="*/ 0 w 508"/>
                <a:gd name="T51" fmla="*/ 0 h 624"/>
                <a:gd name="T52" fmla="*/ 0 w 508"/>
                <a:gd name="T53" fmla="*/ 0 h 624"/>
                <a:gd name="T54" fmla="*/ 0 w 508"/>
                <a:gd name="T55" fmla="*/ 0 h 624"/>
                <a:gd name="T56" fmla="*/ 0 w 508"/>
                <a:gd name="T57" fmla="*/ 0 h 624"/>
                <a:gd name="T58" fmla="*/ 0 w 508"/>
                <a:gd name="T59" fmla="*/ 0 h 624"/>
                <a:gd name="T60" fmla="*/ 0 w 508"/>
                <a:gd name="T61" fmla="*/ 0 h 624"/>
                <a:gd name="T62" fmla="*/ 0 w 508"/>
                <a:gd name="T63" fmla="*/ 0 h 624"/>
                <a:gd name="T64" fmla="*/ 0 w 508"/>
                <a:gd name="T65" fmla="*/ 0 h 624"/>
                <a:gd name="T66" fmla="*/ 0 w 508"/>
                <a:gd name="T67" fmla="*/ 0 h 624"/>
                <a:gd name="T68" fmla="*/ 0 w 508"/>
                <a:gd name="T69" fmla="*/ 0 h 624"/>
                <a:gd name="T70" fmla="*/ 0 w 508"/>
                <a:gd name="T71" fmla="*/ 0 h 624"/>
                <a:gd name="T72" fmla="*/ 0 w 508"/>
                <a:gd name="T73" fmla="*/ 0 h 624"/>
                <a:gd name="T74" fmla="*/ 0 w 508"/>
                <a:gd name="T75" fmla="*/ 0 h 624"/>
                <a:gd name="T76" fmla="*/ 0 w 508"/>
                <a:gd name="T77" fmla="*/ 0 h 624"/>
                <a:gd name="T78" fmla="*/ 0 w 508"/>
                <a:gd name="T79" fmla="*/ 0 h 624"/>
                <a:gd name="T80" fmla="*/ 0 w 508"/>
                <a:gd name="T81" fmla="*/ 0 h 624"/>
                <a:gd name="T82" fmla="*/ 0 w 508"/>
                <a:gd name="T83" fmla="*/ 0 h 624"/>
                <a:gd name="T84" fmla="*/ 0 w 508"/>
                <a:gd name="T85" fmla="*/ 0 h 624"/>
                <a:gd name="T86" fmla="*/ 0 w 508"/>
                <a:gd name="T87" fmla="*/ 0 h 624"/>
                <a:gd name="T88" fmla="*/ 0 w 508"/>
                <a:gd name="T89" fmla="*/ 0 h 624"/>
                <a:gd name="T90" fmla="*/ 0 w 508"/>
                <a:gd name="T91" fmla="*/ 0 h 624"/>
                <a:gd name="T92" fmla="*/ 0 w 508"/>
                <a:gd name="T93" fmla="*/ 0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5" name="Freeform 13"/>
            <p:cNvSpPr>
              <a:spLocks/>
            </p:cNvSpPr>
            <p:nvPr userDrawn="1"/>
          </p:nvSpPr>
          <p:spPr bwMode="invGray">
            <a:xfrm>
              <a:off x="4529" y="2197"/>
              <a:ext cx="108" cy="148"/>
            </a:xfrm>
            <a:custGeom>
              <a:avLst/>
              <a:gdLst>
                <a:gd name="T0" fmla="*/ 0 w 347"/>
                <a:gd name="T1" fmla="*/ 0 h 474"/>
                <a:gd name="T2" fmla="*/ 0 w 347"/>
                <a:gd name="T3" fmla="*/ 0 h 474"/>
                <a:gd name="T4" fmla="*/ 0 w 347"/>
                <a:gd name="T5" fmla="*/ 0 h 474"/>
                <a:gd name="T6" fmla="*/ 0 w 347"/>
                <a:gd name="T7" fmla="*/ 0 h 474"/>
                <a:gd name="T8" fmla="*/ 0 w 347"/>
                <a:gd name="T9" fmla="*/ 0 h 474"/>
                <a:gd name="T10" fmla="*/ 0 w 347"/>
                <a:gd name="T11" fmla="*/ 0 h 474"/>
                <a:gd name="T12" fmla="*/ 0 w 347"/>
                <a:gd name="T13" fmla="*/ 0 h 474"/>
                <a:gd name="T14" fmla="*/ 0 w 347"/>
                <a:gd name="T15" fmla="*/ 0 h 474"/>
                <a:gd name="T16" fmla="*/ 0 w 347"/>
                <a:gd name="T17" fmla="*/ 0 h 474"/>
                <a:gd name="T18" fmla="*/ 0 w 347"/>
                <a:gd name="T19" fmla="*/ 0 h 474"/>
                <a:gd name="T20" fmla="*/ 0 w 347"/>
                <a:gd name="T21" fmla="*/ 0 h 474"/>
                <a:gd name="T22" fmla="*/ 0 w 347"/>
                <a:gd name="T23" fmla="*/ 0 h 474"/>
                <a:gd name="T24" fmla="*/ 0 w 347"/>
                <a:gd name="T25" fmla="*/ 0 h 474"/>
                <a:gd name="T26" fmla="*/ 0 w 347"/>
                <a:gd name="T27" fmla="*/ 0 h 474"/>
                <a:gd name="T28" fmla="*/ 0 w 347"/>
                <a:gd name="T29" fmla="*/ 0 h 474"/>
                <a:gd name="T30" fmla="*/ 0 w 347"/>
                <a:gd name="T31" fmla="*/ 0 h 474"/>
                <a:gd name="T32" fmla="*/ 0 w 347"/>
                <a:gd name="T33" fmla="*/ 0 h 474"/>
                <a:gd name="T34" fmla="*/ 0 w 347"/>
                <a:gd name="T35" fmla="*/ 0 h 474"/>
                <a:gd name="T36" fmla="*/ 0 w 347"/>
                <a:gd name="T37" fmla="*/ 0 h 474"/>
                <a:gd name="T38" fmla="*/ 0 w 347"/>
                <a:gd name="T39" fmla="*/ 0 h 474"/>
                <a:gd name="T40" fmla="*/ 0 w 347"/>
                <a:gd name="T41" fmla="*/ 0 h 474"/>
                <a:gd name="T42" fmla="*/ 0 w 347"/>
                <a:gd name="T43" fmla="*/ 0 h 474"/>
                <a:gd name="T44" fmla="*/ 0 w 347"/>
                <a:gd name="T45" fmla="*/ 0 h 474"/>
                <a:gd name="T46" fmla="*/ 0 w 347"/>
                <a:gd name="T47" fmla="*/ 0 h 474"/>
                <a:gd name="T48" fmla="*/ 0 w 347"/>
                <a:gd name="T49" fmla="*/ 0 h 474"/>
                <a:gd name="T50" fmla="*/ 0 w 347"/>
                <a:gd name="T51" fmla="*/ 0 h 474"/>
                <a:gd name="T52" fmla="*/ 0 w 347"/>
                <a:gd name="T53" fmla="*/ 0 h 474"/>
                <a:gd name="T54" fmla="*/ 0 w 347"/>
                <a:gd name="T55" fmla="*/ 0 h 474"/>
                <a:gd name="T56" fmla="*/ 0 w 347"/>
                <a:gd name="T57" fmla="*/ 0 h 474"/>
                <a:gd name="T58" fmla="*/ 0 w 347"/>
                <a:gd name="T59" fmla="*/ 0 h 474"/>
                <a:gd name="T60" fmla="*/ 0 w 347"/>
                <a:gd name="T61" fmla="*/ 0 h 474"/>
                <a:gd name="T62" fmla="*/ 0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6" name="Freeform 14"/>
            <p:cNvSpPr>
              <a:spLocks/>
            </p:cNvSpPr>
            <p:nvPr userDrawn="1"/>
          </p:nvSpPr>
          <p:spPr bwMode="invGray">
            <a:xfrm>
              <a:off x="4453" y="2205"/>
              <a:ext cx="70" cy="140"/>
            </a:xfrm>
            <a:custGeom>
              <a:avLst/>
              <a:gdLst>
                <a:gd name="T0" fmla="*/ 0 w 226"/>
                <a:gd name="T1" fmla="*/ 0 h 449"/>
                <a:gd name="T2" fmla="*/ 0 w 226"/>
                <a:gd name="T3" fmla="*/ 0 h 449"/>
                <a:gd name="T4" fmla="*/ 0 w 226"/>
                <a:gd name="T5" fmla="*/ 0 h 449"/>
                <a:gd name="T6" fmla="*/ 0 w 226"/>
                <a:gd name="T7" fmla="*/ 0 h 449"/>
                <a:gd name="T8" fmla="*/ 0 w 226"/>
                <a:gd name="T9" fmla="*/ 0 h 449"/>
                <a:gd name="T10" fmla="*/ 0 w 226"/>
                <a:gd name="T11" fmla="*/ 0 h 449"/>
                <a:gd name="T12" fmla="*/ 0 w 226"/>
                <a:gd name="T13" fmla="*/ 0 h 449"/>
                <a:gd name="T14" fmla="*/ 0 w 226"/>
                <a:gd name="T15" fmla="*/ 0 h 449"/>
                <a:gd name="T16" fmla="*/ 0 w 226"/>
                <a:gd name="T17" fmla="*/ 0 h 449"/>
                <a:gd name="T18" fmla="*/ 0 w 226"/>
                <a:gd name="T19" fmla="*/ 0 h 449"/>
                <a:gd name="T20" fmla="*/ 0 w 226"/>
                <a:gd name="T21" fmla="*/ 0 h 449"/>
                <a:gd name="T22" fmla="*/ 0 w 226"/>
                <a:gd name="T23" fmla="*/ 0 h 449"/>
                <a:gd name="T24" fmla="*/ 0 w 226"/>
                <a:gd name="T25" fmla="*/ 0 h 449"/>
                <a:gd name="T26" fmla="*/ 0 w 226"/>
                <a:gd name="T27" fmla="*/ 0 h 449"/>
                <a:gd name="T28" fmla="*/ 0 w 226"/>
                <a:gd name="T29" fmla="*/ 0 h 449"/>
                <a:gd name="T30" fmla="*/ 0 w 226"/>
                <a:gd name="T31" fmla="*/ 0 h 449"/>
                <a:gd name="T32" fmla="*/ 0 w 226"/>
                <a:gd name="T33" fmla="*/ 0 h 449"/>
                <a:gd name="T34" fmla="*/ 0 w 226"/>
                <a:gd name="T35" fmla="*/ 0 h 449"/>
                <a:gd name="T36" fmla="*/ 0 w 226"/>
                <a:gd name="T37" fmla="*/ 0 h 449"/>
                <a:gd name="T38" fmla="*/ 0 w 226"/>
                <a:gd name="T39" fmla="*/ 0 h 449"/>
                <a:gd name="T40" fmla="*/ 0 w 226"/>
                <a:gd name="T41" fmla="*/ 0 h 449"/>
                <a:gd name="T42" fmla="*/ 0 w 226"/>
                <a:gd name="T43" fmla="*/ 0 h 449"/>
                <a:gd name="T44" fmla="*/ 0 w 226"/>
                <a:gd name="T45" fmla="*/ 0 h 449"/>
                <a:gd name="T46" fmla="*/ 0 w 226"/>
                <a:gd name="T47" fmla="*/ 0 h 449"/>
                <a:gd name="T48" fmla="*/ 0 w 226"/>
                <a:gd name="T49" fmla="*/ 0 h 449"/>
                <a:gd name="T50" fmla="*/ 0 w 226"/>
                <a:gd name="T51" fmla="*/ 0 h 449"/>
                <a:gd name="T52" fmla="*/ 0 w 226"/>
                <a:gd name="T53" fmla="*/ 0 h 449"/>
                <a:gd name="T54" fmla="*/ 0 w 226"/>
                <a:gd name="T55" fmla="*/ 0 h 449"/>
                <a:gd name="T56" fmla="*/ 0 w 226"/>
                <a:gd name="T57" fmla="*/ 0 h 449"/>
                <a:gd name="T58" fmla="*/ 0 w 226"/>
                <a:gd name="T59" fmla="*/ 0 h 449"/>
                <a:gd name="T60" fmla="*/ 0 w 226"/>
                <a:gd name="T61" fmla="*/ 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7" name="Freeform 15"/>
            <p:cNvSpPr>
              <a:spLocks noEditPoints="1"/>
            </p:cNvSpPr>
            <p:nvPr userDrawn="1"/>
          </p:nvSpPr>
          <p:spPr bwMode="invGray">
            <a:xfrm>
              <a:off x="5048" y="2150"/>
              <a:ext cx="158" cy="195"/>
            </a:xfrm>
            <a:custGeom>
              <a:avLst/>
              <a:gdLst>
                <a:gd name="T0" fmla="*/ 0 w 507"/>
                <a:gd name="T1" fmla="*/ 0 h 624"/>
                <a:gd name="T2" fmla="*/ 0 w 507"/>
                <a:gd name="T3" fmla="*/ 0 h 624"/>
                <a:gd name="T4" fmla="*/ 0 w 507"/>
                <a:gd name="T5" fmla="*/ 0 h 624"/>
                <a:gd name="T6" fmla="*/ 0 w 507"/>
                <a:gd name="T7" fmla="*/ 0 h 624"/>
                <a:gd name="T8" fmla="*/ 0 w 507"/>
                <a:gd name="T9" fmla="*/ 0 h 624"/>
                <a:gd name="T10" fmla="*/ 0 w 507"/>
                <a:gd name="T11" fmla="*/ 0 h 624"/>
                <a:gd name="T12" fmla="*/ 0 w 507"/>
                <a:gd name="T13" fmla="*/ 0 h 624"/>
                <a:gd name="T14" fmla="*/ 0 w 507"/>
                <a:gd name="T15" fmla="*/ 0 h 624"/>
                <a:gd name="T16" fmla="*/ 0 w 507"/>
                <a:gd name="T17" fmla="*/ 0 h 624"/>
                <a:gd name="T18" fmla="*/ 0 w 507"/>
                <a:gd name="T19" fmla="*/ 0 h 624"/>
                <a:gd name="T20" fmla="*/ 0 w 507"/>
                <a:gd name="T21" fmla="*/ 0 h 624"/>
                <a:gd name="T22" fmla="*/ 0 w 507"/>
                <a:gd name="T23" fmla="*/ 0 h 624"/>
                <a:gd name="T24" fmla="*/ 0 w 507"/>
                <a:gd name="T25" fmla="*/ 0 h 624"/>
                <a:gd name="T26" fmla="*/ 0 w 507"/>
                <a:gd name="T27" fmla="*/ 0 h 624"/>
                <a:gd name="T28" fmla="*/ 0 w 507"/>
                <a:gd name="T29" fmla="*/ 0 h 624"/>
                <a:gd name="T30" fmla="*/ 0 w 507"/>
                <a:gd name="T31" fmla="*/ 0 h 624"/>
                <a:gd name="T32" fmla="*/ 0 w 507"/>
                <a:gd name="T33" fmla="*/ 0 h 624"/>
                <a:gd name="T34" fmla="*/ 0 w 507"/>
                <a:gd name="T35" fmla="*/ 0 h 624"/>
                <a:gd name="T36" fmla="*/ 0 w 507"/>
                <a:gd name="T37" fmla="*/ 0 h 624"/>
                <a:gd name="T38" fmla="*/ 0 w 507"/>
                <a:gd name="T39" fmla="*/ 0 h 624"/>
                <a:gd name="T40" fmla="*/ 0 w 507"/>
                <a:gd name="T41" fmla="*/ 0 h 624"/>
                <a:gd name="T42" fmla="*/ 0 w 507"/>
                <a:gd name="T43" fmla="*/ 0 h 624"/>
                <a:gd name="T44" fmla="*/ 0 w 507"/>
                <a:gd name="T45" fmla="*/ 0 h 624"/>
                <a:gd name="T46" fmla="*/ 0 w 507"/>
                <a:gd name="T47" fmla="*/ 0 h 624"/>
                <a:gd name="T48" fmla="*/ 0 w 507"/>
                <a:gd name="T49" fmla="*/ 0 h 624"/>
                <a:gd name="T50" fmla="*/ 0 w 507"/>
                <a:gd name="T51" fmla="*/ 0 h 624"/>
                <a:gd name="T52" fmla="*/ 0 w 507"/>
                <a:gd name="T53" fmla="*/ 0 h 624"/>
                <a:gd name="T54" fmla="*/ 0 w 507"/>
                <a:gd name="T55" fmla="*/ 0 h 624"/>
                <a:gd name="T56" fmla="*/ 0 w 507"/>
                <a:gd name="T57" fmla="*/ 0 h 624"/>
                <a:gd name="T58" fmla="*/ 0 w 507"/>
                <a:gd name="T59" fmla="*/ 0 h 624"/>
                <a:gd name="T60" fmla="*/ 0 w 507"/>
                <a:gd name="T61" fmla="*/ 0 h 624"/>
                <a:gd name="T62" fmla="*/ 0 w 507"/>
                <a:gd name="T63" fmla="*/ 0 h 624"/>
                <a:gd name="T64" fmla="*/ 0 w 507"/>
                <a:gd name="T65" fmla="*/ 0 h 624"/>
                <a:gd name="T66" fmla="*/ 0 w 507"/>
                <a:gd name="T67" fmla="*/ 0 h 624"/>
                <a:gd name="T68" fmla="*/ 0 w 507"/>
                <a:gd name="T69" fmla="*/ 0 h 624"/>
                <a:gd name="T70" fmla="*/ 0 w 507"/>
                <a:gd name="T71" fmla="*/ 0 h 624"/>
                <a:gd name="T72" fmla="*/ 0 w 507"/>
                <a:gd name="T73" fmla="*/ 0 h 624"/>
                <a:gd name="T74" fmla="*/ 0 w 507"/>
                <a:gd name="T75" fmla="*/ 0 h 624"/>
                <a:gd name="T76" fmla="*/ 0 w 507"/>
                <a:gd name="T77" fmla="*/ 0 h 624"/>
                <a:gd name="T78" fmla="*/ 0 w 507"/>
                <a:gd name="T79" fmla="*/ 0 h 624"/>
                <a:gd name="T80" fmla="*/ 0 w 507"/>
                <a:gd name="T81" fmla="*/ 0 h 624"/>
                <a:gd name="T82" fmla="*/ 0 w 507"/>
                <a:gd name="T83" fmla="*/ 0 h 624"/>
                <a:gd name="T84" fmla="*/ 0 w 507"/>
                <a:gd name="T85" fmla="*/ 0 h 624"/>
                <a:gd name="T86" fmla="*/ 0 w 507"/>
                <a:gd name="T87" fmla="*/ 0 h 624"/>
                <a:gd name="T88" fmla="*/ 0 w 507"/>
                <a:gd name="T89" fmla="*/ 0 h 624"/>
                <a:gd name="T90" fmla="*/ 0 w 507"/>
                <a:gd name="T91" fmla="*/ 0 h 624"/>
                <a:gd name="T92" fmla="*/ 0 w 507"/>
                <a:gd name="T93" fmla="*/ 0 h 624"/>
                <a:gd name="T94" fmla="*/ 0 w 507"/>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8" name="Freeform 16"/>
            <p:cNvSpPr>
              <a:spLocks/>
            </p:cNvSpPr>
            <p:nvPr userDrawn="1"/>
          </p:nvSpPr>
          <p:spPr bwMode="invGray">
            <a:xfrm>
              <a:off x="5288" y="2197"/>
              <a:ext cx="108" cy="148"/>
            </a:xfrm>
            <a:custGeom>
              <a:avLst/>
              <a:gdLst>
                <a:gd name="T0" fmla="*/ 0 w 346"/>
                <a:gd name="T1" fmla="*/ 0 h 474"/>
                <a:gd name="T2" fmla="*/ 0 w 346"/>
                <a:gd name="T3" fmla="*/ 0 h 474"/>
                <a:gd name="T4" fmla="*/ 0 w 346"/>
                <a:gd name="T5" fmla="*/ 0 h 474"/>
                <a:gd name="T6" fmla="*/ 0 w 346"/>
                <a:gd name="T7" fmla="*/ 0 h 474"/>
                <a:gd name="T8" fmla="*/ 0 w 346"/>
                <a:gd name="T9" fmla="*/ 0 h 474"/>
                <a:gd name="T10" fmla="*/ 0 w 346"/>
                <a:gd name="T11" fmla="*/ 0 h 474"/>
                <a:gd name="T12" fmla="*/ 0 w 346"/>
                <a:gd name="T13" fmla="*/ 0 h 474"/>
                <a:gd name="T14" fmla="*/ 0 w 346"/>
                <a:gd name="T15" fmla="*/ 0 h 474"/>
                <a:gd name="T16" fmla="*/ 0 w 346"/>
                <a:gd name="T17" fmla="*/ 0 h 474"/>
                <a:gd name="T18" fmla="*/ 0 w 346"/>
                <a:gd name="T19" fmla="*/ 0 h 474"/>
                <a:gd name="T20" fmla="*/ 0 w 346"/>
                <a:gd name="T21" fmla="*/ 0 h 474"/>
                <a:gd name="T22" fmla="*/ 0 w 346"/>
                <a:gd name="T23" fmla="*/ 0 h 474"/>
                <a:gd name="T24" fmla="*/ 0 w 346"/>
                <a:gd name="T25" fmla="*/ 0 h 474"/>
                <a:gd name="T26" fmla="*/ 0 w 346"/>
                <a:gd name="T27" fmla="*/ 0 h 474"/>
                <a:gd name="T28" fmla="*/ 0 w 346"/>
                <a:gd name="T29" fmla="*/ 0 h 474"/>
                <a:gd name="T30" fmla="*/ 0 w 346"/>
                <a:gd name="T31" fmla="*/ 0 h 474"/>
                <a:gd name="T32" fmla="*/ 0 w 346"/>
                <a:gd name="T33" fmla="*/ 0 h 474"/>
                <a:gd name="T34" fmla="*/ 0 w 346"/>
                <a:gd name="T35" fmla="*/ 0 h 474"/>
                <a:gd name="T36" fmla="*/ 0 w 346"/>
                <a:gd name="T37" fmla="*/ 0 h 474"/>
                <a:gd name="T38" fmla="*/ 0 w 346"/>
                <a:gd name="T39" fmla="*/ 0 h 474"/>
                <a:gd name="T40" fmla="*/ 0 w 346"/>
                <a:gd name="T41" fmla="*/ 0 h 474"/>
                <a:gd name="T42" fmla="*/ 0 w 346"/>
                <a:gd name="T43" fmla="*/ 0 h 474"/>
                <a:gd name="T44" fmla="*/ 0 w 346"/>
                <a:gd name="T45" fmla="*/ 0 h 474"/>
                <a:gd name="T46" fmla="*/ 0 w 346"/>
                <a:gd name="T47" fmla="*/ 0 h 474"/>
                <a:gd name="T48" fmla="*/ 0 w 346"/>
                <a:gd name="T49" fmla="*/ 0 h 474"/>
                <a:gd name="T50" fmla="*/ 0 w 346"/>
                <a:gd name="T51" fmla="*/ 0 h 474"/>
                <a:gd name="T52" fmla="*/ 0 w 346"/>
                <a:gd name="T53" fmla="*/ 0 h 474"/>
                <a:gd name="T54" fmla="*/ 0 w 346"/>
                <a:gd name="T55" fmla="*/ 0 h 474"/>
                <a:gd name="T56" fmla="*/ 0 w 346"/>
                <a:gd name="T57" fmla="*/ 0 h 474"/>
                <a:gd name="T58" fmla="*/ 0 w 346"/>
                <a:gd name="T59" fmla="*/ 0 h 474"/>
                <a:gd name="T60" fmla="*/ 0 w 346"/>
                <a:gd name="T61" fmla="*/ 0 h 474"/>
                <a:gd name="T62" fmla="*/ 0 w 346"/>
                <a:gd name="T63" fmla="*/ 0 h 474"/>
                <a:gd name="T64" fmla="*/ 0 w 346"/>
                <a:gd name="T65" fmla="*/ 0 h 474"/>
                <a:gd name="T66" fmla="*/ 0 w 346"/>
                <a:gd name="T67" fmla="*/ 0 h 474"/>
                <a:gd name="T68" fmla="*/ 0 w 346"/>
                <a:gd name="T69" fmla="*/ 0 h 474"/>
                <a:gd name="T70" fmla="*/ 0 w 346"/>
                <a:gd name="T71" fmla="*/ 0 h 474"/>
                <a:gd name="T72" fmla="*/ 0 w 346"/>
                <a:gd name="T73" fmla="*/ 0 h 474"/>
                <a:gd name="T74" fmla="*/ 0 w 346"/>
                <a:gd name="T75" fmla="*/ 0 h 474"/>
                <a:gd name="T76" fmla="*/ 0 w 346"/>
                <a:gd name="T77" fmla="*/ 0 h 474"/>
                <a:gd name="T78" fmla="*/ 0 w 346"/>
                <a:gd name="T79" fmla="*/ 0 h 474"/>
                <a:gd name="T80" fmla="*/ 0 w 346"/>
                <a:gd name="T81" fmla="*/ 0 h 474"/>
                <a:gd name="T82" fmla="*/ 0 w 346"/>
                <a:gd name="T83" fmla="*/ 0 h 474"/>
                <a:gd name="T84" fmla="*/ 0 w 346"/>
                <a:gd name="T85" fmla="*/ 0 h 474"/>
                <a:gd name="T86" fmla="*/ 0 w 346"/>
                <a:gd name="T87" fmla="*/ 0 h 474"/>
                <a:gd name="T88" fmla="*/ 0 w 346"/>
                <a:gd name="T89" fmla="*/ 0 h 474"/>
                <a:gd name="T90" fmla="*/ 0 w 346"/>
                <a:gd name="T91" fmla="*/ 0 h 474"/>
                <a:gd name="T92" fmla="*/ 0 w 346"/>
                <a:gd name="T93" fmla="*/ 0 h 474"/>
                <a:gd name="T94" fmla="*/ 0 w 346"/>
                <a:gd name="T95" fmla="*/ 0 h 474"/>
                <a:gd name="T96" fmla="*/ 0 w 346"/>
                <a:gd name="T97" fmla="*/ 0 h 474"/>
                <a:gd name="T98" fmla="*/ 0 w 346"/>
                <a:gd name="T99" fmla="*/ 0 h 474"/>
                <a:gd name="T100" fmla="*/ 0 w 346"/>
                <a:gd name="T101" fmla="*/ 0 h 474"/>
                <a:gd name="T102" fmla="*/ 0 w 346"/>
                <a:gd name="T103" fmla="*/ 0 h 474"/>
                <a:gd name="T104" fmla="*/ 0 w 346"/>
                <a:gd name="T105" fmla="*/ 0 h 474"/>
                <a:gd name="T106" fmla="*/ 0 w 346"/>
                <a:gd name="T107" fmla="*/ 0 h 474"/>
                <a:gd name="T108" fmla="*/ 0 w 346"/>
                <a:gd name="T109" fmla="*/ 0 h 474"/>
                <a:gd name="T110" fmla="*/ 0 w 346"/>
                <a:gd name="T111" fmla="*/ 0 h 474"/>
                <a:gd name="T112" fmla="*/ 0 w 346"/>
                <a:gd name="T113" fmla="*/ 0 h 474"/>
                <a:gd name="T114" fmla="*/ 0 w 346"/>
                <a:gd name="T115" fmla="*/ 0 h 474"/>
                <a:gd name="T116" fmla="*/ 0 w 346"/>
                <a:gd name="T117" fmla="*/ 0 h 474"/>
                <a:gd name="T118" fmla="*/ 0 w 346"/>
                <a:gd name="T119" fmla="*/ 0 h 474"/>
                <a:gd name="T120" fmla="*/ 0 w 346"/>
                <a:gd name="T121" fmla="*/ 0 h 474"/>
                <a:gd name="T122" fmla="*/ 0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9" name="Freeform 17"/>
            <p:cNvSpPr>
              <a:spLocks/>
            </p:cNvSpPr>
            <p:nvPr userDrawn="1"/>
          </p:nvSpPr>
          <p:spPr bwMode="invGray">
            <a:xfrm>
              <a:off x="5212" y="2205"/>
              <a:ext cx="70" cy="140"/>
            </a:xfrm>
            <a:custGeom>
              <a:avLst/>
              <a:gdLst>
                <a:gd name="T0" fmla="*/ 0 w 225"/>
                <a:gd name="T1" fmla="*/ 0 h 449"/>
                <a:gd name="T2" fmla="*/ 0 w 225"/>
                <a:gd name="T3" fmla="*/ 0 h 449"/>
                <a:gd name="T4" fmla="*/ 0 w 225"/>
                <a:gd name="T5" fmla="*/ 0 h 449"/>
                <a:gd name="T6" fmla="*/ 0 w 225"/>
                <a:gd name="T7" fmla="*/ 0 h 449"/>
                <a:gd name="T8" fmla="*/ 0 w 225"/>
                <a:gd name="T9" fmla="*/ 0 h 449"/>
                <a:gd name="T10" fmla="*/ 0 w 225"/>
                <a:gd name="T11" fmla="*/ 0 h 449"/>
                <a:gd name="T12" fmla="*/ 0 w 225"/>
                <a:gd name="T13" fmla="*/ 0 h 449"/>
                <a:gd name="T14" fmla="*/ 0 w 225"/>
                <a:gd name="T15" fmla="*/ 0 h 449"/>
                <a:gd name="T16" fmla="*/ 0 w 225"/>
                <a:gd name="T17" fmla="*/ 0 h 449"/>
                <a:gd name="T18" fmla="*/ 0 w 225"/>
                <a:gd name="T19" fmla="*/ 0 h 449"/>
                <a:gd name="T20" fmla="*/ 0 w 225"/>
                <a:gd name="T21" fmla="*/ 0 h 449"/>
                <a:gd name="T22" fmla="*/ 0 w 225"/>
                <a:gd name="T23" fmla="*/ 0 h 449"/>
                <a:gd name="T24" fmla="*/ 0 w 225"/>
                <a:gd name="T25" fmla="*/ 0 h 449"/>
                <a:gd name="T26" fmla="*/ 0 w 225"/>
                <a:gd name="T27" fmla="*/ 0 h 449"/>
                <a:gd name="T28" fmla="*/ 0 w 225"/>
                <a:gd name="T29" fmla="*/ 0 h 449"/>
                <a:gd name="T30" fmla="*/ 0 w 225"/>
                <a:gd name="T31" fmla="*/ 0 h 449"/>
                <a:gd name="T32" fmla="*/ 0 w 225"/>
                <a:gd name="T33" fmla="*/ 0 h 449"/>
                <a:gd name="T34" fmla="*/ 0 w 225"/>
                <a:gd name="T35" fmla="*/ 0 h 449"/>
                <a:gd name="T36" fmla="*/ 0 w 225"/>
                <a:gd name="T37" fmla="*/ 0 h 449"/>
                <a:gd name="T38" fmla="*/ 0 w 225"/>
                <a:gd name="T39" fmla="*/ 0 h 449"/>
                <a:gd name="T40" fmla="*/ 0 w 225"/>
                <a:gd name="T41" fmla="*/ 0 h 449"/>
                <a:gd name="T42" fmla="*/ 0 w 225"/>
                <a:gd name="T43" fmla="*/ 0 h 449"/>
                <a:gd name="T44" fmla="*/ 0 w 225"/>
                <a:gd name="T45" fmla="*/ 0 h 449"/>
                <a:gd name="T46" fmla="*/ 0 w 225"/>
                <a:gd name="T47" fmla="*/ 0 h 449"/>
                <a:gd name="T48" fmla="*/ 0 w 225"/>
                <a:gd name="T49" fmla="*/ 0 h 449"/>
                <a:gd name="T50" fmla="*/ 0 w 225"/>
                <a:gd name="T51" fmla="*/ 0 h 449"/>
                <a:gd name="T52" fmla="*/ 0 w 225"/>
                <a:gd name="T53" fmla="*/ 0 h 449"/>
                <a:gd name="T54" fmla="*/ 0 w 225"/>
                <a:gd name="T55" fmla="*/ 0 h 449"/>
                <a:gd name="T56" fmla="*/ 0 w 225"/>
                <a:gd name="T57" fmla="*/ 0 h 449"/>
                <a:gd name="T58" fmla="*/ 0 w 225"/>
                <a:gd name="T59" fmla="*/ 0 h 449"/>
                <a:gd name="T60" fmla="*/ 0 w 225"/>
                <a:gd name="T61" fmla="*/ 0 h 449"/>
                <a:gd name="T62" fmla="*/ 0 w 225"/>
                <a:gd name="T63" fmla="*/ 0 h 449"/>
                <a:gd name="T64" fmla="*/ 0 w 225"/>
                <a:gd name="T65" fmla="*/ 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0" name="Freeform 18"/>
            <p:cNvSpPr>
              <a:spLocks noEditPoints="1"/>
            </p:cNvSpPr>
            <p:nvPr userDrawn="1"/>
          </p:nvSpPr>
          <p:spPr bwMode="invGray">
            <a:xfrm>
              <a:off x="4636" y="2130"/>
              <a:ext cx="153" cy="218"/>
            </a:xfrm>
            <a:custGeom>
              <a:avLst/>
              <a:gdLst>
                <a:gd name="T0" fmla="*/ 0 w 489"/>
                <a:gd name="T1" fmla="*/ 0 h 699"/>
                <a:gd name="T2" fmla="*/ 0 w 489"/>
                <a:gd name="T3" fmla="*/ 0 h 699"/>
                <a:gd name="T4" fmla="*/ 0 w 489"/>
                <a:gd name="T5" fmla="*/ 0 h 699"/>
                <a:gd name="T6" fmla="*/ 0 w 489"/>
                <a:gd name="T7" fmla="*/ 0 h 699"/>
                <a:gd name="T8" fmla="*/ 0 w 489"/>
                <a:gd name="T9" fmla="*/ 0 h 699"/>
                <a:gd name="T10" fmla="*/ 0 w 489"/>
                <a:gd name="T11" fmla="*/ 0 h 699"/>
                <a:gd name="T12" fmla="*/ 0 w 489"/>
                <a:gd name="T13" fmla="*/ 0 h 699"/>
                <a:gd name="T14" fmla="*/ 0 w 489"/>
                <a:gd name="T15" fmla="*/ 0 h 699"/>
                <a:gd name="T16" fmla="*/ 0 w 489"/>
                <a:gd name="T17" fmla="*/ 0 h 699"/>
                <a:gd name="T18" fmla="*/ 0 w 489"/>
                <a:gd name="T19" fmla="*/ 0 h 699"/>
                <a:gd name="T20" fmla="*/ 0 w 489"/>
                <a:gd name="T21" fmla="*/ 0 h 699"/>
                <a:gd name="T22" fmla="*/ 0 w 489"/>
                <a:gd name="T23" fmla="*/ 0 h 699"/>
                <a:gd name="T24" fmla="*/ 0 w 489"/>
                <a:gd name="T25" fmla="*/ 0 h 699"/>
                <a:gd name="T26" fmla="*/ 0 w 489"/>
                <a:gd name="T27" fmla="*/ 0 h 699"/>
                <a:gd name="T28" fmla="*/ 0 w 489"/>
                <a:gd name="T29" fmla="*/ 0 h 699"/>
                <a:gd name="T30" fmla="*/ 0 w 489"/>
                <a:gd name="T31" fmla="*/ 0 h 699"/>
                <a:gd name="T32" fmla="*/ 0 w 489"/>
                <a:gd name="T33" fmla="*/ 0 h 699"/>
                <a:gd name="T34" fmla="*/ 0 w 489"/>
                <a:gd name="T35" fmla="*/ 0 h 699"/>
                <a:gd name="T36" fmla="*/ 0 w 489"/>
                <a:gd name="T37" fmla="*/ 0 h 699"/>
                <a:gd name="T38" fmla="*/ 0 w 489"/>
                <a:gd name="T39" fmla="*/ 0 h 699"/>
                <a:gd name="T40" fmla="*/ 0 w 489"/>
                <a:gd name="T41" fmla="*/ 0 h 699"/>
                <a:gd name="T42" fmla="*/ 0 w 489"/>
                <a:gd name="T43" fmla="*/ 0 h 699"/>
                <a:gd name="T44" fmla="*/ 0 w 489"/>
                <a:gd name="T45" fmla="*/ 0 h 699"/>
                <a:gd name="T46" fmla="*/ 0 w 489"/>
                <a:gd name="T47" fmla="*/ 0 h 699"/>
                <a:gd name="T48" fmla="*/ 0 w 489"/>
                <a:gd name="T49" fmla="*/ 0 h 699"/>
                <a:gd name="T50" fmla="*/ 0 w 489"/>
                <a:gd name="T51" fmla="*/ 0 h 699"/>
                <a:gd name="T52" fmla="*/ 0 w 489"/>
                <a:gd name="T53" fmla="*/ 0 h 699"/>
                <a:gd name="T54" fmla="*/ 0 w 489"/>
                <a:gd name="T55" fmla="*/ 0 h 699"/>
                <a:gd name="T56" fmla="*/ 0 w 489"/>
                <a:gd name="T57" fmla="*/ 0 h 699"/>
                <a:gd name="T58" fmla="*/ 0 w 489"/>
                <a:gd name="T59" fmla="*/ 0 h 699"/>
                <a:gd name="T60" fmla="*/ 0 w 489"/>
                <a:gd name="T61" fmla="*/ 0 h 699"/>
                <a:gd name="T62" fmla="*/ 0 w 489"/>
                <a:gd name="T63" fmla="*/ 0 h 699"/>
                <a:gd name="T64" fmla="*/ 0 w 489"/>
                <a:gd name="T65" fmla="*/ 0 h 699"/>
                <a:gd name="T66" fmla="*/ 0 w 489"/>
                <a:gd name="T67" fmla="*/ 0 h 699"/>
                <a:gd name="T68" fmla="*/ 0 w 489"/>
                <a:gd name="T69" fmla="*/ 0 h 699"/>
                <a:gd name="T70" fmla="*/ 0 w 489"/>
                <a:gd name="T71" fmla="*/ 0 h 699"/>
                <a:gd name="T72" fmla="*/ 0 w 489"/>
                <a:gd name="T73" fmla="*/ 0 h 699"/>
                <a:gd name="T74" fmla="*/ 0 w 489"/>
                <a:gd name="T75" fmla="*/ 0 h 699"/>
                <a:gd name="T76" fmla="*/ 0 w 489"/>
                <a:gd name="T77" fmla="*/ 0 h 699"/>
                <a:gd name="T78" fmla="*/ 0 w 489"/>
                <a:gd name="T79" fmla="*/ 0 h 699"/>
                <a:gd name="T80" fmla="*/ 0 w 489"/>
                <a:gd name="T81" fmla="*/ 0 h 699"/>
                <a:gd name="T82" fmla="*/ 0 w 489"/>
                <a:gd name="T83" fmla="*/ 0 h 699"/>
                <a:gd name="T84" fmla="*/ 0 w 489"/>
                <a:gd name="T85" fmla="*/ 0 h 699"/>
                <a:gd name="T86" fmla="*/ 0 w 489"/>
                <a:gd name="T87" fmla="*/ 0 h 699"/>
                <a:gd name="T88" fmla="*/ 0 w 489"/>
                <a:gd name="T89" fmla="*/ 0 h 699"/>
                <a:gd name="T90" fmla="*/ 0 w 489"/>
                <a:gd name="T91" fmla="*/ 0 h 699"/>
                <a:gd name="T92" fmla="*/ 0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1" name="Freeform 19"/>
            <p:cNvSpPr>
              <a:spLocks noEditPoints="1"/>
            </p:cNvSpPr>
            <p:nvPr userDrawn="1"/>
          </p:nvSpPr>
          <p:spPr bwMode="invGray">
            <a:xfrm>
              <a:off x="5395" y="2130"/>
              <a:ext cx="152" cy="218"/>
            </a:xfrm>
            <a:custGeom>
              <a:avLst/>
              <a:gdLst>
                <a:gd name="T0" fmla="*/ 0 w 488"/>
                <a:gd name="T1" fmla="*/ 0 h 699"/>
                <a:gd name="T2" fmla="*/ 0 w 488"/>
                <a:gd name="T3" fmla="*/ 0 h 699"/>
                <a:gd name="T4" fmla="*/ 0 w 488"/>
                <a:gd name="T5" fmla="*/ 0 h 699"/>
                <a:gd name="T6" fmla="*/ 0 w 488"/>
                <a:gd name="T7" fmla="*/ 0 h 699"/>
                <a:gd name="T8" fmla="*/ 0 w 488"/>
                <a:gd name="T9" fmla="*/ 0 h 699"/>
                <a:gd name="T10" fmla="*/ 0 w 488"/>
                <a:gd name="T11" fmla="*/ 0 h 699"/>
                <a:gd name="T12" fmla="*/ 0 w 488"/>
                <a:gd name="T13" fmla="*/ 0 h 699"/>
                <a:gd name="T14" fmla="*/ 0 w 488"/>
                <a:gd name="T15" fmla="*/ 0 h 699"/>
                <a:gd name="T16" fmla="*/ 0 w 488"/>
                <a:gd name="T17" fmla="*/ 0 h 699"/>
                <a:gd name="T18" fmla="*/ 0 w 488"/>
                <a:gd name="T19" fmla="*/ 0 h 699"/>
                <a:gd name="T20" fmla="*/ 0 w 488"/>
                <a:gd name="T21" fmla="*/ 0 h 699"/>
                <a:gd name="T22" fmla="*/ 0 w 488"/>
                <a:gd name="T23" fmla="*/ 0 h 699"/>
                <a:gd name="T24" fmla="*/ 0 w 488"/>
                <a:gd name="T25" fmla="*/ 0 h 699"/>
                <a:gd name="T26" fmla="*/ 0 w 488"/>
                <a:gd name="T27" fmla="*/ 0 h 699"/>
                <a:gd name="T28" fmla="*/ 0 w 488"/>
                <a:gd name="T29" fmla="*/ 0 h 699"/>
                <a:gd name="T30" fmla="*/ 0 w 488"/>
                <a:gd name="T31" fmla="*/ 0 h 699"/>
                <a:gd name="T32" fmla="*/ 0 w 488"/>
                <a:gd name="T33" fmla="*/ 0 h 699"/>
                <a:gd name="T34" fmla="*/ 0 w 488"/>
                <a:gd name="T35" fmla="*/ 0 h 699"/>
                <a:gd name="T36" fmla="*/ 0 w 488"/>
                <a:gd name="T37" fmla="*/ 0 h 699"/>
                <a:gd name="T38" fmla="*/ 0 w 488"/>
                <a:gd name="T39" fmla="*/ 0 h 699"/>
                <a:gd name="T40" fmla="*/ 0 w 488"/>
                <a:gd name="T41" fmla="*/ 0 h 699"/>
                <a:gd name="T42" fmla="*/ 0 w 488"/>
                <a:gd name="T43" fmla="*/ 0 h 699"/>
                <a:gd name="T44" fmla="*/ 0 w 488"/>
                <a:gd name="T45" fmla="*/ 0 h 699"/>
                <a:gd name="T46" fmla="*/ 0 w 488"/>
                <a:gd name="T47" fmla="*/ 0 h 699"/>
                <a:gd name="T48" fmla="*/ 0 w 488"/>
                <a:gd name="T49" fmla="*/ 0 h 699"/>
                <a:gd name="T50" fmla="*/ 0 w 488"/>
                <a:gd name="T51" fmla="*/ 0 h 699"/>
                <a:gd name="T52" fmla="*/ 0 w 488"/>
                <a:gd name="T53" fmla="*/ 0 h 699"/>
                <a:gd name="T54" fmla="*/ 0 w 488"/>
                <a:gd name="T55" fmla="*/ 0 h 699"/>
                <a:gd name="T56" fmla="*/ 0 w 488"/>
                <a:gd name="T57" fmla="*/ 0 h 699"/>
                <a:gd name="T58" fmla="*/ 0 w 488"/>
                <a:gd name="T59" fmla="*/ 0 h 699"/>
                <a:gd name="T60" fmla="*/ 0 w 488"/>
                <a:gd name="T61" fmla="*/ 0 h 699"/>
                <a:gd name="T62" fmla="*/ 0 w 488"/>
                <a:gd name="T63" fmla="*/ 0 h 699"/>
                <a:gd name="T64" fmla="*/ 0 w 488"/>
                <a:gd name="T65" fmla="*/ 0 h 699"/>
                <a:gd name="T66" fmla="*/ 0 w 488"/>
                <a:gd name="T67" fmla="*/ 0 h 699"/>
                <a:gd name="T68" fmla="*/ 0 w 488"/>
                <a:gd name="T69" fmla="*/ 0 h 699"/>
                <a:gd name="T70" fmla="*/ 0 w 488"/>
                <a:gd name="T71" fmla="*/ 0 h 699"/>
                <a:gd name="T72" fmla="*/ 0 w 488"/>
                <a:gd name="T73" fmla="*/ 0 h 699"/>
                <a:gd name="T74" fmla="*/ 0 w 488"/>
                <a:gd name="T75" fmla="*/ 0 h 699"/>
                <a:gd name="T76" fmla="*/ 0 w 488"/>
                <a:gd name="T77" fmla="*/ 0 h 699"/>
                <a:gd name="T78" fmla="*/ 0 w 488"/>
                <a:gd name="T79" fmla="*/ 0 h 699"/>
                <a:gd name="T80" fmla="*/ 0 w 488"/>
                <a:gd name="T81" fmla="*/ 0 h 699"/>
                <a:gd name="T82" fmla="*/ 0 w 488"/>
                <a:gd name="T83" fmla="*/ 0 h 699"/>
                <a:gd name="T84" fmla="*/ 0 w 488"/>
                <a:gd name="T85" fmla="*/ 0 h 699"/>
                <a:gd name="T86" fmla="*/ 0 w 488"/>
                <a:gd name="T87" fmla="*/ 0 h 699"/>
                <a:gd name="T88" fmla="*/ 0 w 488"/>
                <a:gd name="T89" fmla="*/ 0 h 699"/>
                <a:gd name="T90" fmla="*/ 0 w 488"/>
                <a:gd name="T91" fmla="*/ 0 h 699"/>
                <a:gd name="T92" fmla="*/ 0 w 488"/>
                <a:gd name="T93" fmla="*/ 0 h 699"/>
                <a:gd name="T94" fmla="*/ 0 w 488"/>
                <a:gd name="T95" fmla="*/ 0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2" name="Freeform 20"/>
            <p:cNvSpPr>
              <a:spLocks noEditPoints="1"/>
            </p:cNvSpPr>
            <p:nvPr userDrawn="1"/>
          </p:nvSpPr>
          <p:spPr bwMode="invGray">
            <a:xfrm>
              <a:off x="4825"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sp>
          <p:nvSpPr>
            <p:cNvPr id="33" name="Freeform 21"/>
            <p:cNvSpPr>
              <a:spLocks noEditPoints="1"/>
            </p:cNvSpPr>
            <p:nvPr userDrawn="1"/>
          </p:nvSpPr>
          <p:spPr bwMode="invGray">
            <a:xfrm>
              <a:off x="5584"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grpSp>
    </p:spTree>
    <p:extLst>
      <p:ext uri="{BB962C8B-B14F-4D97-AF65-F5344CB8AC3E}">
        <p14:creationId xmlns:p14="http://schemas.microsoft.com/office/powerpoint/2010/main" val="9012024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n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a:xfrm>
            <a:off x="468000"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7" name="Content Placeholder 2"/>
          <p:cNvSpPr>
            <a:spLocks noGrp="1"/>
          </p:cNvSpPr>
          <p:nvPr>
            <p:ph idx="13"/>
          </p:nvPr>
        </p:nvSpPr>
        <p:spPr>
          <a:xfrm>
            <a:off x="4716016"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
        <p:nvSpPr>
          <p:cNvPr id="8" name="Text Placeholder 7"/>
          <p:cNvSpPr>
            <a:spLocks noGrp="1"/>
          </p:cNvSpPr>
          <p:nvPr>
            <p:ph type="body" sz="quarter" idx="14"/>
          </p:nvPr>
        </p:nvSpPr>
        <p:spPr>
          <a:xfrm>
            <a:off x="468313" y="900000"/>
            <a:ext cx="8207375" cy="504825"/>
          </a:xfrm>
        </p:spPr>
        <p:txBody>
          <a:bodyPr>
            <a:noAutofit/>
          </a:bodyPr>
          <a:lstStyle>
            <a:lvl1pPr>
              <a:defRPr sz="2800" b="0" i="1">
                <a:solidFill>
                  <a:schemeClr val="bg2"/>
                </a:solidFill>
              </a:defRPr>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Footer Placeholder 8"/>
          <p:cNvSpPr>
            <a:spLocks noGrp="1"/>
          </p:cNvSpPr>
          <p:nvPr>
            <p:ph type="ftr" sz="quarter" idx="15"/>
          </p:nvPr>
        </p:nvSpPr>
        <p:spPr/>
        <p:txBody>
          <a:bodyPr/>
          <a:lstStyle/>
          <a:p>
            <a:endParaRPr lang="en-GB" dirty="0"/>
          </a:p>
        </p:txBody>
      </p:sp>
      <p:sp>
        <p:nvSpPr>
          <p:cNvPr id="10" name="Slide Number Placeholder 9"/>
          <p:cNvSpPr>
            <a:spLocks noGrp="1"/>
          </p:cNvSpPr>
          <p:nvPr>
            <p:ph type="sldNum" sz="quarter" idx="16"/>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0691968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6" name="Footer Placeholder 5"/>
          <p:cNvSpPr>
            <a:spLocks noGrp="1"/>
          </p:cNvSpPr>
          <p:nvPr>
            <p:ph type="ftr" sz="quarter" idx="10"/>
          </p:nvPr>
        </p:nvSpPr>
        <p:spPr/>
        <p:txBody>
          <a:bodyPr/>
          <a:lstStyle/>
          <a:p>
            <a:endParaRPr lang="en-GB" dirty="0"/>
          </a:p>
        </p:txBody>
      </p:sp>
      <p:sp>
        <p:nvSpPr>
          <p:cNvPr id="7" name="Slide Number Placeholder 6"/>
          <p:cNvSpPr>
            <a:spLocks noGrp="1"/>
          </p:cNvSpPr>
          <p:nvPr>
            <p:ph type="sldNum" sz="quarter" idx="11"/>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1757809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endParaRPr lang="en-GB" dirty="0"/>
          </a:p>
        </p:txBody>
      </p:sp>
      <p:sp>
        <p:nvSpPr>
          <p:cNvPr id="6" name="Slide Number Placeholder 5"/>
          <p:cNvSpPr>
            <a:spLocks noGrp="1"/>
          </p:cNvSpPr>
          <p:nvPr>
            <p:ph type="sldNum" sz="quarter" idx="11"/>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6245811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x4">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Profile1Contact"/>
          <p:cNvSpPr>
            <a:spLocks noGrp="1"/>
          </p:cNvSpPr>
          <p:nvPr>
            <p:ph idx="1"/>
          </p:nvPr>
        </p:nvSpPr>
        <p:spPr>
          <a:xfrm>
            <a:off x="468000" y="15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p:cNvSpPr>
            <a:spLocks noGrp="1"/>
          </p:cNvSpPr>
          <p:nvPr>
            <p:ph type="body" sz="quarter" idx="13"/>
          </p:nvPr>
        </p:nvSpPr>
        <p:spPr>
          <a:xfrm>
            <a:off x="468000" y="900000"/>
            <a:ext cx="8208000" cy="504000"/>
          </a:xfrm>
        </p:spPr>
        <p:txBody>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10" name="Profile1Picture"/>
          <p:cNvSpPr>
            <a:spLocks noGrp="1" noChangeAspect="1"/>
          </p:cNvSpPr>
          <p:nvPr>
            <p:ph type="pic" sz="quarter" idx="14"/>
          </p:nvPr>
        </p:nvSpPr>
        <p:spPr>
          <a:xfrm>
            <a:off x="3402000" y="1584000"/>
            <a:ext cx="1024257" cy="1512000"/>
          </a:xfrm>
        </p:spPr>
        <p:txBody>
          <a:bodyPr/>
          <a:lstStyle>
            <a:lvl1pPr marL="0" indent="0">
              <a:buFontTx/>
              <a:buNone/>
              <a:defRPr/>
            </a:lvl1pPr>
          </a:lstStyle>
          <a:p>
            <a:endParaRPr lang="en-GB" dirty="0"/>
          </a:p>
        </p:txBody>
      </p:sp>
      <p:sp>
        <p:nvSpPr>
          <p:cNvPr id="11" name="Profile2Contact"/>
          <p:cNvSpPr>
            <a:spLocks noGrp="1"/>
          </p:cNvSpPr>
          <p:nvPr>
            <p:ph idx="15"/>
          </p:nvPr>
        </p:nvSpPr>
        <p:spPr>
          <a:xfrm>
            <a:off x="4716000" y="15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Profile2Picture"/>
          <p:cNvSpPr>
            <a:spLocks noGrp="1" noChangeAspect="1"/>
          </p:cNvSpPr>
          <p:nvPr>
            <p:ph type="pic" sz="quarter" idx="16"/>
          </p:nvPr>
        </p:nvSpPr>
        <p:spPr>
          <a:xfrm>
            <a:off x="7650000" y="1584000"/>
            <a:ext cx="1024257" cy="1512000"/>
          </a:xfrm>
        </p:spPr>
        <p:txBody>
          <a:bodyPr/>
          <a:lstStyle>
            <a:lvl1pPr marL="0" indent="0">
              <a:buFontTx/>
              <a:buNone/>
              <a:defRPr/>
            </a:lvl1pPr>
          </a:lstStyle>
          <a:p>
            <a:endParaRPr lang="en-GB" dirty="0"/>
          </a:p>
        </p:txBody>
      </p:sp>
      <p:sp>
        <p:nvSpPr>
          <p:cNvPr id="14" name="Profile3Contact"/>
          <p:cNvSpPr>
            <a:spLocks noGrp="1"/>
          </p:cNvSpPr>
          <p:nvPr>
            <p:ph idx="17"/>
          </p:nvPr>
        </p:nvSpPr>
        <p:spPr>
          <a:xfrm>
            <a:off x="468000" y="33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Profile3Picture"/>
          <p:cNvSpPr>
            <a:spLocks noGrp="1" noChangeAspect="1"/>
          </p:cNvSpPr>
          <p:nvPr>
            <p:ph type="pic" sz="quarter" idx="18"/>
          </p:nvPr>
        </p:nvSpPr>
        <p:spPr>
          <a:xfrm>
            <a:off x="3402000" y="3384000"/>
            <a:ext cx="1024257" cy="1512000"/>
          </a:xfrm>
        </p:spPr>
        <p:txBody>
          <a:bodyPr/>
          <a:lstStyle>
            <a:lvl1pPr marL="0" indent="0">
              <a:buFontTx/>
              <a:buNone/>
              <a:defRPr/>
            </a:lvl1pPr>
          </a:lstStyle>
          <a:p>
            <a:endParaRPr lang="en-GB" dirty="0"/>
          </a:p>
        </p:txBody>
      </p:sp>
      <p:sp>
        <p:nvSpPr>
          <p:cNvPr id="16" name="Profile4Contact"/>
          <p:cNvSpPr>
            <a:spLocks noGrp="1"/>
          </p:cNvSpPr>
          <p:nvPr>
            <p:ph idx="19"/>
          </p:nvPr>
        </p:nvSpPr>
        <p:spPr>
          <a:xfrm>
            <a:off x="4716000" y="33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7" name="Profile4Picture"/>
          <p:cNvSpPr>
            <a:spLocks noGrp="1" noChangeAspect="1"/>
          </p:cNvSpPr>
          <p:nvPr>
            <p:ph type="pic" sz="quarter" idx="20"/>
          </p:nvPr>
        </p:nvSpPr>
        <p:spPr>
          <a:xfrm>
            <a:off x="7650000" y="3384000"/>
            <a:ext cx="1024257" cy="1512000"/>
          </a:xfrm>
        </p:spPr>
        <p:txBody>
          <a:bodyPr/>
          <a:lstStyle>
            <a:lvl1pPr marL="0" indent="0">
              <a:buFontTx/>
              <a:buNone/>
              <a:defRPr/>
            </a:lvl1pPr>
          </a:lstStyle>
          <a:p>
            <a:endParaRPr lang="en-GB" dirty="0"/>
          </a:p>
        </p:txBody>
      </p:sp>
      <p:sp>
        <p:nvSpPr>
          <p:cNvPr id="7" name="Footer Placeholder 6"/>
          <p:cNvSpPr>
            <a:spLocks noGrp="1"/>
          </p:cNvSpPr>
          <p:nvPr>
            <p:ph type="ftr" sz="quarter" idx="21"/>
          </p:nvPr>
        </p:nvSpPr>
        <p:spPr/>
        <p:txBody>
          <a:bodyPr/>
          <a:lstStyle/>
          <a:p>
            <a:endParaRPr lang="en-GB" dirty="0"/>
          </a:p>
        </p:txBody>
      </p:sp>
      <p:sp>
        <p:nvSpPr>
          <p:cNvPr id="9" name="Slide Number Placeholder 8"/>
          <p:cNvSpPr>
            <a:spLocks noGrp="1"/>
          </p:cNvSpPr>
          <p:nvPr>
            <p:ph type="sldNum" sz="quarter" idx="22"/>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35405782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ofilex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Profile1Contact"/>
          <p:cNvSpPr>
            <a:spLocks noGrp="1"/>
          </p:cNvSpPr>
          <p:nvPr>
            <p:ph idx="1"/>
          </p:nvPr>
        </p:nvSpPr>
        <p:spPr>
          <a:xfrm>
            <a:off x="468000" y="15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p:cNvSpPr>
            <a:spLocks noGrp="1"/>
          </p:cNvSpPr>
          <p:nvPr>
            <p:ph type="body" sz="quarter" idx="13"/>
          </p:nvPr>
        </p:nvSpPr>
        <p:spPr>
          <a:xfrm>
            <a:off x="468000" y="900000"/>
            <a:ext cx="8208000" cy="504000"/>
          </a:xfrm>
        </p:spPr>
        <p:txBody>
          <a:bodyPr>
            <a:normAutofit/>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10" name="Profile1Picture"/>
          <p:cNvSpPr>
            <a:spLocks noGrp="1" noChangeAspect="1"/>
          </p:cNvSpPr>
          <p:nvPr>
            <p:ph type="pic" sz="quarter" idx="14"/>
          </p:nvPr>
        </p:nvSpPr>
        <p:spPr>
          <a:xfrm>
            <a:off x="3402000" y="1584000"/>
            <a:ext cx="1024257" cy="1512000"/>
          </a:xfrm>
        </p:spPr>
        <p:txBody>
          <a:bodyPr/>
          <a:lstStyle>
            <a:lvl1pPr marL="0" indent="0">
              <a:buFontTx/>
              <a:buNone/>
              <a:defRPr/>
            </a:lvl1pPr>
          </a:lstStyle>
          <a:p>
            <a:endParaRPr lang="en-GB" dirty="0"/>
          </a:p>
        </p:txBody>
      </p:sp>
      <p:sp>
        <p:nvSpPr>
          <p:cNvPr id="11" name="Profile2Contact"/>
          <p:cNvSpPr>
            <a:spLocks noGrp="1"/>
          </p:cNvSpPr>
          <p:nvPr>
            <p:ph idx="15"/>
          </p:nvPr>
        </p:nvSpPr>
        <p:spPr>
          <a:xfrm>
            <a:off x="4716000" y="15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Profile2Picture"/>
          <p:cNvSpPr>
            <a:spLocks noGrp="1" noChangeAspect="1"/>
          </p:cNvSpPr>
          <p:nvPr>
            <p:ph type="pic" sz="quarter" idx="16"/>
          </p:nvPr>
        </p:nvSpPr>
        <p:spPr>
          <a:xfrm>
            <a:off x="7650000" y="1584000"/>
            <a:ext cx="1024257" cy="1512000"/>
          </a:xfrm>
        </p:spPr>
        <p:txBody>
          <a:bodyPr/>
          <a:lstStyle>
            <a:lvl1pPr marL="0" indent="0">
              <a:buFontTx/>
              <a:buNone/>
              <a:defRPr/>
            </a:lvl1pPr>
          </a:lstStyle>
          <a:p>
            <a:endParaRPr lang="en-GB" dirty="0"/>
          </a:p>
        </p:txBody>
      </p:sp>
      <p:sp>
        <p:nvSpPr>
          <p:cNvPr id="9" name="Profile1Text"/>
          <p:cNvSpPr>
            <a:spLocks noGrp="1"/>
          </p:cNvSpPr>
          <p:nvPr>
            <p:ph type="body" sz="quarter" idx="17"/>
          </p:nvPr>
        </p:nvSpPr>
        <p:spPr>
          <a:xfrm>
            <a:off x="468000" y="3240000"/>
            <a:ext cx="3960000" cy="2880000"/>
          </a:xfrm>
        </p:spPr>
        <p:txBody>
          <a:bodyPr>
            <a:noAutofit/>
          </a:bodyPr>
          <a:lstStyle>
            <a:lvl1pPr marL="0" indent="0">
              <a:buFontTx/>
              <a:buNone/>
              <a:defRPr sz="1100"/>
            </a:lvl1pPr>
            <a:lvl2pPr marL="0" indent="0">
              <a:buFontTx/>
              <a:buNone/>
              <a:defRPr sz="1100"/>
            </a:lvl2pPr>
            <a:lvl3pPr marL="0" indent="0">
              <a:defRPr sz="11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Profile2Text"/>
          <p:cNvSpPr>
            <a:spLocks noGrp="1"/>
          </p:cNvSpPr>
          <p:nvPr>
            <p:ph type="body" sz="quarter" idx="18"/>
          </p:nvPr>
        </p:nvSpPr>
        <p:spPr>
          <a:xfrm>
            <a:off x="4716000" y="3240000"/>
            <a:ext cx="3960000" cy="2880000"/>
          </a:xfrm>
        </p:spPr>
        <p:txBody>
          <a:bodyPr>
            <a:noAutofit/>
          </a:bodyPr>
          <a:lstStyle>
            <a:lvl1pPr marL="0" indent="0">
              <a:buFontTx/>
              <a:buNone/>
              <a:defRPr sz="1100"/>
            </a:lvl1pPr>
            <a:lvl2pPr marL="0" indent="0">
              <a:buFontTx/>
              <a:buNone/>
              <a:defRPr sz="1100"/>
            </a:lvl2pPr>
            <a:lvl3pPr marL="0" indent="0">
              <a:defRPr sz="11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6"/>
          <p:cNvSpPr>
            <a:spLocks noGrp="1"/>
          </p:cNvSpPr>
          <p:nvPr>
            <p:ph type="ftr" sz="quarter" idx="19"/>
          </p:nvPr>
        </p:nvSpPr>
        <p:spPr/>
        <p:txBody>
          <a:bodyPr/>
          <a:lstStyle/>
          <a:p>
            <a:endParaRPr lang="en-GB" dirty="0"/>
          </a:p>
        </p:txBody>
      </p:sp>
      <p:sp>
        <p:nvSpPr>
          <p:cNvPr id="14" name="Slide Number Placeholder 13"/>
          <p:cNvSpPr>
            <a:spLocks noGrp="1"/>
          </p:cNvSpPr>
          <p:nvPr>
            <p:ph type="sldNum" sz="quarter" idx="20"/>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8885706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ofilex2 Sm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Profile1Contact"/>
          <p:cNvSpPr>
            <a:spLocks noGrp="1"/>
          </p:cNvSpPr>
          <p:nvPr>
            <p:ph idx="1"/>
          </p:nvPr>
        </p:nvSpPr>
        <p:spPr>
          <a:xfrm>
            <a:off x="468000" y="1584000"/>
            <a:ext cx="3229200" cy="1080000"/>
          </a:xfrm>
          <a:solidFill>
            <a:schemeClr val="accent4">
              <a:lumMod val="20000"/>
              <a:lumOff val="80000"/>
            </a:schemeClr>
          </a:solidFill>
        </p:spPr>
        <p:txBody>
          <a:bodyPr lIns="108000" tIns="72000" rIns="36000"/>
          <a:lstStyle>
            <a:lvl1pPr marL="0" indent="0">
              <a:buFontTx/>
              <a:buNone/>
              <a:defRPr/>
            </a:lvl1pPr>
            <a:lvl2pPr marL="0" indent="0">
              <a:spcAft>
                <a:spcPts val="600"/>
              </a:spcAft>
              <a:buFontTx/>
              <a:buNone/>
              <a:defRPr sz="1200">
                <a:solidFill>
                  <a:schemeClr val="accent1"/>
                </a:solidFill>
              </a:defRPr>
            </a:lvl2pPr>
            <a:lvl3pPr marL="0" indent="0">
              <a:buFontTx/>
              <a:buNone/>
              <a:defRPr sz="10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p:cNvSpPr>
            <a:spLocks noGrp="1"/>
          </p:cNvSpPr>
          <p:nvPr>
            <p:ph type="body" sz="quarter" idx="13"/>
          </p:nvPr>
        </p:nvSpPr>
        <p:spPr>
          <a:xfrm>
            <a:off x="468000" y="900000"/>
            <a:ext cx="8208000" cy="540000"/>
          </a:xfrm>
        </p:spPr>
        <p:txBody>
          <a:bodyPr>
            <a:normAutofit/>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10" name="Profile1Picture"/>
          <p:cNvSpPr>
            <a:spLocks noGrp="1" noChangeAspect="1"/>
          </p:cNvSpPr>
          <p:nvPr>
            <p:ph type="pic" sz="quarter" idx="14"/>
          </p:nvPr>
        </p:nvSpPr>
        <p:spPr>
          <a:xfrm>
            <a:off x="3697200" y="1584000"/>
            <a:ext cx="731612" cy="1080000"/>
          </a:xfrm>
        </p:spPr>
        <p:txBody>
          <a:bodyPr/>
          <a:lstStyle>
            <a:lvl1pPr marL="0" indent="0">
              <a:buFontTx/>
              <a:buNone/>
              <a:defRPr/>
            </a:lvl1pPr>
          </a:lstStyle>
          <a:p>
            <a:endParaRPr lang="en-GB" dirty="0"/>
          </a:p>
        </p:txBody>
      </p:sp>
      <p:sp>
        <p:nvSpPr>
          <p:cNvPr id="11" name="Profile2Contact"/>
          <p:cNvSpPr>
            <a:spLocks noGrp="1"/>
          </p:cNvSpPr>
          <p:nvPr>
            <p:ph idx="15"/>
          </p:nvPr>
        </p:nvSpPr>
        <p:spPr>
          <a:xfrm>
            <a:off x="4716000" y="1584000"/>
            <a:ext cx="3229200" cy="1080000"/>
          </a:xfrm>
          <a:solidFill>
            <a:schemeClr val="accent4">
              <a:lumMod val="20000"/>
              <a:lumOff val="80000"/>
            </a:schemeClr>
          </a:solidFill>
        </p:spPr>
        <p:txBody>
          <a:bodyPr lIns="108000" tIns="72000" rIns="36000"/>
          <a:lstStyle>
            <a:lvl1pPr marL="0" indent="0">
              <a:buFontTx/>
              <a:buNone/>
              <a:defRPr/>
            </a:lvl1pPr>
            <a:lvl2pPr marL="0" indent="0">
              <a:spcAft>
                <a:spcPts val="600"/>
              </a:spcAft>
              <a:buFontTx/>
              <a:buNone/>
              <a:defRPr sz="1200">
                <a:solidFill>
                  <a:schemeClr val="accent1"/>
                </a:solidFill>
              </a:defRPr>
            </a:lvl2pPr>
            <a:lvl3pPr marL="0" indent="0">
              <a:buFontTx/>
              <a:buNone/>
              <a:defRPr sz="10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Profile2Picture"/>
          <p:cNvSpPr>
            <a:spLocks noGrp="1" noChangeAspect="1"/>
          </p:cNvSpPr>
          <p:nvPr>
            <p:ph type="pic" sz="quarter" idx="16"/>
          </p:nvPr>
        </p:nvSpPr>
        <p:spPr>
          <a:xfrm>
            <a:off x="7945200" y="1584000"/>
            <a:ext cx="731612" cy="1080000"/>
          </a:xfrm>
        </p:spPr>
        <p:txBody>
          <a:bodyPr/>
          <a:lstStyle>
            <a:lvl1pPr marL="0" indent="0">
              <a:buFontTx/>
              <a:buNone/>
              <a:defRPr/>
            </a:lvl1pPr>
          </a:lstStyle>
          <a:p>
            <a:endParaRPr lang="en-GB" dirty="0"/>
          </a:p>
        </p:txBody>
      </p:sp>
      <p:sp>
        <p:nvSpPr>
          <p:cNvPr id="9" name="Profile1Text"/>
          <p:cNvSpPr>
            <a:spLocks noGrp="1"/>
          </p:cNvSpPr>
          <p:nvPr>
            <p:ph type="body" sz="quarter" idx="17"/>
          </p:nvPr>
        </p:nvSpPr>
        <p:spPr>
          <a:xfrm>
            <a:off x="468000" y="2708920"/>
            <a:ext cx="3960000" cy="3411080"/>
          </a:xfrm>
        </p:spPr>
        <p:txBody>
          <a:bodyPr>
            <a:noAutofit/>
          </a:bodyPr>
          <a:lstStyle>
            <a:lvl1pPr marL="0" indent="0">
              <a:buFontTx/>
              <a:buNone/>
              <a:defRPr sz="1000"/>
            </a:lvl1pPr>
            <a:lvl2pPr marL="0" indent="0">
              <a:buFontTx/>
              <a:buNone/>
              <a:defRPr sz="1000"/>
            </a:lvl2pPr>
            <a:lvl3pPr marL="0" indent="0">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Profile2Text"/>
          <p:cNvSpPr>
            <a:spLocks noGrp="1"/>
          </p:cNvSpPr>
          <p:nvPr>
            <p:ph type="body" sz="quarter" idx="18"/>
          </p:nvPr>
        </p:nvSpPr>
        <p:spPr>
          <a:xfrm>
            <a:off x="4716000" y="2708920"/>
            <a:ext cx="3960000" cy="3411080"/>
          </a:xfrm>
        </p:spPr>
        <p:txBody>
          <a:bodyPr>
            <a:noAutofit/>
          </a:bodyPr>
          <a:lstStyle>
            <a:lvl1pPr marL="0" indent="0">
              <a:buFontTx/>
              <a:buNone/>
              <a:defRPr sz="1000"/>
            </a:lvl1pPr>
            <a:lvl2pPr marL="0" indent="0">
              <a:buFontTx/>
              <a:buNone/>
              <a:defRPr sz="1000"/>
            </a:lvl2pPr>
            <a:lvl3pPr marL="0" indent="0">
              <a:defRPr sz="100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6"/>
          <p:cNvSpPr>
            <a:spLocks noGrp="1"/>
          </p:cNvSpPr>
          <p:nvPr>
            <p:ph type="ftr" sz="quarter" idx="19"/>
          </p:nvPr>
        </p:nvSpPr>
        <p:spPr/>
        <p:txBody>
          <a:bodyPr/>
          <a:lstStyle/>
          <a:p>
            <a:endParaRPr lang="en-GB" dirty="0"/>
          </a:p>
        </p:txBody>
      </p:sp>
      <p:sp>
        <p:nvSpPr>
          <p:cNvPr id="14" name="Slide Number Placeholder 13"/>
          <p:cNvSpPr>
            <a:spLocks noGrp="1"/>
          </p:cNvSpPr>
          <p:nvPr>
            <p:ph type="sldNum" sz="quarter" idx="20"/>
          </p:nvPr>
        </p:nvSpPr>
        <p:spPr/>
        <p:txBody>
          <a:body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6341371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Vx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Profile1Contact"/>
          <p:cNvSpPr>
            <a:spLocks noGrp="1"/>
          </p:cNvSpPr>
          <p:nvPr>
            <p:ph idx="1"/>
          </p:nvPr>
        </p:nvSpPr>
        <p:spPr>
          <a:xfrm>
            <a:off x="468000" y="1584000"/>
            <a:ext cx="2934000" cy="1512000"/>
          </a:xfrm>
          <a:solidFill>
            <a:schemeClr val="accent4">
              <a:lumMod val="20000"/>
              <a:lumOff val="80000"/>
            </a:schemeClr>
          </a:solidFill>
        </p:spPr>
        <p:txBody>
          <a:bodyPr lIns="108000" tIns="108000" rIns="36000"/>
          <a:lstStyle>
            <a:lvl1pPr marL="0" indent="0">
              <a:buFontTx/>
              <a:buNone/>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p:cNvSpPr>
            <a:spLocks noGrp="1"/>
          </p:cNvSpPr>
          <p:nvPr>
            <p:ph type="body" sz="quarter" idx="13"/>
          </p:nvPr>
        </p:nvSpPr>
        <p:spPr>
          <a:xfrm>
            <a:off x="468000" y="900000"/>
            <a:ext cx="8208000" cy="540000"/>
          </a:xfrm>
        </p:spPr>
        <p:txBody>
          <a:bodyPr>
            <a:normAutofit/>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10" name="Profile1Picture"/>
          <p:cNvSpPr>
            <a:spLocks noGrp="1" noChangeAspect="1"/>
          </p:cNvSpPr>
          <p:nvPr>
            <p:ph type="pic" sz="quarter" idx="14"/>
          </p:nvPr>
        </p:nvSpPr>
        <p:spPr>
          <a:xfrm>
            <a:off x="3402000" y="1584000"/>
            <a:ext cx="1024257" cy="1512000"/>
          </a:xfrm>
        </p:spPr>
        <p:txBody>
          <a:bodyPr/>
          <a:lstStyle>
            <a:lvl1pPr marL="0" indent="0">
              <a:buFontTx/>
              <a:buNone/>
              <a:defRPr/>
            </a:lvl1pPr>
          </a:lstStyle>
          <a:p>
            <a:endParaRPr lang="en-GB" dirty="0"/>
          </a:p>
        </p:txBody>
      </p:sp>
      <p:sp>
        <p:nvSpPr>
          <p:cNvPr id="9" name="Profile1Text"/>
          <p:cNvSpPr>
            <a:spLocks noGrp="1"/>
          </p:cNvSpPr>
          <p:nvPr>
            <p:ph type="body" sz="quarter" idx="17"/>
          </p:nvPr>
        </p:nvSpPr>
        <p:spPr>
          <a:xfrm>
            <a:off x="468000" y="3240000"/>
            <a:ext cx="8208000" cy="2880000"/>
          </a:xfrm>
        </p:spPr>
        <p:txBody>
          <a:bodyPr numCol="2" spcCol="288000">
            <a:noAutofit/>
          </a:bodyPr>
          <a:lstStyle>
            <a:lvl1pPr marL="0" indent="0">
              <a:buFontTx/>
              <a:buNone/>
              <a:defRPr sz="1100"/>
            </a:lvl1pPr>
            <a:lvl2pPr marL="0" indent="0">
              <a:buFontTx/>
              <a:buNone/>
              <a:defRPr sz="1100"/>
            </a:lvl2pPr>
            <a:lvl3pPr marL="0" indent="0">
              <a:defRPr sz="11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Footer Placeholder 6"/>
          <p:cNvSpPr>
            <a:spLocks noGrp="1"/>
          </p:cNvSpPr>
          <p:nvPr>
            <p:ph type="ftr" sz="quarter" idx="19"/>
          </p:nvPr>
        </p:nvSpPr>
        <p:spPr/>
        <p:txBody>
          <a:bodyPr/>
          <a:lstStyle/>
          <a:p>
            <a:endParaRPr lang="en-GB" dirty="0"/>
          </a:p>
        </p:txBody>
      </p:sp>
      <p:sp>
        <p:nvSpPr>
          <p:cNvPr id="14" name="Slide Number Placeholder 13"/>
          <p:cNvSpPr>
            <a:spLocks noGrp="1"/>
          </p:cNvSpPr>
          <p:nvPr>
            <p:ph type="sldNum" sz="quarter" idx="20"/>
          </p:nvPr>
        </p:nvSpPr>
        <p:spPr/>
        <p:txBody>
          <a:bodyPr/>
          <a:lstStyle/>
          <a:p>
            <a:pPr algn="l"/>
            <a:r>
              <a:rPr lang="en-GB" dirty="0"/>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31581473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3418925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Slat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2936680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Bright">
    <p:bg>
      <p:bgPr>
        <a:solidFill>
          <a:srgbClr val="1D74C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258468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amp;Bird&amp;Bird">
    <p:spTree>
      <p:nvGrpSpPr>
        <p:cNvPr id="1" name=""/>
        <p:cNvGrpSpPr/>
        <p:nvPr/>
      </p:nvGrpSpPr>
      <p:grpSpPr>
        <a:xfrm>
          <a:off x="0" y="0"/>
          <a:ext cx="0" cy="0"/>
          <a:chOff x="0" y="0"/>
          <a:chExt cx="0" cy="0"/>
        </a:xfrm>
      </p:grpSpPr>
      <p:sp>
        <p:nvSpPr>
          <p:cNvPr id="2" name="Title 1"/>
          <p:cNvSpPr>
            <a:spLocks noGrp="1"/>
          </p:cNvSpPr>
          <p:nvPr>
            <p:ph type="ctrTitle"/>
          </p:nvPr>
        </p:nvSpPr>
        <p:spPr>
          <a:xfrm>
            <a:off x="468000" y="2088000"/>
            <a:ext cx="5796000" cy="1470025"/>
          </a:xfrm>
        </p:spPr>
        <p:txBody>
          <a:bodyPr lIns="0" tIns="0" rIns="0" bIns="0" anchor="b" anchorCtr="0">
            <a:noAutofit/>
          </a:bodyPr>
          <a:lstStyle>
            <a:lvl1pPr marL="0" indent="0" algn="r">
              <a:lnSpc>
                <a:spcPts val="3400"/>
              </a:lnSpc>
              <a:defRPr sz="3600" baseline="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lIns="0" tIns="0" rIns="0" bIns="0">
            <a:noAutofit/>
          </a:bodyPr>
          <a:lstStyle>
            <a:lvl1pPr marL="0" indent="0" algn="r">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34" name="Group 23"/>
          <p:cNvGrpSpPr>
            <a:grpSpLocks/>
          </p:cNvGrpSpPr>
          <p:nvPr userDrawn="1"/>
        </p:nvGrpSpPr>
        <p:grpSpPr bwMode="auto">
          <a:xfrm>
            <a:off x="6321152" y="3102868"/>
            <a:ext cx="2355850" cy="352425"/>
            <a:chOff x="4063" y="2126"/>
            <a:chExt cx="1484" cy="222"/>
          </a:xfrm>
        </p:grpSpPr>
        <p:sp>
          <p:nvSpPr>
            <p:cNvPr id="35" name="Freeform 10"/>
            <p:cNvSpPr>
              <a:spLocks/>
            </p:cNvSpPr>
            <p:nvPr userDrawn="1"/>
          </p:nvSpPr>
          <p:spPr bwMode="invGray">
            <a:xfrm>
              <a:off x="4467"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6" name="Freeform 11"/>
            <p:cNvSpPr>
              <a:spLocks/>
            </p:cNvSpPr>
            <p:nvPr userDrawn="1"/>
          </p:nvSpPr>
          <p:spPr bwMode="invGray">
            <a:xfrm>
              <a:off x="5226"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7" name="Freeform 12"/>
            <p:cNvSpPr>
              <a:spLocks noEditPoints="1"/>
            </p:cNvSpPr>
            <p:nvPr userDrawn="1"/>
          </p:nvSpPr>
          <p:spPr bwMode="invGray">
            <a:xfrm>
              <a:off x="4289" y="2150"/>
              <a:ext cx="158" cy="195"/>
            </a:xfrm>
            <a:custGeom>
              <a:avLst/>
              <a:gdLst>
                <a:gd name="T0" fmla="*/ 0 w 508"/>
                <a:gd name="T1" fmla="*/ 0 h 624"/>
                <a:gd name="T2" fmla="*/ 0 w 508"/>
                <a:gd name="T3" fmla="*/ 0 h 624"/>
                <a:gd name="T4" fmla="*/ 0 w 508"/>
                <a:gd name="T5" fmla="*/ 0 h 624"/>
                <a:gd name="T6" fmla="*/ 0 w 508"/>
                <a:gd name="T7" fmla="*/ 0 h 624"/>
                <a:gd name="T8" fmla="*/ 0 w 508"/>
                <a:gd name="T9" fmla="*/ 0 h 624"/>
                <a:gd name="T10" fmla="*/ 0 w 508"/>
                <a:gd name="T11" fmla="*/ 0 h 624"/>
                <a:gd name="T12" fmla="*/ 0 w 508"/>
                <a:gd name="T13" fmla="*/ 0 h 624"/>
                <a:gd name="T14" fmla="*/ 0 w 508"/>
                <a:gd name="T15" fmla="*/ 0 h 624"/>
                <a:gd name="T16" fmla="*/ 0 w 508"/>
                <a:gd name="T17" fmla="*/ 0 h 624"/>
                <a:gd name="T18" fmla="*/ 0 w 508"/>
                <a:gd name="T19" fmla="*/ 0 h 624"/>
                <a:gd name="T20" fmla="*/ 0 w 508"/>
                <a:gd name="T21" fmla="*/ 0 h 624"/>
                <a:gd name="T22" fmla="*/ 0 w 508"/>
                <a:gd name="T23" fmla="*/ 0 h 624"/>
                <a:gd name="T24" fmla="*/ 0 w 508"/>
                <a:gd name="T25" fmla="*/ 0 h 624"/>
                <a:gd name="T26" fmla="*/ 0 w 508"/>
                <a:gd name="T27" fmla="*/ 0 h 624"/>
                <a:gd name="T28" fmla="*/ 0 w 508"/>
                <a:gd name="T29" fmla="*/ 0 h 624"/>
                <a:gd name="T30" fmla="*/ 0 w 508"/>
                <a:gd name="T31" fmla="*/ 0 h 624"/>
                <a:gd name="T32" fmla="*/ 0 w 508"/>
                <a:gd name="T33" fmla="*/ 0 h 624"/>
                <a:gd name="T34" fmla="*/ 0 w 508"/>
                <a:gd name="T35" fmla="*/ 0 h 624"/>
                <a:gd name="T36" fmla="*/ 0 w 508"/>
                <a:gd name="T37" fmla="*/ 0 h 624"/>
                <a:gd name="T38" fmla="*/ 0 w 508"/>
                <a:gd name="T39" fmla="*/ 0 h 624"/>
                <a:gd name="T40" fmla="*/ 0 w 508"/>
                <a:gd name="T41" fmla="*/ 0 h 624"/>
                <a:gd name="T42" fmla="*/ 0 w 508"/>
                <a:gd name="T43" fmla="*/ 0 h 624"/>
                <a:gd name="T44" fmla="*/ 0 w 508"/>
                <a:gd name="T45" fmla="*/ 0 h 624"/>
                <a:gd name="T46" fmla="*/ 0 w 508"/>
                <a:gd name="T47" fmla="*/ 0 h 624"/>
                <a:gd name="T48" fmla="*/ 0 w 508"/>
                <a:gd name="T49" fmla="*/ 0 h 624"/>
                <a:gd name="T50" fmla="*/ 0 w 508"/>
                <a:gd name="T51" fmla="*/ 0 h 624"/>
                <a:gd name="T52" fmla="*/ 0 w 508"/>
                <a:gd name="T53" fmla="*/ 0 h 624"/>
                <a:gd name="T54" fmla="*/ 0 w 508"/>
                <a:gd name="T55" fmla="*/ 0 h 624"/>
                <a:gd name="T56" fmla="*/ 0 w 508"/>
                <a:gd name="T57" fmla="*/ 0 h 624"/>
                <a:gd name="T58" fmla="*/ 0 w 508"/>
                <a:gd name="T59" fmla="*/ 0 h 624"/>
                <a:gd name="T60" fmla="*/ 0 w 508"/>
                <a:gd name="T61" fmla="*/ 0 h 624"/>
                <a:gd name="T62" fmla="*/ 0 w 508"/>
                <a:gd name="T63" fmla="*/ 0 h 624"/>
                <a:gd name="T64" fmla="*/ 0 w 508"/>
                <a:gd name="T65" fmla="*/ 0 h 624"/>
                <a:gd name="T66" fmla="*/ 0 w 508"/>
                <a:gd name="T67" fmla="*/ 0 h 624"/>
                <a:gd name="T68" fmla="*/ 0 w 508"/>
                <a:gd name="T69" fmla="*/ 0 h 624"/>
                <a:gd name="T70" fmla="*/ 0 w 508"/>
                <a:gd name="T71" fmla="*/ 0 h 624"/>
                <a:gd name="T72" fmla="*/ 0 w 508"/>
                <a:gd name="T73" fmla="*/ 0 h 624"/>
                <a:gd name="T74" fmla="*/ 0 w 508"/>
                <a:gd name="T75" fmla="*/ 0 h 624"/>
                <a:gd name="T76" fmla="*/ 0 w 508"/>
                <a:gd name="T77" fmla="*/ 0 h 624"/>
                <a:gd name="T78" fmla="*/ 0 w 508"/>
                <a:gd name="T79" fmla="*/ 0 h 624"/>
                <a:gd name="T80" fmla="*/ 0 w 508"/>
                <a:gd name="T81" fmla="*/ 0 h 624"/>
                <a:gd name="T82" fmla="*/ 0 w 508"/>
                <a:gd name="T83" fmla="*/ 0 h 624"/>
                <a:gd name="T84" fmla="*/ 0 w 508"/>
                <a:gd name="T85" fmla="*/ 0 h 624"/>
                <a:gd name="T86" fmla="*/ 0 w 508"/>
                <a:gd name="T87" fmla="*/ 0 h 624"/>
                <a:gd name="T88" fmla="*/ 0 w 508"/>
                <a:gd name="T89" fmla="*/ 0 h 624"/>
                <a:gd name="T90" fmla="*/ 0 w 508"/>
                <a:gd name="T91" fmla="*/ 0 h 624"/>
                <a:gd name="T92" fmla="*/ 0 w 508"/>
                <a:gd name="T93" fmla="*/ 0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8" name="Freeform 13"/>
            <p:cNvSpPr>
              <a:spLocks/>
            </p:cNvSpPr>
            <p:nvPr userDrawn="1"/>
          </p:nvSpPr>
          <p:spPr bwMode="invGray">
            <a:xfrm>
              <a:off x="4529" y="2197"/>
              <a:ext cx="108" cy="148"/>
            </a:xfrm>
            <a:custGeom>
              <a:avLst/>
              <a:gdLst>
                <a:gd name="T0" fmla="*/ 0 w 347"/>
                <a:gd name="T1" fmla="*/ 0 h 474"/>
                <a:gd name="T2" fmla="*/ 0 w 347"/>
                <a:gd name="T3" fmla="*/ 0 h 474"/>
                <a:gd name="T4" fmla="*/ 0 w 347"/>
                <a:gd name="T5" fmla="*/ 0 h 474"/>
                <a:gd name="T6" fmla="*/ 0 w 347"/>
                <a:gd name="T7" fmla="*/ 0 h 474"/>
                <a:gd name="T8" fmla="*/ 0 w 347"/>
                <a:gd name="T9" fmla="*/ 0 h 474"/>
                <a:gd name="T10" fmla="*/ 0 w 347"/>
                <a:gd name="T11" fmla="*/ 0 h 474"/>
                <a:gd name="T12" fmla="*/ 0 w 347"/>
                <a:gd name="T13" fmla="*/ 0 h 474"/>
                <a:gd name="T14" fmla="*/ 0 w 347"/>
                <a:gd name="T15" fmla="*/ 0 h 474"/>
                <a:gd name="T16" fmla="*/ 0 w 347"/>
                <a:gd name="T17" fmla="*/ 0 h 474"/>
                <a:gd name="T18" fmla="*/ 0 w 347"/>
                <a:gd name="T19" fmla="*/ 0 h 474"/>
                <a:gd name="T20" fmla="*/ 0 w 347"/>
                <a:gd name="T21" fmla="*/ 0 h 474"/>
                <a:gd name="T22" fmla="*/ 0 w 347"/>
                <a:gd name="T23" fmla="*/ 0 h 474"/>
                <a:gd name="T24" fmla="*/ 0 w 347"/>
                <a:gd name="T25" fmla="*/ 0 h 474"/>
                <a:gd name="T26" fmla="*/ 0 w 347"/>
                <a:gd name="T27" fmla="*/ 0 h 474"/>
                <a:gd name="T28" fmla="*/ 0 w 347"/>
                <a:gd name="T29" fmla="*/ 0 h 474"/>
                <a:gd name="T30" fmla="*/ 0 w 347"/>
                <a:gd name="T31" fmla="*/ 0 h 474"/>
                <a:gd name="T32" fmla="*/ 0 w 347"/>
                <a:gd name="T33" fmla="*/ 0 h 474"/>
                <a:gd name="T34" fmla="*/ 0 w 347"/>
                <a:gd name="T35" fmla="*/ 0 h 474"/>
                <a:gd name="T36" fmla="*/ 0 w 347"/>
                <a:gd name="T37" fmla="*/ 0 h 474"/>
                <a:gd name="T38" fmla="*/ 0 w 347"/>
                <a:gd name="T39" fmla="*/ 0 h 474"/>
                <a:gd name="T40" fmla="*/ 0 w 347"/>
                <a:gd name="T41" fmla="*/ 0 h 474"/>
                <a:gd name="T42" fmla="*/ 0 w 347"/>
                <a:gd name="T43" fmla="*/ 0 h 474"/>
                <a:gd name="T44" fmla="*/ 0 w 347"/>
                <a:gd name="T45" fmla="*/ 0 h 474"/>
                <a:gd name="T46" fmla="*/ 0 w 347"/>
                <a:gd name="T47" fmla="*/ 0 h 474"/>
                <a:gd name="T48" fmla="*/ 0 w 347"/>
                <a:gd name="T49" fmla="*/ 0 h 474"/>
                <a:gd name="T50" fmla="*/ 0 w 347"/>
                <a:gd name="T51" fmla="*/ 0 h 474"/>
                <a:gd name="T52" fmla="*/ 0 w 347"/>
                <a:gd name="T53" fmla="*/ 0 h 474"/>
                <a:gd name="T54" fmla="*/ 0 w 347"/>
                <a:gd name="T55" fmla="*/ 0 h 474"/>
                <a:gd name="T56" fmla="*/ 0 w 347"/>
                <a:gd name="T57" fmla="*/ 0 h 474"/>
                <a:gd name="T58" fmla="*/ 0 w 347"/>
                <a:gd name="T59" fmla="*/ 0 h 474"/>
                <a:gd name="T60" fmla="*/ 0 w 347"/>
                <a:gd name="T61" fmla="*/ 0 h 474"/>
                <a:gd name="T62" fmla="*/ 0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39" name="Freeform 14"/>
            <p:cNvSpPr>
              <a:spLocks/>
            </p:cNvSpPr>
            <p:nvPr userDrawn="1"/>
          </p:nvSpPr>
          <p:spPr bwMode="invGray">
            <a:xfrm>
              <a:off x="4453" y="2205"/>
              <a:ext cx="70" cy="140"/>
            </a:xfrm>
            <a:custGeom>
              <a:avLst/>
              <a:gdLst>
                <a:gd name="T0" fmla="*/ 0 w 226"/>
                <a:gd name="T1" fmla="*/ 0 h 449"/>
                <a:gd name="T2" fmla="*/ 0 w 226"/>
                <a:gd name="T3" fmla="*/ 0 h 449"/>
                <a:gd name="T4" fmla="*/ 0 w 226"/>
                <a:gd name="T5" fmla="*/ 0 h 449"/>
                <a:gd name="T6" fmla="*/ 0 w 226"/>
                <a:gd name="T7" fmla="*/ 0 h 449"/>
                <a:gd name="T8" fmla="*/ 0 w 226"/>
                <a:gd name="T9" fmla="*/ 0 h 449"/>
                <a:gd name="T10" fmla="*/ 0 w 226"/>
                <a:gd name="T11" fmla="*/ 0 h 449"/>
                <a:gd name="T12" fmla="*/ 0 w 226"/>
                <a:gd name="T13" fmla="*/ 0 h 449"/>
                <a:gd name="T14" fmla="*/ 0 w 226"/>
                <a:gd name="T15" fmla="*/ 0 h 449"/>
                <a:gd name="T16" fmla="*/ 0 w 226"/>
                <a:gd name="T17" fmla="*/ 0 h 449"/>
                <a:gd name="T18" fmla="*/ 0 w 226"/>
                <a:gd name="T19" fmla="*/ 0 h 449"/>
                <a:gd name="T20" fmla="*/ 0 w 226"/>
                <a:gd name="T21" fmla="*/ 0 h 449"/>
                <a:gd name="T22" fmla="*/ 0 w 226"/>
                <a:gd name="T23" fmla="*/ 0 h 449"/>
                <a:gd name="T24" fmla="*/ 0 w 226"/>
                <a:gd name="T25" fmla="*/ 0 h 449"/>
                <a:gd name="T26" fmla="*/ 0 w 226"/>
                <a:gd name="T27" fmla="*/ 0 h 449"/>
                <a:gd name="T28" fmla="*/ 0 w 226"/>
                <a:gd name="T29" fmla="*/ 0 h 449"/>
                <a:gd name="T30" fmla="*/ 0 w 226"/>
                <a:gd name="T31" fmla="*/ 0 h 449"/>
                <a:gd name="T32" fmla="*/ 0 w 226"/>
                <a:gd name="T33" fmla="*/ 0 h 449"/>
                <a:gd name="T34" fmla="*/ 0 w 226"/>
                <a:gd name="T35" fmla="*/ 0 h 449"/>
                <a:gd name="T36" fmla="*/ 0 w 226"/>
                <a:gd name="T37" fmla="*/ 0 h 449"/>
                <a:gd name="T38" fmla="*/ 0 w 226"/>
                <a:gd name="T39" fmla="*/ 0 h 449"/>
                <a:gd name="T40" fmla="*/ 0 w 226"/>
                <a:gd name="T41" fmla="*/ 0 h 449"/>
                <a:gd name="T42" fmla="*/ 0 w 226"/>
                <a:gd name="T43" fmla="*/ 0 h 449"/>
                <a:gd name="T44" fmla="*/ 0 w 226"/>
                <a:gd name="T45" fmla="*/ 0 h 449"/>
                <a:gd name="T46" fmla="*/ 0 w 226"/>
                <a:gd name="T47" fmla="*/ 0 h 449"/>
                <a:gd name="T48" fmla="*/ 0 w 226"/>
                <a:gd name="T49" fmla="*/ 0 h 449"/>
                <a:gd name="T50" fmla="*/ 0 w 226"/>
                <a:gd name="T51" fmla="*/ 0 h 449"/>
                <a:gd name="T52" fmla="*/ 0 w 226"/>
                <a:gd name="T53" fmla="*/ 0 h 449"/>
                <a:gd name="T54" fmla="*/ 0 w 226"/>
                <a:gd name="T55" fmla="*/ 0 h 449"/>
                <a:gd name="T56" fmla="*/ 0 w 226"/>
                <a:gd name="T57" fmla="*/ 0 h 449"/>
                <a:gd name="T58" fmla="*/ 0 w 226"/>
                <a:gd name="T59" fmla="*/ 0 h 449"/>
                <a:gd name="T60" fmla="*/ 0 w 226"/>
                <a:gd name="T61" fmla="*/ 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0" name="Freeform 15"/>
            <p:cNvSpPr>
              <a:spLocks noEditPoints="1"/>
            </p:cNvSpPr>
            <p:nvPr userDrawn="1"/>
          </p:nvSpPr>
          <p:spPr bwMode="invGray">
            <a:xfrm>
              <a:off x="5048" y="2150"/>
              <a:ext cx="158" cy="195"/>
            </a:xfrm>
            <a:custGeom>
              <a:avLst/>
              <a:gdLst>
                <a:gd name="T0" fmla="*/ 0 w 507"/>
                <a:gd name="T1" fmla="*/ 0 h 624"/>
                <a:gd name="T2" fmla="*/ 0 w 507"/>
                <a:gd name="T3" fmla="*/ 0 h 624"/>
                <a:gd name="T4" fmla="*/ 0 w 507"/>
                <a:gd name="T5" fmla="*/ 0 h 624"/>
                <a:gd name="T6" fmla="*/ 0 w 507"/>
                <a:gd name="T7" fmla="*/ 0 h 624"/>
                <a:gd name="T8" fmla="*/ 0 w 507"/>
                <a:gd name="T9" fmla="*/ 0 h 624"/>
                <a:gd name="T10" fmla="*/ 0 w 507"/>
                <a:gd name="T11" fmla="*/ 0 h 624"/>
                <a:gd name="T12" fmla="*/ 0 w 507"/>
                <a:gd name="T13" fmla="*/ 0 h 624"/>
                <a:gd name="T14" fmla="*/ 0 w 507"/>
                <a:gd name="T15" fmla="*/ 0 h 624"/>
                <a:gd name="T16" fmla="*/ 0 w 507"/>
                <a:gd name="T17" fmla="*/ 0 h 624"/>
                <a:gd name="T18" fmla="*/ 0 w 507"/>
                <a:gd name="T19" fmla="*/ 0 h 624"/>
                <a:gd name="T20" fmla="*/ 0 w 507"/>
                <a:gd name="T21" fmla="*/ 0 h 624"/>
                <a:gd name="T22" fmla="*/ 0 w 507"/>
                <a:gd name="T23" fmla="*/ 0 h 624"/>
                <a:gd name="T24" fmla="*/ 0 w 507"/>
                <a:gd name="T25" fmla="*/ 0 h 624"/>
                <a:gd name="T26" fmla="*/ 0 w 507"/>
                <a:gd name="T27" fmla="*/ 0 h 624"/>
                <a:gd name="T28" fmla="*/ 0 w 507"/>
                <a:gd name="T29" fmla="*/ 0 h 624"/>
                <a:gd name="T30" fmla="*/ 0 w 507"/>
                <a:gd name="T31" fmla="*/ 0 h 624"/>
                <a:gd name="T32" fmla="*/ 0 w 507"/>
                <a:gd name="T33" fmla="*/ 0 h 624"/>
                <a:gd name="T34" fmla="*/ 0 w 507"/>
                <a:gd name="T35" fmla="*/ 0 h 624"/>
                <a:gd name="T36" fmla="*/ 0 w 507"/>
                <a:gd name="T37" fmla="*/ 0 h 624"/>
                <a:gd name="T38" fmla="*/ 0 w 507"/>
                <a:gd name="T39" fmla="*/ 0 h 624"/>
                <a:gd name="T40" fmla="*/ 0 w 507"/>
                <a:gd name="T41" fmla="*/ 0 h 624"/>
                <a:gd name="T42" fmla="*/ 0 w 507"/>
                <a:gd name="T43" fmla="*/ 0 h 624"/>
                <a:gd name="T44" fmla="*/ 0 w 507"/>
                <a:gd name="T45" fmla="*/ 0 h 624"/>
                <a:gd name="T46" fmla="*/ 0 w 507"/>
                <a:gd name="T47" fmla="*/ 0 h 624"/>
                <a:gd name="T48" fmla="*/ 0 w 507"/>
                <a:gd name="T49" fmla="*/ 0 h 624"/>
                <a:gd name="T50" fmla="*/ 0 w 507"/>
                <a:gd name="T51" fmla="*/ 0 h 624"/>
                <a:gd name="T52" fmla="*/ 0 w 507"/>
                <a:gd name="T53" fmla="*/ 0 h 624"/>
                <a:gd name="T54" fmla="*/ 0 w 507"/>
                <a:gd name="T55" fmla="*/ 0 h 624"/>
                <a:gd name="T56" fmla="*/ 0 w 507"/>
                <a:gd name="T57" fmla="*/ 0 h 624"/>
                <a:gd name="T58" fmla="*/ 0 w 507"/>
                <a:gd name="T59" fmla="*/ 0 h 624"/>
                <a:gd name="T60" fmla="*/ 0 w 507"/>
                <a:gd name="T61" fmla="*/ 0 h 624"/>
                <a:gd name="T62" fmla="*/ 0 w 507"/>
                <a:gd name="T63" fmla="*/ 0 h 624"/>
                <a:gd name="T64" fmla="*/ 0 w 507"/>
                <a:gd name="T65" fmla="*/ 0 h 624"/>
                <a:gd name="T66" fmla="*/ 0 w 507"/>
                <a:gd name="T67" fmla="*/ 0 h 624"/>
                <a:gd name="T68" fmla="*/ 0 w 507"/>
                <a:gd name="T69" fmla="*/ 0 h 624"/>
                <a:gd name="T70" fmla="*/ 0 w 507"/>
                <a:gd name="T71" fmla="*/ 0 h 624"/>
                <a:gd name="T72" fmla="*/ 0 w 507"/>
                <a:gd name="T73" fmla="*/ 0 h 624"/>
                <a:gd name="T74" fmla="*/ 0 w 507"/>
                <a:gd name="T75" fmla="*/ 0 h 624"/>
                <a:gd name="T76" fmla="*/ 0 w 507"/>
                <a:gd name="T77" fmla="*/ 0 h 624"/>
                <a:gd name="T78" fmla="*/ 0 w 507"/>
                <a:gd name="T79" fmla="*/ 0 h 624"/>
                <a:gd name="T80" fmla="*/ 0 w 507"/>
                <a:gd name="T81" fmla="*/ 0 h 624"/>
                <a:gd name="T82" fmla="*/ 0 w 507"/>
                <a:gd name="T83" fmla="*/ 0 h 624"/>
                <a:gd name="T84" fmla="*/ 0 w 507"/>
                <a:gd name="T85" fmla="*/ 0 h 624"/>
                <a:gd name="T86" fmla="*/ 0 w 507"/>
                <a:gd name="T87" fmla="*/ 0 h 624"/>
                <a:gd name="T88" fmla="*/ 0 w 507"/>
                <a:gd name="T89" fmla="*/ 0 h 624"/>
                <a:gd name="T90" fmla="*/ 0 w 507"/>
                <a:gd name="T91" fmla="*/ 0 h 624"/>
                <a:gd name="T92" fmla="*/ 0 w 507"/>
                <a:gd name="T93" fmla="*/ 0 h 624"/>
                <a:gd name="T94" fmla="*/ 0 w 507"/>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1" name="Freeform 16"/>
            <p:cNvSpPr>
              <a:spLocks/>
            </p:cNvSpPr>
            <p:nvPr userDrawn="1"/>
          </p:nvSpPr>
          <p:spPr bwMode="invGray">
            <a:xfrm>
              <a:off x="5288" y="2197"/>
              <a:ext cx="108" cy="148"/>
            </a:xfrm>
            <a:custGeom>
              <a:avLst/>
              <a:gdLst>
                <a:gd name="T0" fmla="*/ 0 w 346"/>
                <a:gd name="T1" fmla="*/ 0 h 474"/>
                <a:gd name="T2" fmla="*/ 0 w 346"/>
                <a:gd name="T3" fmla="*/ 0 h 474"/>
                <a:gd name="T4" fmla="*/ 0 w 346"/>
                <a:gd name="T5" fmla="*/ 0 h 474"/>
                <a:gd name="T6" fmla="*/ 0 w 346"/>
                <a:gd name="T7" fmla="*/ 0 h 474"/>
                <a:gd name="T8" fmla="*/ 0 w 346"/>
                <a:gd name="T9" fmla="*/ 0 h 474"/>
                <a:gd name="T10" fmla="*/ 0 w 346"/>
                <a:gd name="T11" fmla="*/ 0 h 474"/>
                <a:gd name="T12" fmla="*/ 0 w 346"/>
                <a:gd name="T13" fmla="*/ 0 h 474"/>
                <a:gd name="T14" fmla="*/ 0 w 346"/>
                <a:gd name="T15" fmla="*/ 0 h 474"/>
                <a:gd name="T16" fmla="*/ 0 w 346"/>
                <a:gd name="T17" fmla="*/ 0 h 474"/>
                <a:gd name="T18" fmla="*/ 0 w 346"/>
                <a:gd name="T19" fmla="*/ 0 h 474"/>
                <a:gd name="T20" fmla="*/ 0 w 346"/>
                <a:gd name="T21" fmla="*/ 0 h 474"/>
                <a:gd name="T22" fmla="*/ 0 w 346"/>
                <a:gd name="T23" fmla="*/ 0 h 474"/>
                <a:gd name="T24" fmla="*/ 0 w 346"/>
                <a:gd name="T25" fmla="*/ 0 h 474"/>
                <a:gd name="T26" fmla="*/ 0 w 346"/>
                <a:gd name="T27" fmla="*/ 0 h 474"/>
                <a:gd name="T28" fmla="*/ 0 w 346"/>
                <a:gd name="T29" fmla="*/ 0 h 474"/>
                <a:gd name="T30" fmla="*/ 0 w 346"/>
                <a:gd name="T31" fmla="*/ 0 h 474"/>
                <a:gd name="T32" fmla="*/ 0 w 346"/>
                <a:gd name="T33" fmla="*/ 0 h 474"/>
                <a:gd name="T34" fmla="*/ 0 w 346"/>
                <a:gd name="T35" fmla="*/ 0 h 474"/>
                <a:gd name="T36" fmla="*/ 0 w 346"/>
                <a:gd name="T37" fmla="*/ 0 h 474"/>
                <a:gd name="T38" fmla="*/ 0 w 346"/>
                <a:gd name="T39" fmla="*/ 0 h 474"/>
                <a:gd name="T40" fmla="*/ 0 w 346"/>
                <a:gd name="T41" fmla="*/ 0 h 474"/>
                <a:gd name="T42" fmla="*/ 0 w 346"/>
                <a:gd name="T43" fmla="*/ 0 h 474"/>
                <a:gd name="T44" fmla="*/ 0 w 346"/>
                <a:gd name="T45" fmla="*/ 0 h 474"/>
                <a:gd name="T46" fmla="*/ 0 w 346"/>
                <a:gd name="T47" fmla="*/ 0 h 474"/>
                <a:gd name="T48" fmla="*/ 0 w 346"/>
                <a:gd name="T49" fmla="*/ 0 h 474"/>
                <a:gd name="T50" fmla="*/ 0 w 346"/>
                <a:gd name="T51" fmla="*/ 0 h 474"/>
                <a:gd name="T52" fmla="*/ 0 w 346"/>
                <a:gd name="T53" fmla="*/ 0 h 474"/>
                <a:gd name="T54" fmla="*/ 0 w 346"/>
                <a:gd name="T55" fmla="*/ 0 h 474"/>
                <a:gd name="T56" fmla="*/ 0 w 346"/>
                <a:gd name="T57" fmla="*/ 0 h 474"/>
                <a:gd name="T58" fmla="*/ 0 w 346"/>
                <a:gd name="T59" fmla="*/ 0 h 474"/>
                <a:gd name="T60" fmla="*/ 0 w 346"/>
                <a:gd name="T61" fmla="*/ 0 h 474"/>
                <a:gd name="T62" fmla="*/ 0 w 346"/>
                <a:gd name="T63" fmla="*/ 0 h 474"/>
                <a:gd name="T64" fmla="*/ 0 w 346"/>
                <a:gd name="T65" fmla="*/ 0 h 474"/>
                <a:gd name="T66" fmla="*/ 0 w 346"/>
                <a:gd name="T67" fmla="*/ 0 h 474"/>
                <a:gd name="T68" fmla="*/ 0 w 346"/>
                <a:gd name="T69" fmla="*/ 0 h 474"/>
                <a:gd name="T70" fmla="*/ 0 w 346"/>
                <a:gd name="T71" fmla="*/ 0 h 474"/>
                <a:gd name="T72" fmla="*/ 0 w 346"/>
                <a:gd name="T73" fmla="*/ 0 h 474"/>
                <a:gd name="T74" fmla="*/ 0 w 346"/>
                <a:gd name="T75" fmla="*/ 0 h 474"/>
                <a:gd name="T76" fmla="*/ 0 w 346"/>
                <a:gd name="T77" fmla="*/ 0 h 474"/>
                <a:gd name="T78" fmla="*/ 0 w 346"/>
                <a:gd name="T79" fmla="*/ 0 h 474"/>
                <a:gd name="T80" fmla="*/ 0 w 346"/>
                <a:gd name="T81" fmla="*/ 0 h 474"/>
                <a:gd name="T82" fmla="*/ 0 w 346"/>
                <a:gd name="T83" fmla="*/ 0 h 474"/>
                <a:gd name="T84" fmla="*/ 0 w 346"/>
                <a:gd name="T85" fmla="*/ 0 h 474"/>
                <a:gd name="T86" fmla="*/ 0 w 346"/>
                <a:gd name="T87" fmla="*/ 0 h 474"/>
                <a:gd name="T88" fmla="*/ 0 w 346"/>
                <a:gd name="T89" fmla="*/ 0 h 474"/>
                <a:gd name="T90" fmla="*/ 0 w 346"/>
                <a:gd name="T91" fmla="*/ 0 h 474"/>
                <a:gd name="T92" fmla="*/ 0 w 346"/>
                <a:gd name="T93" fmla="*/ 0 h 474"/>
                <a:gd name="T94" fmla="*/ 0 w 346"/>
                <a:gd name="T95" fmla="*/ 0 h 474"/>
                <a:gd name="T96" fmla="*/ 0 w 346"/>
                <a:gd name="T97" fmla="*/ 0 h 474"/>
                <a:gd name="T98" fmla="*/ 0 w 346"/>
                <a:gd name="T99" fmla="*/ 0 h 474"/>
                <a:gd name="T100" fmla="*/ 0 w 346"/>
                <a:gd name="T101" fmla="*/ 0 h 474"/>
                <a:gd name="T102" fmla="*/ 0 w 346"/>
                <a:gd name="T103" fmla="*/ 0 h 474"/>
                <a:gd name="T104" fmla="*/ 0 w 346"/>
                <a:gd name="T105" fmla="*/ 0 h 474"/>
                <a:gd name="T106" fmla="*/ 0 w 346"/>
                <a:gd name="T107" fmla="*/ 0 h 474"/>
                <a:gd name="T108" fmla="*/ 0 w 346"/>
                <a:gd name="T109" fmla="*/ 0 h 474"/>
                <a:gd name="T110" fmla="*/ 0 w 346"/>
                <a:gd name="T111" fmla="*/ 0 h 474"/>
                <a:gd name="T112" fmla="*/ 0 w 346"/>
                <a:gd name="T113" fmla="*/ 0 h 474"/>
                <a:gd name="T114" fmla="*/ 0 w 346"/>
                <a:gd name="T115" fmla="*/ 0 h 474"/>
                <a:gd name="T116" fmla="*/ 0 w 346"/>
                <a:gd name="T117" fmla="*/ 0 h 474"/>
                <a:gd name="T118" fmla="*/ 0 w 346"/>
                <a:gd name="T119" fmla="*/ 0 h 474"/>
                <a:gd name="T120" fmla="*/ 0 w 346"/>
                <a:gd name="T121" fmla="*/ 0 h 474"/>
                <a:gd name="T122" fmla="*/ 0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2" name="Freeform 17"/>
            <p:cNvSpPr>
              <a:spLocks/>
            </p:cNvSpPr>
            <p:nvPr userDrawn="1"/>
          </p:nvSpPr>
          <p:spPr bwMode="invGray">
            <a:xfrm>
              <a:off x="5212" y="2205"/>
              <a:ext cx="70" cy="140"/>
            </a:xfrm>
            <a:custGeom>
              <a:avLst/>
              <a:gdLst>
                <a:gd name="T0" fmla="*/ 0 w 225"/>
                <a:gd name="T1" fmla="*/ 0 h 449"/>
                <a:gd name="T2" fmla="*/ 0 w 225"/>
                <a:gd name="T3" fmla="*/ 0 h 449"/>
                <a:gd name="T4" fmla="*/ 0 w 225"/>
                <a:gd name="T5" fmla="*/ 0 h 449"/>
                <a:gd name="T6" fmla="*/ 0 w 225"/>
                <a:gd name="T7" fmla="*/ 0 h 449"/>
                <a:gd name="T8" fmla="*/ 0 w 225"/>
                <a:gd name="T9" fmla="*/ 0 h 449"/>
                <a:gd name="T10" fmla="*/ 0 w 225"/>
                <a:gd name="T11" fmla="*/ 0 h 449"/>
                <a:gd name="T12" fmla="*/ 0 w 225"/>
                <a:gd name="T13" fmla="*/ 0 h 449"/>
                <a:gd name="T14" fmla="*/ 0 w 225"/>
                <a:gd name="T15" fmla="*/ 0 h 449"/>
                <a:gd name="T16" fmla="*/ 0 w 225"/>
                <a:gd name="T17" fmla="*/ 0 h 449"/>
                <a:gd name="T18" fmla="*/ 0 w 225"/>
                <a:gd name="T19" fmla="*/ 0 h 449"/>
                <a:gd name="T20" fmla="*/ 0 w 225"/>
                <a:gd name="T21" fmla="*/ 0 h 449"/>
                <a:gd name="T22" fmla="*/ 0 w 225"/>
                <a:gd name="T23" fmla="*/ 0 h 449"/>
                <a:gd name="T24" fmla="*/ 0 w 225"/>
                <a:gd name="T25" fmla="*/ 0 h 449"/>
                <a:gd name="T26" fmla="*/ 0 w 225"/>
                <a:gd name="T27" fmla="*/ 0 h 449"/>
                <a:gd name="T28" fmla="*/ 0 w 225"/>
                <a:gd name="T29" fmla="*/ 0 h 449"/>
                <a:gd name="T30" fmla="*/ 0 w 225"/>
                <a:gd name="T31" fmla="*/ 0 h 449"/>
                <a:gd name="T32" fmla="*/ 0 w 225"/>
                <a:gd name="T33" fmla="*/ 0 h 449"/>
                <a:gd name="T34" fmla="*/ 0 w 225"/>
                <a:gd name="T35" fmla="*/ 0 h 449"/>
                <a:gd name="T36" fmla="*/ 0 w 225"/>
                <a:gd name="T37" fmla="*/ 0 h 449"/>
                <a:gd name="T38" fmla="*/ 0 w 225"/>
                <a:gd name="T39" fmla="*/ 0 h 449"/>
                <a:gd name="T40" fmla="*/ 0 w 225"/>
                <a:gd name="T41" fmla="*/ 0 h 449"/>
                <a:gd name="T42" fmla="*/ 0 w 225"/>
                <a:gd name="T43" fmla="*/ 0 h 449"/>
                <a:gd name="T44" fmla="*/ 0 w 225"/>
                <a:gd name="T45" fmla="*/ 0 h 449"/>
                <a:gd name="T46" fmla="*/ 0 w 225"/>
                <a:gd name="T47" fmla="*/ 0 h 449"/>
                <a:gd name="T48" fmla="*/ 0 w 225"/>
                <a:gd name="T49" fmla="*/ 0 h 449"/>
                <a:gd name="T50" fmla="*/ 0 w 225"/>
                <a:gd name="T51" fmla="*/ 0 h 449"/>
                <a:gd name="T52" fmla="*/ 0 w 225"/>
                <a:gd name="T53" fmla="*/ 0 h 449"/>
                <a:gd name="T54" fmla="*/ 0 w 225"/>
                <a:gd name="T55" fmla="*/ 0 h 449"/>
                <a:gd name="T56" fmla="*/ 0 w 225"/>
                <a:gd name="T57" fmla="*/ 0 h 449"/>
                <a:gd name="T58" fmla="*/ 0 w 225"/>
                <a:gd name="T59" fmla="*/ 0 h 449"/>
                <a:gd name="T60" fmla="*/ 0 w 225"/>
                <a:gd name="T61" fmla="*/ 0 h 449"/>
                <a:gd name="T62" fmla="*/ 0 w 225"/>
                <a:gd name="T63" fmla="*/ 0 h 449"/>
                <a:gd name="T64" fmla="*/ 0 w 225"/>
                <a:gd name="T65" fmla="*/ 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3" name="Freeform 18"/>
            <p:cNvSpPr>
              <a:spLocks noEditPoints="1"/>
            </p:cNvSpPr>
            <p:nvPr userDrawn="1"/>
          </p:nvSpPr>
          <p:spPr bwMode="invGray">
            <a:xfrm>
              <a:off x="4636" y="2130"/>
              <a:ext cx="153" cy="218"/>
            </a:xfrm>
            <a:custGeom>
              <a:avLst/>
              <a:gdLst>
                <a:gd name="T0" fmla="*/ 0 w 489"/>
                <a:gd name="T1" fmla="*/ 0 h 699"/>
                <a:gd name="T2" fmla="*/ 0 w 489"/>
                <a:gd name="T3" fmla="*/ 0 h 699"/>
                <a:gd name="T4" fmla="*/ 0 w 489"/>
                <a:gd name="T5" fmla="*/ 0 h 699"/>
                <a:gd name="T6" fmla="*/ 0 w 489"/>
                <a:gd name="T7" fmla="*/ 0 h 699"/>
                <a:gd name="T8" fmla="*/ 0 w 489"/>
                <a:gd name="T9" fmla="*/ 0 h 699"/>
                <a:gd name="T10" fmla="*/ 0 w 489"/>
                <a:gd name="T11" fmla="*/ 0 h 699"/>
                <a:gd name="T12" fmla="*/ 0 w 489"/>
                <a:gd name="T13" fmla="*/ 0 h 699"/>
                <a:gd name="T14" fmla="*/ 0 w 489"/>
                <a:gd name="T15" fmla="*/ 0 h 699"/>
                <a:gd name="T16" fmla="*/ 0 w 489"/>
                <a:gd name="T17" fmla="*/ 0 h 699"/>
                <a:gd name="T18" fmla="*/ 0 w 489"/>
                <a:gd name="T19" fmla="*/ 0 h 699"/>
                <a:gd name="T20" fmla="*/ 0 w 489"/>
                <a:gd name="T21" fmla="*/ 0 h 699"/>
                <a:gd name="T22" fmla="*/ 0 w 489"/>
                <a:gd name="T23" fmla="*/ 0 h 699"/>
                <a:gd name="T24" fmla="*/ 0 w 489"/>
                <a:gd name="T25" fmla="*/ 0 h 699"/>
                <a:gd name="T26" fmla="*/ 0 w 489"/>
                <a:gd name="T27" fmla="*/ 0 h 699"/>
                <a:gd name="T28" fmla="*/ 0 w 489"/>
                <a:gd name="T29" fmla="*/ 0 h 699"/>
                <a:gd name="T30" fmla="*/ 0 w 489"/>
                <a:gd name="T31" fmla="*/ 0 h 699"/>
                <a:gd name="T32" fmla="*/ 0 w 489"/>
                <a:gd name="T33" fmla="*/ 0 h 699"/>
                <a:gd name="T34" fmla="*/ 0 w 489"/>
                <a:gd name="T35" fmla="*/ 0 h 699"/>
                <a:gd name="T36" fmla="*/ 0 w 489"/>
                <a:gd name="T37" fmla="*/ 0 h 699"/>
                <a:gd name="T38" fmla="*/ 0 w 489"/>
                <a:gd name="T39" fmla="*/ 0 h 699"/>
                <a:gd name="T40" fmla="*/ 0 w 489"/>
                <a:gd name="T41" fmla="*/ 0 h 699"/>
                <a:gd name="T42" fmla="*/ 0 w 489"/>
                <a:gd name="T43" fmla="*/ 0 h 699"/>
                <a:gd name="T44" fmla="*/ 0 w 489"/>
                <a:gd name="T45" fmla="*/ 0 h 699"/>
                <a:gd name="T46" fmla="*/ 0 w 489"/>
                <a:gd name="T47" fmla="*/ 0 h 699"/>
                <a:gd name="T48" fmla="*/ 0 w 489"/>
                <a:gd name="T49" fmla="*/ 0 h 699"/>
                <a:gd name="T50" fmla="*/ 0 w 489"/>
                <a:gd name="T51" fmla="*/ 0 h 699"/>
                <a:gd name="T52" fmla="*/ 0 w 489"/>
                <a:gd name="T53" fmla="*/ 0 h 699"/>
                <a:gd name="T54" fmla="*/ 0 w 489"/>
                <a:gd name="T55" fmla="*/ 0 h 699"/>
                <a:gd name="T56" fmla="*/ 0 w 489"/>
                <a:gd name="T57" fmla="*/ 0 h 699"/>
                <a:gd name="T58" fmla="*/ 0 w 489"/>
                <a:gd name="T59" fmla="*/ 0 h 699"/>
                <a:gd name="T60" fmla="*/ 0 w 489"/>
                <a:gd name="T61" fmla="*/ 0 h 699"/>
                <a:gd name="T62" fmla="*/ 0 w 489"/>
                <a:gd name="T63" fmla="*/ 0 h 699"/>
                <a:gd name="T64" fmla="*/ 0 w 489"/>
                <a:gd name="T65" fmla="*/ 0 h 699"/>
                <a:gd name="T66" fmla="*/ 0 w 489"/>
                <a:gd name="T67" fmla="*/ 0 h 699"/>
                <a:gd name="T68" fmla="*/ 0 w 489"/>
                <a:gd name="T69" fmla="*/ 0 h 699"/>
                <a:gd name="T70" fmla="*/ 0 w 489"/>
                <a:gd name="T71" fmla="*/ 0 h 699"/>
                <a:gd name="T72" fmla="*/ 0 w 489"/>
                <a:gd name="T73" fmla="*/ 0 h 699"/>
                <a:gd name="T74" fmla="*/ 0 w 489"/>
                <a:gd name="T75" fmla="*/ 0 h 699"/>
                <a:gd name="T76" fmla="*/ 0 w 489"/>
                <a:gd name="T77" fmla="*/ 0 h 699"/>
                <a:gd name="T78" fmla="*/ 0 w 489"/>
                <a:gd name="T79" fmla="*/ 0 h 699"/>
                <a:gd name="T80" fmla="*/ 0 w 489"/>
                <a:gd name="T81" fmla="*/ 0 h 699"/>
                <a:gd name="T82" fmla="*/ 0 w 489"/>
                <a:gd name="T83" fmla="*/ 0 h 699"/>
                <a:gd name="T84" fmla="*/ 0 w 489"/>
                <a:gd name="T85" fmla="*/ 0 h 699"/>
                <a:gd name="T86" fmla="*/ 0 w 489"/>
                <a:gd name="T87" fmla="*/ 0 h 699"/>
                <a:gd name="T88" fmla="*/ 0 w 489"/>
                <a:gd name="T89" fmla="*/ 0 h 699"/>
                <a:gd name="T90" fmla="*/ 0 w 489"/>
                <a:gd name="T91" fmla="*/ 0 h 699"/>
                <a:gd name="T92" fmla="*/ 0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4" name="Freeform 19"/>
            <p:cNvSpPr>
              <a:spLocks noEditPoints="1"/>
            </p:cNvSpPr>
            <p:nvPr userDrawn="1"/>
          </p:nvSpPr>
          <p:spPr bwMode="invGray">
            <a:xfrm>
              <a:off x="5395" y="2130"/>
              <a:ext cx="152" cy="218"/>
            </a:xfrm>
            <a:custGeom>
              <a:avLst/>
              <a:gdLst>
                <a:gd name="T0" fmla="*/ 0 w 488"/>
                <a:gd name="T1" fmla="*/ 0 h 699"/>
                <a:gd name="T2" fmla="*/ 0 w 488"/>
                <a:gd name="T3" fmla="*/ 0 h 699"/>
                <a:gd name="T4" fmla="*/ 0 w 488"/>
                <a:gd name="T5" fmla="*/ 0 h 699"/>
                <a:gd name="T6" fmla="*/ 0 w 488"/>
                <a:gd name="T7" fmla="*/ 0 h 699"/>
                <a:gd name="T8" fmla="*/ 0 w 488"/>
                <a:gd name="T9" fmla="*/ 0 h 699"/>
                <a:gd name="T10" fmla="*/ 0 w 488"/>
                <a:gd name="T11" fmla="*/ 0 h 699"/>
                <a:gd name="T12" fmla="*/ 0 w 488"/>
                <a:gd name="T13" fmla="*/ 0 h 699"/>
                <a:gd name="T14" fmla="*/ 0 w 488"/>
                <a:gd name="T15" fmla="*/ 0 h 699"/>
                <a:gd name="T16" fmla="*/ 0 w 488"/>
                <a:gd name="T17" fmla="*/ 0 h 699"/>
                <a:gd name="T18" fmla="*/ 0 w 488"/>
                <a:gd name="T19" fmla="*/ 0 h 699"/>
                <a:gd name="T20" fmla="*/ 0 w 488"/>
                <a:gd name="T21" fmla="*/ 0 h 699"/>
                <a:gd name="T22" fmla="*/ 0 w 488"/>
                <a:gd name="T23" fmla="*/ 0 h 699"/>
                <a:gd name="T24" fmla="*/ 0 w 488"/>
                <a:gd name="T25" fmla="*/ 0 h 699"/>
                <a:gd name="T26" fmla="*/ 0 w 488"/>
                <a:gd name="T27" fmla="*/ 0 h 699"/>
                <a:gd name="T28" fmla="*/ 0 w 488"/>
                <a:gd name="T29" fmla="*/ 0 h 699"/>
                <a:gd name="T30" fmla="*/ 0 w 488"/>
                <a:gd name="T31" fmla="*/ 0 h 699"/>
                <a:gd name="T32" fmla="*/ 0 w 488"/>
                <a:gd name="T33" fmla="*/ 0 h 699"/>
                <a:gd name="T34" fmla="*/ 0 w 488"/>
                <a:gd name="T35" fmla="*/ 0 h 699"/>
                <a:gd name="T36" fmla="*/ 0 w 488"/>
                <a:gd name="T37" fmla="*/ 0 h 699"/>
                <a:gd name="T38" fmla="*/ 0 w 488"/>
                <a:gd name="T39" fmla="*/ 0 h 699"/>
                <a:gd name="T40" fmla="*/ 0 w 488"/>
                <a:gd name="T41" fmla="*/ 0 h 699"/>
                <a:gd name="T42" fmla="*/ 0 w 488"/>
                <a:gd name="T43" fmla="*/ 0 h 699"/>
                <a:gd name="T44" fmla="*/ 0 w 488"/>
                <a:gd name="T45" fmla="*/ 0 h 699"/>
                <a:gd name="T46" fmla="*/ 0 w 488"/>
                <a:gd name="T47" fmla="*/ 0 h 699"/>
                <a:gd name="T48" fmla="*/ 0 w 488"/>
                <a:gd name="T49" fmla="*/ 0 h 699"/>
                <a:gd name="T50" fmla="*/ 0 w 488"/>
                <a:gd name="T51" fmla="*/ 0 h 699"/>
                <a:gd name="T52" fmla="*/ 0 w 488"/>
                <a:gd name="T53" fmla="*/ 0 h 699"/>
                <a:gd name="T54" fmla="*/ 0 w 488"/>
                <a:gd name="T55" fmla="*/ 0 h 699"/>
                <a:gd name="T56" fmla="*/ 0 w 488"/>
                <a:gd name="T57" fmla="*/ 0 h 699"/>
                <a:gd name="T58" fmla="*/ 0 w 488"/>
                <a:gd name="T59" fmla="*/ 0 h 699"/>
                <a:gd name="T60" fmla="*/ 0 w 488"/>
                <a:gd name="T61" fmla="*/ 0 h 699"/>
                <a:gd name="T62" fmla="*/ 0 w 488"/>
                <a:gd name="T63" fmla="*/ 0 h 699"/>
                <a:gd name="T64" fmla="*/ 0 w 488"/>
                <a:gd name="T65" fmla="*/ 0 h 699"/>
                <a:gd name="T66" fmla="*/ 0 w 488"/>
                <a:gd name="T67" fmla="*/ 0 h 699"/>
                <a:gd name="T68" fmla="*/ 0 w 488"/>
                <a:gd name="T69" fmla="*/ 0 h 699"/>
                <a:gd name="T70" fmla="*/ 0 w 488"/>
                <a:gd name="T71" fmla="*/ 0 h 699"/>
                <a:gd name="T72" fmla="*/ 0 w 488"/>
                <a:gd name="T73" fmla="*/ 0 h 699"/>
                <a:gd name="T74" fmla="*/ 0 w 488"/>
                <a:gd name="T75" fmla="*/ 0 h 699"/>
                <a:gd name="T76" fmla="*/ 0 w 488"/>
                <a:gd name="T77" fmla="*/ 0 h 699"/>
                <a:gd name="T78" fmla="*/ 0 w 488"/>
                <a:gd name="T79" fmla="*/ 0 h 699"/>
                <a:gd name="T80" fmla="*/ 0 w 488"/>
                <a:gd name="T81" fmla="*/ 0 h 699"/>
                <a:gd name="T82" fmla="*/ 0 w 488"/>
                <a:gd name="T83" fmla="*/ 0 h 699"/>
                <a:gd name="T84" fmla="*/ 0 w 488"/>
                <a:gd name="T85" fmla="*/ 0 h 699"/>
                <a:gd name="T86" fmla="*/ 0 w 488"/>
                <a:gd name="T87" fmla="*/ 0 h 699"/>
                <a:gd name="T88" fmla="*/ 0 w 488"/>
                <a:gd name="T89" fmla="*/ 0 h 699"/>
                <a:gd name="T90" fmla="*/ 0 w 488"/>
                <a:gd name="T91" fmla="*/ 0 h 699"/>
                <a:gd name="T92" fmla="*/ 0 w 488"/>
                <a:gd name="T93" fmla="*/ 0 h 699"/>
                <a:gd name="T94" fmla="*/ 0 w 488"/>
                <a:gd name="T95" fmla="*/ 0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45" name="Freeform 20"/>
            <p:cNvSpPr>
              <a:spLocks noEditPoints="1"/>
            </p:cNvSpPr>
            <p:nvPr userDrawn="1"/>
          </p:nvSpPr>
          <p:spPr bwMode="invGray">
            <a:xfrm>
              <a:off x="4825"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sp>
          <p:nvSpPr>
            <p:cNvPr id="46" name="Freeform 21"/>
            <p:cNvSpPr>
              <a:spLocks noEditPoints="1"/>
            </p:cNvSpPr>
            <p:nvPr userDrawn="1"/>
          </p:nvSpPr>
          <p:spPr bwMode="invGray">
            <a:xfrm>
              <a:off x="4063"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grpSp>
    </p:spTree>
    <p:extLst>
      <p:ext uri="{BB962C8B-B14F-4D97-AF65-F5344CB8AC3E}">
        <p14:creationId xmlns:p14="http://schemas.microsoft.com/office/powerpoint/2010/main" val="9735461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Powder">
    <p:bg>
      <p:bgPr>
        <a:solidFill>
          <a:srgbClr val="4E629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33125598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Quote Grey">
    <p:bg>
      <p:bgPr>
        <a:solidFill>
          <a:srgbClr val="4A7C9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16082016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ote Stone">
    <p:bg>
      <p:bgPr>
        <a:solidFill>
          <a:srgbClr val="A5B1A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QuoteText1"/>
          <p:cNvSpPr>
            <a:spLocks noGrp="1"/>
          </p:cNvSpPr>
          <p:nvPr>
            <p:ph type="body" sz="quarter" idx="13"/>
          </p:nvPr>
        </p:nvSpPr>
        <p:spPr>
          <a:xfrm>
            <a:off x="468000" y="1700808"/>
            <a:ext cx="8208000" cy="3888431"/>
          </a:xfrm>
        </p:spPr>
        <p:txBody>
          <a:bodyPr>
            <a:noAutofit/>
          </a:bodyPr>
          <a:lstStyle>
            <a:lvl1pPr marL="0" indent="0">
              <a:lnSpc>
                <a:spcPct val="100000"/>
              </a:lnSpc>
              <a:spcAft>
                <a:spcPts val="2400"/>
              </a:spcAft>
              <a:buFontTx/>
              <a:buNone/>
              <a:defRPr sz="2800" b="0" i="1">
                <a:solidFill>
                  <a:srgbClr val="FFFFFF"/>
                </a:solidFill>
              </a:defRPr>
            </a:lvl1pPr>
            <a:lvl2pPr marL="0" indent="0">
              <a:lnSpc>
                <a:spcPct val="100000"/>
              </a:lnSpc>
              <a:spcAft>
                <a:spcPts val="600"/>
              </a:spcAft>
              <a:buFontTx/>
              <a:buNone/>
              <a:defRPr sz="2000" i="0">
                <a:solidFill>
                  <a:srgbClr val="FFFFFF"/>
                </a:solidFill>
              </a:defRPr>
            </a:lvl2pPr>
            <a:lvl3pPr marL="1588" indent="0">
              <a:lnSpc>
                <a:spcPct val="80000"/>
              </a:lnSpc>
              <a:spcAft>
                <a:spcPts val="600"/>
              </a:spcAft>
              <a:buFontTx/>
              <a:buNone/>
              <a:defRPr sz="2000" b="1" i="0">
                <a:solidFill>
                  <a:srgbClr val="FFFFFF"/>
                </a:solidFill>
              </a:defRPr>
            </a:lvl3pPr>
            <a:lvl4pPr marL="1588" indent="0" algn="l">
              <a:lnSpc>
                <a:spcPct val="80000"/>
              </a:lnSpc>
              <a:spcAft>
                <a:spcPts val="600"/>
              </a:spcAft>
              <a:buFontTx/>
              <a:buNone/>
              <a:defRPr sz="2000" i="1">
                <a:solidFill>
                  <a:srgbClr val="FFFFFF"/>
                </a:solidFill>
              </a:defRPr>
            </a:lvl4pPr>
            <a:lvl5pPr marL="1828800" indent="0">
              <a:buFontTx/>
              <a:buNone/>
              <a:defRPr sz="2000" i="1">
                <a:solidFill>
                  <a:schemeClr val="bg2"/>
                </a:solidFill>
              </a:defRPr>
            </a:lvl5pPr>
          </a:lstStyle>
          <a:p>
            <a:pPr lvl="0"/>
            <a:r>
              <a:rPr lang="en-US" dirty="0"/>
              <a:t>Click to edit Master text styles</a:t>
            </a:r>
          </a:p>
          <a:p>
            <a:pPr lvl="1"/>
            <a:r>
              <a:rPr lang="en-US" dirty="0" err="1"/>
              <a:t>Skdfjsdkfs</a:t>
            </a:r>
            <a:endParaRPr lang="en-US" dirty="0"/>
          </a:p>
          <a:p>
            <a:pPr lvl="2"/>
            <a:r>
              <a:rPr lang="en-US" dirty="0" err="1"/>
              <a:t>Sdf</a:t>
            </a:r>
            <a:r>
              <a:rPr lang="en-US" dirty="0"/>
              <a:t> </a:t>
            </a:r>
            <a:r>
              <a:rPr lang="en-US" dirty="0" err="1"/>
              <a:t>sdaf</a:t>
            </a:r>
            <a:endParaRPr lang="en-US" dirty="0"/>
          </a:p>
          <a:p>
            <a:pPr lvl="3"/>
            <a:r>
              <a:rPr lang="en-US" dirty="0" err="1"/>
              <a:t>sdf</a:t>
            </a:r>
            <a:r>
              <a:rPr lang="en-US" dirty="0"/>
              <a:t> </a:t>
            </a:r>
            <a:r>
              <a:rPr lang="en-US" dirty="0" err="1"/>
              <a:t>sdfsdfsdf</a:t>
            </a:r>
            <a:endParaRPr lang="en-US"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Tree>
    <p:extLst>
      <p:ext uri="{BB962C8B-B14F-4D97-AF65-F5344CB8AC3E}">
        <p14:creationId xmlns:p14="http://schemas.microsoft.com/office/powerpoint/2010/main" val="12629501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chemeClr val="accent2"/>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5" name="Title 4"/>
          <p:cNvSpPr>
            <a:spLocks noGrp="1"/>
          </p:cNvSpPr>
          <p:nvPr>
            <p:ph type="title"/>
          </p:nvPr>
        </p:nvSpPr>
        <p:spPr/>
        <p:txBody>
          <a:bodyPr>
            <a:normAutofit/>
          </a:bodyPr>
          <a:lstStyle>
            <a:lvl1pPr>
              <a:defRPr sz="3400"/>
            </a:lvl1pPr>
          </a:lstStyle>
          <a:p>
            <a:r>
              <a:rPr lang="en-US"/>
              <a:t>Click to edit Master title style</a:t>
            </a:r>
            <a:endParaRPr lang="en-GB"/>
          </a:p>
        </p:txBody>
      </p:sp>
      <p:sp>
        <p:nvSpPr>
          <p:cNvPr id="9"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117478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Slat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8"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188497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Bright">
    <p:bg>
      <p:bgPr>
        <a:solidFill>
          <a:srgbClr val="1D74C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endParaRPr lang="en-GB"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8"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596861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vider Powder">
    <p:bg>
      <p:bgPr>
        <a:solidFill>
          <a:srgbClr val="4E629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endParaRPr lang="en-GB"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8"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281632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ivider Grey">
    <p:bg>
      <p:bgPr>
        <a:solidFill>
          <a:srgbClr val="4A7C9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a:t>Click to edit Master title style</a:t>
            </a:r>
            <a:endParaRPr lang="en-GB"/>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8"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029002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ivider Stone">
    <p:bg>
      <p:bgPr>
        <a:solidFill>
          <a:srgbClr val="A5B1A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endParaRPr lang="en-GB" dirty="0"/>
          </a:p>
        </p:txBody>
      </p:sp>
      <p:sp>
        <p:nvSpPr>
          <p:cNvPr id="3" name="Footer Placeholder 2"/>
          <p:cNvSpPr>
            <a:spLocks noGrp="1"/>
          </p:cNvSpPr>
          <p:nvPr>
            <p:ph type="ftr" sz="quarter" idx="14"/>
          </p:nvPr>
        </p:nvSpPr>
        <p:spPr/>
        <p:txBody>
          <a:bodyPr/>
          <a:lstStyle/>
          <a:p>
            <a:endParaRPr lang="en-GB" dirty="0"/>
          </a:p>
        </p:txBody>
      </p:sp>
      <p:sp>
        <p:nvSpPr>
          <p:cNvPr id="4" name="Slide Number Placeholder 3"/>
          <p:cNvSpPr>
            <a:spLocks noGrp="1"/>
          </p:cNvSpPr>
          <p:nvPr>
            <p:ph type="sldNum" sz="quarter" idx="15"/>
          </p:nvPr>
        </p:nvSpPr>
        <p:spPr/>
        <p:txBody>
          <a:bodyPr/>
          <a:lstStyle/>
          <a:p>
            <a:r>
              <a:rPr lang="en-GB"/>
              <a:t>Slide </a:t>
            </a:r>
            <a:fld id="{A19B293C-E639-4FE8-A9AB-7081CA125F61}" type="slidenum">
              <a:rPr lang="en-GB" smtClean="0"/>
              <a:pPr/>
              <a:t>‹#›</a:t>
            </a:fld>
            <a:endParaRPr lang="en-GB" dirty="0"/>
          </a:p>
        </p:txBody>
      </p:sp>
      <p:sp>
        <p:nvSpPr>
          <p:cNvPr id="8" name="Content Placeholder 8"/>
          <p:cNvSpPr>
            <a:spLocks noGrp="1"/>
          </p:cNvSpPr>
          <p:nvPr>
            <p:ph sz="quarter" idx="16"/>
          </p:nvPr>
        </p:nvSpPr>
        <p:spPr>
          <a:xfrm>
            <a:off x="468313" y="3888000"/>
            <a:ext cx="8207375" cy="14398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9617145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Experiencex4">
    <p:spTree>
      <p:nvGrpSpPr>
        <p:cNvPr id="1" name=""/>
        <p:cNvGrpSpPr/>
        <p:nvPr/>
      </p:nvGrpSpPr>
      <p:grpSpPr>
        <a:xfrm>
          <a:off x="0" y="0"/>
          <a:ext cx="0" cy="0"/>
          <a:chOff x="0" y="0"/>
          <a:chExt cx="0" cy="0"/>
        </a:xfrm>
      </p:grpSpPr>
      <p:sp>
        <p:nvSpPr>
          <p:cNvPr id="7" name="Footer Placeholder 6"/>
          <p:cNvSpPr>
            <a:spLocks noGrp="1"/>
          </p:cNvSpPr>
          <p:nvPr>
            <p:ph type="ftr" sz="quarter" idx="21"/>
          </p:nvPr>
        </p:nvSpPr>
        <p:spPr/>
        <p:txBody>
          <a:bodyPr/>
          <a:lstStyle/>
          <a:p>
            <a:endParaRPr lang="en-GB" dirty="0"/>
          </a:p>
        </p:txBody>
      </p:sp>
      <p:sp>
        <p:nvSpPr>
          <p:cNvPr id="9" name="Slide Number Placeholder 8"/>
          <p:cNvSpPr>
            <a:spLocks noGrp="1"/>
          </p:cNvSpPr>
          <p:nvPr>
            <p:ph type="sldNum" sz="quarter" idx="22"/>
          </p:nvPr>
        </p:nvSpPr>
        <p:spPr/>
        <p:txBody>
          <a:bodyPr/>
          <a:lstStyle/>
          <a:p>
            <a:pPr algn="l"/>
            <a:r>
              <a:rPr lang="en-GB"/>
              <a:t>Slide </a:t>
            </a:r>
            <a:fld id="{0B662254-9070-473A-9788-81A989BEC7EF}" type="slidenum">
              <a:rPr lang="en-GB" smtClean="0"/>
              <a:pPr algn="l"/>
              <a:t>‹#›</a:t>
            </a:fld>
            <a:endParaRPr lang="en-GB" dirty="0"/>
          </a:p>
        </p:txBody>
      </p:sp>
      <p:sp>
        <p:nvSpPr>
          <p:cNvPr id="27" name="Credential4Background"/>
          <p:cNvSpPr/>
          <p:nvPr userDrawn="1"/>
        </p:nvSpPr>
        <p:spPr>
          <a:xfrm>
            <a:off x="4716000" y="33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Credential4Text"/>
          <p:cNvSpPr>
            <a:spLocks noGrp="1"/>
          </p:cNvSpPr>
          <p:nvPr>
            <p:ph idx="30"/>
          </p:nvPr>
        </p:nvSpPr>
        <p:spPr>
          <a:xfrm>
            <a:off x="4716000" y="3852000"/>
            <a:ext cx="3960000" cy="1008000"/>
          </a:xfrm>
          <a:solidFill>
            <a:schemeClr val="accent4">
              <a:lumMod val="20000"/>
              <a:lumOff val="80000"/>
            </a:schemeClr>
          </a:solidFill>
        </p:spPr>
        <p:txBody>
          <a:bodyPr lIns="108000" tIns="36000" rIns="36000">
            <a:noAutofit/>
          </a:bodyPr>
          <a:lstStyle>
            <a:lvl1pPr marL="0" indent="0">
              <a:lnSpc>
                <a:spcPct val="114000"/>
              </a:lnSpc>
              <a:spcAft>
                <a:spcPts val="0"/>
              </a:spcAft>
              <a:buFontTx/>
              <a:buNone/>
              <a:defRPr/>
            </a:lvl1pPr>
            <a:lvl2pPr marL="0" indent="0">
              <a:lnSpc>
                <a:spcPct val="114000"/>
              </a:lnSpc>
              <a:spcAft>
                <a:spcPts val="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9" name="Credential4Title"/>
          <p:cNvSpPr>
            <a:spLocks noGrp="1"/>
          </p:cNvSpPr>
          <p:nvPr>
            <p:ph idx="31"/>
          </p:nvPr>
        </p:nvSpPr>
        <p:spPr>
          <a:xfrm>
            <a:off x="5184000" y="3384000"/>
            <a:ext cx="3492000" cy="504000"/>
          </a:xfrm>
          <a:solidFill>
            <a:schemeClr val="accent4">
              <a:lumMod val="20000"/>
              <a:lumOff val="80000"/>
            </a:schemeClr>
          </a:solidFill>
        </p:spPr>
        <p:txBody>
          <a:bodyPr lIns="108000" tIns="108000" rIns="36000" anchor="t" anchorCtr="0">
            <a:noAutofit/>
          </a:bodyPr>
          <a:lstStyle>
            <a:lvl1pPr marL="0" indent="0">
              <a:buFontTx/>
              <a:buNone/>
              <a:defRPr b="0" i="1">
                <a:solidFill>
                  <a:schemeClr val="accent1"/>
                </a:solidFill>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Credential4Picture"/>
          <p:cNvSpPr>
            <a:spLocks noGrp="1" noChangeAspect="1"/>
          </p:cNvSpPr>
          <p:nvPr>
            <p:ph type="pic" sz="quarter" idx="32"/>
          </p:nvPr>
        </p:nvSpPr>
        <p:spPr>
          <a:xfrm>
            <a:off x="4716000" y="3384000"/>
            <a:ext cx="468000" cy="468000"/>
          </a:xfrm>
        </p:spPr>
        <p:txBody>
          <a:bodyPr/>
          <a:lstStyle>
            <a:lvl1pPr marL="0" indent="0">
              <a:buFontTx/>
              <a:buNone/>
              <a:defRPr/>
            </a:lvl1pPr>
          </a:lstStyle>
          <a:p>
            <a:endParaRPr lang="en-GB" dirty="0"/>
          </a:p>
        </p:txBody>
      </p:sp>
      <p:sp>
        <p:nvSpPr>
          <p:cNvPr id="23" name="Credential3Background"/>
          <p:cNvSpPr/>
          <p:nvPr userDrawn="1"/>
        </p:nvSpPr>
        <p:spPr>
          <a:xfrm>
            <a:off x="468000" y="33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redential3Text"/>
          <p:cNvSpPr>
            <a:spLocks noGrp="1"/>
          </p:cNvSpPr>
          <p:nvPr>
            <p:ph idx="27"/>
          </p:nvPr>
        </p:nvSpPr>
        <p:spPr>
          <a:xfrm>
            <a:off x="468000" y="3852000"/>
            <a:ext cx="3960000" cy="1008000"/>
          </a:xfrm>
          <a:solidFill>
            <a:schemeClr val="accent4">
              <a:lumMod val="20000"/>
              <a:lumOff val="80000"/>
            </a:schemeClr>
          </a:solidFill>
        </p:spPr>
        <p:txBody>
          <a:bodyPr lIns="108000" tIns="36000" rIns="36000">
            <a:noAutofit/>
          </a:bodyPr>
          <a:lstStyle>
            <a:lvl1pPr marL="0" indent="0">
              <a:lnSpc>
                <a:spcPct val="114000"/>
              </a:lnSpc>
              <a:spcAft>
                <a:spcPts val="0"/>
              </a:spcAft>
              <a:buFontTx/>
              <a:buNone/>
              <a:defRPr/>
            </a:lvl1pPr>
            <a:lvl2pPr marL="0" indent="0">
              <a:lnSpc>
                <a:spcPct val="114000"/>
              </a:lnSpc>
              <a:spcAft>
                <a:spcPts val="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5" name="Credential3Title"/>
          <p:cNvSpPr>
            <a:spLocks noGrp="1"/>
          </p:cNvSpPr>
          <p:nvPr>
            <p:ph idx="28"/>
          </p:nvPr>
        </p:nvSpPr>
        <p:spPr>
          <a:xfrm>
            <a:off x="900000" y="3384000"/>
            <a:ext cx="3492000" cy="504000"/>
          </a:xfrm>
          <a:solidFill>
            <a:schemeClr val="accent4">
              <a:lumMod val="20000"/>
              <a:lumOff val="80000"/>
            </a:schemeClr>
          </a:solidFill>
        </p:spPr>
        <p:txBody>
          <a:bodyPr lIns="108000" tIns="108000" rIns="36000" anchor="t" anchorCtr="0">
            <a:noAutofit/>
          </a:bodyPr>
          <a:lstStyle>
            <a:lvl1pPr marL="0" indent="0">
              <a:buFontTx/>
              <a:buNone/>
              <a:defRPr b="0" i="1">
                <a:solidFill>
                  <a:schemeClr val="accent1"/>
                </a:solidFill>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Credential3Picture"/>
          <p:cNvSpPr>
            <a:spLocks noGrp="1" noChangeAspect="1"/>
          </p:cNvSpPr>
          <p:nvPr>
            <p:ph type="pic" sz="quarter" idx="29"/>
          </p:nvPr>
        </p:nvSpPr>
        <p:spPr>
          <a:xfrm>
            <a:off x="468000" y="3384000"/>
            <a:ext cx="468000" cy="468000"/>
          </a:xfrm>
        </p:spPr>
        <p:txBody>
          <a:bodyPr/>
          <a:lstStyle>
            <a:lvl1pPr marL="0" indent="0">
              <a:buFontTx/>
              <a:buNone/>
              <a:defRPr/>
            </a:lvl1pPr>
          </a:lstStyle>
          <a:p>
            <a:endParaRPr lang="en-GB" dirty="0"/>
          </a:p>
        </p:txBody>
      </p:sp>
      <p:sp>
        <p:nvSpPr>
          <p:cNvPr id="19" name="Credential2Background"/>
          <p:cNvSpPr/>
          <p:nvPr userDrawn="1"/>
        </p:nvSpPr>
        <p:spPr>
          <a:xfrm>
            <a:off x="4716000" y="15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Credential2Text"/>
          <p:cNvSpPr>
            <a:spLocks noGrp="1"/>
          </p:cNvSpPr>
          <p:nvPr>
            <p:ph idx="24"/>
          </p:nvPr>
        </p:nvSpPr>
        <p:spPr>
          <a:xfrm>
            <a:off x="4716000" y="2052000"/>
            <a:ext cx="3960000" cy="1008000"/>
          </a:xfrm>
          <a:solidFill>
            <a:schemeClr val="accent4">
              <a:lumMod val="20000"/>
              <a:lumOff val="80000"/>
            </a:schemeClr>
          </a:solidFill>
        </p:spPr>
        <p:txBody>
          <a:bodyPr lIns="108000" tIns="36000" rIns="36000">
            <a:noAutofit/>
          </a:bodyPr>
          <a:lstStyle>
            <a:lvl1pPr marL="0" indent="0">
              <a:lnSpc>
                <a:spcPct val="114000"/>
              </a:lnSpc>
              <a:spcAft>
                <a:spcPts val="0"/>
              </a:spcAft>
              <a:buFontTx/>
              <a:buNone/>
              <a:defRPr/>
            </a:lvl1pPr>
            <a:lvl2pPr marL="0" indent="0">
              <a:lnSpc>
                <a:spcPct val="114000"/>
              </a:lnSpc>
              <a:spcAft>
                <a:spcPts val="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1" name="Credential2Title"/>
          <p:cNvSpPr>
            <a:spLocks noGrp="1"/>
          </p:cNvSpPr>
          <p:nvPr>
            <p:ph idx="25"/>
          </p:nvPr>
        </p:nvSpPr>
        <p:spPr>
          <a:xfrm>
            <a:off x="5184000" y="1584000"/>
            <a:ext cx="3492000" cy="504000"/>
          </a:xfrm>
          <a:solidFill>
            <a:schemeClr val="accent4">
              <a:lumMod val="20000"/>
              <a:lumOff val="80000"/>
            </a:schemeClr>
          </a:solidFill>
        </p:spPr>
        <p:txBody>
          <a:bodyPr lIns="108000" tIns="108000" rIns="36000" anchor="t" anchorCtr="0">
            <a:noAutofit/>
          </a:bodyPr>
          <a:lstStyle>
            <a:lvl1pPr marL="0" indent="0">
              <a:buFontTx/>
              <a:buNone/>
              <a:defRPr b="0" i="1">
                <a:solidFill>
                  <a:schemeClr val="accent1"/>
                </a:solidFill>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Credential2Picture"/>
          <p:cNvSpPr>
            <a:spLocks noGrp="1" noChangeAspect="1"/>
          </p:cNvSpPr>
          <p:nvPr>
            <p:ph type="pic" sz="quarter" idx="26"/>
          </p:nvPr>
        </p:nvSpPr>
        <p:spPr>
          <a:xfrm>
            <a:off x="4716000" y="1584000"/>
            <a:ext cx="468000" cy="468000"/>
          </a:xfrm>
        </p:spPr>
        <p:txBody>
          <a:bodyPr/>
          <a:lstStyle>
            <a:lvl1pPr marL="0" indent="0">
              <a:buFontTx/>
              <a:buNone/>
              <a:defRPr/>
            </a:lvl1pPr>
          </a:lstStyle>
          <a:p>
            <a:endParaRPr lang="en-GB" dirty="0"/>
          </a:p>
        </p:txBody>
      </p:sp>
      <p:sp>
        <p:nvSpPr>
          <p:cNvPr id="4" name="Credential1Background"/>
          <p:cNvSpPr/>
          <p:nvPr userDrawn="1"/>
        </p:nvSpPr>
        <p:spPr>
          <a:xfrm>
            <a:off x="468313" y="15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redential1Text"/>
          <p:cNvSpPr>
            <a:spLocks noGrp="1"/>
          </p:cNvSpPr>
          <p:nvPr>
            <p:ph idx="1"/>
          </p:nvPr>
        </p:nvSpPr>
        <p:spPr>
          <a:xfrm>
            <a:off x="468000" y="2086248"/>
            <a:ext cx="3960000" cy="1008000"/>
          </a:xfrm>
          <a:solidFill>
            <a:schemeClr val="accent4">
              <a:lumMod val="20000"/>
              <a:lumOff val="80000"/>
            </a:schemeClr>
          </a:solidFill>
        </p:spPr>
        <p:txBody>
          <a:bodyPr lIns="108000" tIns="36000" rIns="36000">
            <a:noAutofit/>
          </a:bodyPr>
          <a:lstStyle>
            <a:lvl1pPr marL="0" indent="0">
              <a:lnSpc>
                <a:spcPct val="114000"/>
              </a:lnSpc>
              <a:spcAft>
                <a:spcPts val="0"/>
              </a:spcAft>
              <a:buFontTx/>
              <a:buNone/>
              <a:defRPr/>
            </a:lvl1pPr>
            <a:lvl2pPr marL="0" indent="0">
              <a:lnSpc>
                <a:spcPct val="114000"/>
              </a:lnSpc>
              <a:spcAft>
                <a:spcPts val="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Credential1Title"/>
          <p:cNvSpPr>
            <a:spLocks noGrp="1"/>
          </p:cNvSpPr>
          <p:nvPr>
            <p:ph idx="23"/>
          </p:nvPr>
        </p:nvSpPr>
        <p:spPr>
          <a:xfrm>
            <a:off x="936000" y="1584000"/>
            <a:ext cx="3492000" cy="504000"/>
          </a:xfrm>
          <a:solidFill>
            <a:schemeClr val="accent4">
              <a:lumMod val="20000"/>
              <a:lumOff val="80000"/>
            </a:schemeClr>
          </a:solidFill>
        </p:spPr>
        <p:txBody>
          <a:bodyPr lIns="108000" tIns="108000" rIns="36000" anchor="t" anchorCtr="0">
            <a:noAutofit/>
          </a:bodyPr>
          <a:lstStyle>
            <a:lvl1pPr marL="0" indent="0">
              <a:buFontTx/>
              <a:buNone/>
              <a:defRPr b="0" i="1">
                <a:solidFill>
                  <a:schemeClr val="accent1"/>
                </a:solidFill>
              </a:defRPr>
            </a:lvl1pPr>
            <a:lvl2pPr marL="0" indent="0">
              <a:spcAft>
                <a:spcPts val="1200"/>
              </a:spcAft>
              <a:buFontTx/>
              <a:buNone/>
              <a:defRPr sz="1200">
                <a:solidFill>
                  <a:schemeClr val="accent1"/>
                </a:solidFill>
              </a:defRPr>
            </a:lvl2pPr>
            <a:lvl3pPr marL="0" indent="0">
              <a:buFontTx/>
              <a:buNone/>
              <a:defRPr sz="1200"/>
            </a:lvl3pPr>
            <a:lvl4pPr marL="0" indent="0">
              <a:buFontTx/>
              <a:buNone/>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redential1Picture"/>
          <p:cNvSpPr>
            <a:spLocks noGrp="1" noChangeAspect="1"/>
          </p:cNvSpPr>
          <p:nvPr>
            <p:ph type="pic" sz="quarter" idx="14"/>
          </p:nvPr>
        </p:nvSpPr>
        <p:spPr>
          <a:xfrm>
            <a:off x="468313" y="1584000"/>
            <a:ext cx="468000" cy="468000"/>
          </a:xfrm>
        </p:spPr>
        <p:txBody>
          <a:bodyPr/>
          <a:lstStyle>
            <a:lvl1pPr marL="0" indent="0">
              <a:buFontTx/>
              <a:buNone/>
              <a:defRPr/>
            </a:lvl1pPr>
          </a:lstStyle>
          <a:p>
            <a:endParaRPr lang="en-GB" dirty="0"/>
          </a:p>
        </p:txBody>
      </p:sp>
      <p:sp>
        <p:nvSpPr>
          <p:cNvPr id="8" name="SubTitle 1"/>
          <p:cNvSpPr>
            <a:spLocks noGrp="1"/>
          </p:cNvSpPr>
          <p:nvPr>
            <p:ph type="body" sz="quarter" idx="13"/>
          </p:nvPr>
        </p:nvSpPr>
        <p:spPr>
          <a:xfrm>
            <a:off x="468000" y="900000"/>
            <a:ext cx="8208000" cy="504000"/>
          </a:xfrm>
        </p:spPr>
        <p:txBody>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346563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Bird&amp;BirdATMD">
    <p:spTree>
      <p:nvGrpSpPr>
        <p:cNvPr id="1" name=""/>
        <p:cNvGrpSpPr/>
        <p:nvPr/>
      </p:nvGrpSpPr>
      <p:grpSpPr>
        <a:xfrm>
          <a:off x="0" y="0"/>
          <a:ext cx="0" cy="0"/>
          <a:chOff x="0" y="0"/>
          <a:chExt cx="0" cy="0"/>
        </a:xfrm>
      </p:grpSpPr>
      <p:sp>
        <p:nvSpPr>
          <p:cNvPr id="2" name="Title 1"/>
          <p:cNvSpPr>
            <a:spLocks noGrp="1"/>
          </p:cNvSpPr>
          <p:nvPr>
            <p:ph type="ctrTitle"/>
          </p:nvPr>
        </p:nvSpPr>
        <p:spPr>
          <a:xfrm>
            <a:off x="467999" y="2088000"/>
            <a:ext cx="8208000" cy="1470025"/>
          </a:xfrm>
        </p:spPr>
        <p:txBody>
          <a:bodyPr lIns="0" tIns="0" rIns="0" bIns="0" anchor="t" anchorCtr="0">
            <a:noAutofit/>
          </a:bodyPr>
          <a:lstStyle>
            <a:lvl1pPr marL="0" indent="0" algn="l">
              <a:lnSpc>
                <a:spcPts val="3400"/>
              </a:lnSpc>
              <a:defRPr sz="360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lIns="0" tIns="0" rIns="0" bIns="0">
            <a:noAutofit/>
          </a:bodyPr>
          <a:lstStyle>
            <a:lvl1pPr marL="0" indent="0" algn="l">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16" name="Bird&amp;BirdATMD"/>
          <p:cNvGrpSpPr>
            <a:grpSpLocks noChangeAspect="1"/>
          </p:cNvGrpSpPr>
          <p:nvPr userDrawn="1"/>
        </p:nvGrpSpPr>
        <p:grpSpPr>
          <a:xfrm>
            <a:off x="449256" y="1441475"/>
            <a:ext cx="3254107" cy="352800"/>
            <a:chOff x="0" y="0"/>
            <a:chExt cx="3615358" cy="393065"/>
          </a:xfrm>
        </p:grpSpPr>
        <p:grpSp>
          <p:nvGrpSpPr>
            <p:cNvPr id="17" name="Group 16"/>
            <p:cNvGrpSpPr/>
            <p:nvPr/>
          </p:nvGrpSpPr>
          <p:grpSpPr>
            <a:xfrm>
              <a:off x="2326943" y="27296"/>
              <a:ext cx="1288415" cy="361315"/>
              <a:chOff x="0" y="0"/>
              <a:chExt cx="1289034" cy="361003"/>
            </a:xfrm>
          </p:grpSpPr>
          <p:sp>
            <p:nvSpPr>
              <p:cNvPr id="30" name="Freeform 29"/>
              <p:cNvSpPr>
                <a:spLocks noEditPoints="1"/>
              </p:cNvSpPr>
              <p:nvPr/>
            </p:nvSpPr>
            <p:spPr bwMode="auto">
              <a:xfrm>
                <a:off x="0" y="0"/>
                <a:ext cx="323351" cy="361003"/>
              </a:xfrm>
              <a:custGeom>
                <a:avLst/>
                <a:gdLst>
                  <a:gd name="T0" fmla="*/ 127 w 401"/>
                  <a:gd name="T1" fmla="*/ 267 h 447"/>
                  <a:gd name="T2" fmla="*/ 242 w 401"/>
                  <a:gd name="T3" fmla="*/ 267 h 447"/>
                  <a:gd name="T4" fmla="*/ 184 w 401"/>
                  <a:gd name="T5" fmla="*/ 90 h 447"/>
                  <a:gd name="T6" fmla="*/ 184 w 401"/>
                  <a:gd name="T7" fmla="*/ 90 h 447"/>
                  <a:gd name="T8" fmla="*/ 127 w 401"/>
                  <a:gd name="T9" fmla="*/ 267 h 447"/>
                  <a:gd name="T10" fmla="*/ 401 w 401"/>
                  <a:gd name="T11" fmla="*/ 447 h 447"/>
                  <a:gd name="T12" fmla="*/ 250 w 401"/>
                  <a:gd name="T13" fmla="*/ 447 h 447"/>
                  <a:gd name="T14" fmla="*/ 250 w 401"/>
                  <a:gd name="T15" fmla="*/ 422 h 447"/>
                  <a:gd name="T16" fmla="*/ 266 w 401"/>
                  <a:gd name="T17" fmla="*/ 418 h 447"/>
                  <a:gd name="T18" fmla="*/ 266 w 401"/>
                  <a:gd name="T19" fmla="*/ 418 h 447"/>
                  <a:gd name="T20" fmla="*/ 283 w 401"/>
                  <a:gd name="T21" fmla="*/ 414 h 447"/>
                  <a:gd name="T22" fmla="*/ 287 w 401"/>
                  <a:gd name="T23" fmla="*/ 410 h 447"/>
                  <a:gd name="T24" fmla="*/ 287 w 401"/>
                  <a:gd name="T25" fmla="*/ 402 h 447"/>
                  <a:gd name="T26" fmla="*/ 287 w 401"/>
                  <a:gd name="T27" fmla="*/ 402 h 447"/>
                  <a:gd name="T28" fmla="*/ 287 w 401"/>
                  <a:gd name="T29" fmla="*/ 389 h 447"/>
                  <a:gd name="T30" fmla="*/ 279 w 401"/>
                  <a:gd name="T31" fmla="*/ 369 h 447"/>
                  <a:gd name="T32" fmla="*/ 279 w 401"/>
                  <a:gd name="T33" fmla="*/ 365 h 447"/>
                  <a:gd name="T34" fmla="*/ 254 w 401"/>
                  <a:gd name="T35" fmla="*/ 295 h 447"/>
                  <a:gd name="T36" fmla="*/ 115 w 401"/>
                  <a:gd name="T37" fmla="*/ 295 h 447"/>
                  <a:gd name="T38" fmla="*/ 94 w 401"/>
                  <a:gd name="T39" fmla="*/ 365 h 447"/>
                  <a:gd name="T40" fmla="*/ 94 w 401"/>
                  <a:gd name="T41" fmla="*/ 365 h 447"/>
                  <a:gd name="T42" fmla="*/ 86 w 401"/>
                  <a:gd name="T43" fmla="*/ 385 h 447"/>
                  <a:gd name="T44" fmla="*/ 86 w 401"/>
                  <a:gd name="T45" fmla="*/ 398 h 447"/>
                  <a:gd name="T46" fmla="*/ 86 w 401"/>
                  <a:gd name="T47" fmla="*/ 398 h 447"/>
                  <a:gd name="T48" fmla="*/ 86 w 401"/>
                  <a:gd name="T49" fmla="*/ 406 h 447"/>
                  <a:gd name="T50" fmla="*/ 90 w 401"/>
                  <a:gd name="T51" fmla="*/ 414 h 447"/>
                  <a:gd name="T52" fmla="*/ 98 w 401"/>
                  <a:gd name="T53" fmla="*/ 418 h 447"/>
                  <a:gd name="T54" fmla="*/ 107 w 401"/>
                  <a:gd name="T55" fmla="*/ 418 h 447"/>
                  <a:gd name="T56" fmla="*/ 127 w 401"/>
                  <a:gd name="T57" fmla="*/ 422 h 447"/>
                  <a:gd name="T58" fmla="*/ 127 w 401"/>
                  <a:gd name="T59" fmla="*/ 447 h 447"/>
                  <a:gd name="T60" fmla="*/ 0 w 401"/>
                  <a:gd name="T61" fmla="*/ 447 h 447"/>
                  <a:gd name="T62" fmla="*/ 0 w 401"/>
                  <a:gd name="T63" fmla="*/ 422 h 447"/>
                  <a:gd name="T64" fmla="*/ 16 w 401"/>
                  <a:gd name="T65" fmla="*/ 418 h 447"/>
                  <a:gd name="T66" fmla="*/ 16 w 401"/>
                  <a:gd name="T67" fmla="*/ 418 h 447"/>
                  <a:gd name="T68" fmla="*/ 29 w 401"/>
                  <a:gd name="T69" fmla="*/ 414 h 447"/>
                  <a:gd name="T70" fmla="*/ 37 w 401"/>
                  <a:gd name="T71" fmla="*/ 406 h 447"/>
                  <a:gd name="T72" fmla="*/ 45 w 401"/>
                  <a:gd name="T73" fmla="*/ 389 h 447"/>
                  <a:gd name="T74" fmla="*/ 57 w 401"/>
                  <a:gd name="T75" fmla="*/ 361 h 447"/>
                  <a:gd name="T76" fmla="*/ 180 w 401"/>
                  <a:gd name="T77" fmla="*/ 0 h 447"/>
                  <a:gd name="T78" fmla="*/ 217 w 401"/>
                  <a:gd name="T79" fmla="*/ 0 h 447"/>
                  <a:gd name="T80" fmla="*/ 217 w 401"/>
                  <a:gd name="T81" fmla="*/ 0 h 447"/>
                  <a:gd name="T82" fmla="*/ 348 w 401"/>
                  <a:gd name="T83" fmla="*/ 369 h 447"/>
                  <a:gd name="T84" fmla="*/ 348 w 401"/>
                  <a:gd name="T85" fmla="*/ 369 h 447"/>
                  <a:gd name="T86" fmla="*/ 356 w 401"/>
                  <a:gd name="T87" fmla="*/ 394 h 447"/>
                  <a:gd name="T88" fmla="*/ 369 w 401"/>
                  <a:gd name="T89" fmla="*/ 410 h 447"/>
                  <a:gd name="T90" fmla="*/ 377 w 401"/>
                  <a:gd name="T91" fmla="*/ 414 h 447"/>
                  <a:gd name="T92" fmla="*/ 385 w 401"/>
                  <a:gd name="T93" fmla="*/ 418 h 447"/>
                  <a:gd name="T94" fmla="*/ 401 w 401"/>
                  <a:gd name="T95" fmla="*/ 422 h 447"/>
                  <a:gd name="T96" fmla="*/ 401 w 401"/>
                  <a:gd name="T97"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447">
                    <a:moveTo>
                      <a:pt x="127" y="267"/>
                    </a:moveTo>
                    <a:lnTo>
                      <a:pt x="242" y="267"/>
                    </a:lnTo>
                    <a:lnTo>
                      <a:pt x="184" y="90"/>
                    </a:lnTo>
                    <a:lnTo>
                      <a:pt x="184" y="90"/>
                    </a:lnTo>
                    <a:lnTo>
                      <a:pt x="127" y="267"/>
                    </a:lnTo>
                    <a:close/>
                    <a:moveTo>
                      <a:pt x="401" y="447"/>
                    </a:moveTo>
                    <a:lnTo>
                      <a:pt x="250" y="447"/>
                    </a:lnTo>
                    <a:lnTo>
                      <a:pt x="250" y="422"/>
                    </a:lnTo>
                    <a:lnTo>
                      <a:pt x="266" y="418"/>
                    </a:lnTo>
                    <a:lnTo>
                      <a:pt x="266" y="418"/>
                    </a:lnTo>
                    <a:lnTo>
                      <a:pt x="283" y="414"/>
                    </a:lnTo>
                    <a:lnTo>
                      <a:pt x="287" y="410"/>
                    </a:lnTo>
                    <a:lnTo>
                      <a:pt x="287" y="402"/>
                    </a:lnTo>
                    <a:lnTo>
                      <a:pt x="287" y="402"/>
                    </a:lnTo>
                    <a:lnTo>
                      <a:pt x="287" y="389"/>
                    </a:lnTo>
                    <a:lnTo>
                      <a:pt x="279" y="369"/>
                    </a:lnTo>
                    <a:lnTo>
                      <a:pt x="279" y="365"/>
                    </a:lnTo>
                    <a:lnTo>
                      <a:pt x="254" y="295"/>
                    </a:lnTo>
                    <a:lnTo>
                      <a:pt x="115" y="295"/>
                    </a:lnTo>
                    <a:lnTo>
                      <a:pt x="94" y="365"/>
                    </a:lnTo>
                    <a:lnTo>
                      <a:pt x="94" y="365"/>
                    </a:lnTo>
                    <a:lnTo>
                      <a:pt x="86" y="385"/>
                    </a:lnTo>
                    <a:lnTo>
                      <a:pt x="86" y="398"/>
                    </a:lnTo>
                    <a:lnTo>
                      <a:pt x="86" y="398"/>
                    </a:lnTo>
                    <a:lnTo>
                      <a:pt x="86" y="406"/>
                    </a:lnTo>
                    <a:lnTo>
                      <a:pt x="90" y="414"/>
                    </a:lnTo>
                    <a:lnTo>
                      <a:pt x="98" y="418"/>
                    </a:lnTo>
                    <a:lnTo>
                      <a:pt x="107" y="418"/>
                    </a:lnTo>
                    <a:lnTo>
                      <a:pt x="127" y="422"/>
                    </a:lnTo>
                    <a:lnTo>
                      <a:pt x="127" y="447"/>
                    </a:lnTo>
                    <a:lnTo>
                      <a:pt x="0" y="447"/>
                    </a:lnTo>
                    <a:lnTo>
                      <a:pt x="0" y="422"/>
                    </a:lnTo>
                    <a:lnTo>
                      <a:pt x="16" y="418"/>
                    </a:lnTo>
                    <a:lnTo>
                      <a:pt x="16" y="418"/>
                    </a:lnTo>
                    <a:lnTo>
                      <a:pt x="29" y="414"/>
                    </a:lnTo>
                    <a:lnTo>
                      <a:pt x="37" y="406"/>
                    </a:lnTo>
                    <a:lnTo>
                      <a:pt x="45" y="389"/>
                    </a:lnTo>
                    <a:lnTo>
                      <a:pt x="57" y="361"/>
                    </a:lnTo>
                    <a:lnTo>
                      <a:pt x="180" y="0"/>
                    </a:lnTo>
                    <a:lnTo>
                      <a:pt x="217" y="0"/>
                    </a:lnTo>
                    <a:lnTo>
                      <a:pt x="217" y="0"/>
                    </a:lnTo>
                    <a:lnTo>
                      <a:pt x="348" y="369"/>
                    </a:lnTo>
                    <a:lnTo>
                      <a:pt x="348" y="369"/>
                    </a:lnTo>
                    <a:lnTo>
                      <a:pt x="356" y="394"/>
                    </a:lnTo>
                    <a:lnTo>
                      <a:pt x="369" y="410"/>
                    </a:lnTo>
                    <a:lnTo>
                      <a:pt x="377" y="414"/>
                    </a:lnTo>
                    <a:lnTo>
                      <a:pt x="385" y="418"/>
                    </a:lnTo>
                    <a:lnTo>
                      <a:pt x="401" y="422"/>
                    </a:lnTo>
                    <a:lnTo>
                      <a:pt x="401"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31" name="Freeform 30"/>
              <p:cNvSpPr>
                <a:spLocks/>
              </p:cNvSpPr>
              <p:nvPr/>
            </p:nvSpPr>
            <p:spPr bwMode="auto">
              <a:xfrm>
                <a:off x="274320" y="0"/>
                <a:ext cx="283839" cy="361003"/>
              </a:xfrm>
              <a:custGeom>
                <a:avLst/>
                <a:gdLst>
                  <a:gd name="T0" fmla="*/ 258 w 352"/>
                  <a:gd name="T1" fmla="*/ 447 h 447"/>
                  <a:gd name="T2" fmla="*/ 94 w 352"/>
                  <a:gd name="T3" fmla="*/ 447 h 447"/>
                  <a:gd name="T4" fmla="*/ 94 w 352"/>
                  <a:gd name="T5" fmla="*/ 422 h 447"/>
                  <a:gd name="T6" fmla="*/ 123 w 352"/>
                  <a:gd name="T7" fmla="*/ 418 h 447"/>
                  <a:gd name="T8" fmla="*/ 123 w 352"/>
                  <a:gd name="T9" fmla="*/ 418 h 447"/>
                  <a:gd name="T10" fmla="*/ 131 w 352"/>
                  <a:gd name="T11" fmla="*/ 414 h 447"/>
                  <a:gd name="T12" fmla="*/ 139 w 352"/>
                  <a:gd name="T13" fmla="*/ 410 h 447"/>
                  <a:gd name="T14" fmla="*/ 143 w 352"/>
                  <a:gd name="T15" fmla="*/ 398 h 447"/>
                  <a:gd name="T16" fmla="*/ 143 w 352"/>
                  <a:gd name="T17" fmla="*/ 381 h 447"/>
                  <a:gd name="T18" fmla="*/ 143 w 352"/>
                  <a:gd name="T19" fmla="*/ 29 h 447"/>
                  <a:gd name="T20" fmla="*/ 139 w 352"/>
                  <a:gd name="T21" fmla="*/ 29 h 447"/>
                  <a:gd name="T22" fmla="*/ 139 w 352"/>
                  <a:gd name="T23" fmla="*/ 29 h 447"/>
                  <a:gd name="T24" fmla="*/ 102 w 352"/>
                  <a:gd name="T25" fmla="*/ 33 h 447"/>
                  <a:gd name="T26" fmla="*/ 78 w 352"/>
                  <a:gd name="T27" fmla="*/ 33 h 447"/>
                  <a:gd name="T28" fmla="*/ 65 w 352"/>
                  <a:gd name="T29" fmla="*/ 45 h 447"/>
                  <a:gd name="T30" fmla="*/ 53 w 352"/>
                  <a:gd name="T31" fmla="*/ 62 h 447"/>
                  <a:gd name="T32" fmla="*/ 53 w 352"/>
                  <a:gd name="T33" fmla="*/ 62 h 447"/>
                  <a:gd name="T34" fmla="*/ 41 w 352"/>
                  <a:gd name="T35" fmla="*/ 94 h 447"/>
                  <a:gd name="T36" fmla="*/ 28 w 352"/>
                  <a:gd name="T37" fmla="*/ 131 h 447"/>
                  <a:gd name="T38" fmla="*/ 24 w 352"/>
                  <a:gd name="T39" fmla="*/ 140 h 447"/>
                  <a:gd name="T40" fmla="*/ 0 w 352"/>
                  <a:gd name="T41" fmla="*/ 140 h 447"/>
                  <a:gd name="T42" fmla="*/ 8 w 352"/>
                  <a:gd name="T43" fmla="*/ 0 h 447"/>
                  <a:gd name="T44" fmla="*/ 348 w 352"/>
                  <a:gd name="T45" fmla="*/ 0 h 447"/>
                  <a:gd name="T46" fmla="*/ 352 w 352"/>
                  <a:gd name="T47" fmla="*/ 140 h 447"/>
                  <a:gd name="T48" fmla="*/ 328 w 352"/>
                  <a:gd name="T49" fmla="*/ 140 h 447"/>
                  <a:gd name="T50" fmla="*/ 328 w 352"/>
                  <a:gd name="T51" fmla="*/ 131 h 447"/>
                  <a:gd name="T52" fmla="*/ 328 w 352"/>
                  <a:gd name="T53" fmla="*/ 131 h 447"/>
                  <a:gd name="T54" fmla="*/ 315 w 352"/>
                  <a:gd name="T55" fmla="*/ 94 h 447"/>
                  <a:gd name="T56" fmla="*/ 299 w 352"/>
                  <a:gd name="T57" fmla="*/ 62 h 447"/>
                  <a:gd name="T58" fmla="*/ 299 w 352"/>
                  <a:gd name="T59" fmla="*/ 62 h 447"/>
                  <a:gd name="T60" fmla="*/ 287 w 352"/>
                  <a:gd name="T61" fmla="*/ 45 h 447"/>
                  <a:gd name="T62" fmla="*/ 274 w 352"/>
                  <a:gd name="T63" fmla="*/ 33 h 447"/>
                  <a:gd name="T64" fmla="*/ 250 w 352"/>
                  <a:gd name="T65" fmla="*/ 33 h 447"/>
                  <a:gd name="T66" fmla="*/ 213 w 352"/>
                  <a:gd name="T67" fmla="*/ 29 h 447"/>
                  <a:gd name="T68" fmla="*/ 209 w 352"/>
                  <a:gd name="T69" fmla="*/ 29 h 447"/>
                  <a:gd name="T70" fmla="*/ 209 w 352"/>
                  <a:gd name="T71" fmla="*/ 381 h 447"/>
                  <a:gd name="T72" fmla="*/ 209 w 352"/>
                  <a:gd name="T73" fmla="*/ 381 h 447"/>
                  <a:gd name="T74" fmla="*/ 213 w 352"/>
                  <a:gd name="T75" fmla="*/ 398 h 447"/>
                  <a:gd name="T76" fmla="*/ 213 w 352"/>
                  <a:gd name="T77" fmla="*/ 410 h 447"/>
                  <a:gd name="T78" fmla="*/ 221 w 352"/>
                  <a:gd name="T79" fmla="*/ 414 h 447"/>
                  <a:gd name="T80" fmla="*/ 229 w 352"/>
                  <a:gd name="T81" fmla="*/ 418 h 447"/>
                  <a:gd name="T82" fmla="*/ 258 w 352"/>
                  <a:gd name="T83" fmla="*/ 422 h 447"/>
                  <a:gd name="T84" fmla="*/ 258 w 352"/>
                  <a:gd name="T8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2" h="447">
                    <a:moveTo>
                      <a:pt x="258" y="447"/>
                    </a:moveTo>
                    <a:lnTo>
                      <a:pt x="94" y="447"/>
                    </a:lnTo>
                    <a:lnTo>
                      <a:pt x="94" y="422"/>
                    </a:lnTo>
                    <a:lnTo>
                      <a:pt x="123" y="418"/>
                    </a:lnTo>
                    <a:lnTo>
                      <a:pt x="123" y="418"/>
                    </a:lnTo>
                    <a:lnTo>
                      <a:pt x="131" y="414"/>
                    </a:lnTo>
                    <a:lnTo>
                      <a:pt x="139" y="410"/>
                    </a:lnTo>
                    <a:lnTo>
                      <a:pt x="143" y="398"/>
                    </a:lnTo>
                    <a:lnTo>
                      <a:pt x="143" y="381"/>
                    </a:lnTo>
                    <a:lnTo>
                      <a:pt x="143" y="29"/>
                    </a:lnTo>
                    <a:lnTo>
                      <a:pt x="139" y="29"/>
                    </a:lnTo>
                    <a:lnTo>
                      <a:pt x="139" y="29"/>
                    </a:lnTo>
                    <a:lnTo>
                      <a:pt x="102" y="33"/>
                    </a:lnTo>
                    <a:lnTo>
                      <a:pt x="78" y="33"/>
                    </a:lnTo>
                    <a:lnTo>
                      <a:pt x="65" y="45"/>
                    </a:lnTo>
                    <a:lnTo>
                      <a:pt x="53" y="62"/>
                    </a:lnTo>
                    <a:lnTo>
                      <a:pt x="53" y="62"/>
                    </a:lnTo>
                    <a:lnTo>
                      <a:pt x="41" y="94"/>
                    </a:lnTo>
                    <a:lnTo>
                      <a:pt x="28" y="131"/>
                    </a:lnTo>
                    <a:lnTo>
                      <a:pt x="24" y="140"/>
                    </a:lnTo>
                    <a:lnTo>
                      <a:pt x="0" y="140"/>
                    </a:lnTo>
                    <a:lnTo>
                      <a:pt x="8" y="0"/>
                    </a:lnTo>
                    <a:lnTo>
                      <a:pt x="348" y="0"/>
                    </a:lnTo>
                    <a:lnTo>
                      <a:pt x="352" y="140"/>
                    </a:lnTo>
                    <a:lnTo>
                      <a:pt x="328" y="140"/>
                    </a:lnTo>
                    <a:lnTo>
                      <a:pt x="328" y="131"/>
                    </a:lnTo>
                    <a:lnTo>
                      <a:pt x="328" y="131"/>
                    </a:lnTo>
                    <a:lnTo>
                      <a:pt x="315" y="94"/>
                    </a:lnTo>
                    <a:lnTo>
                      <a:pt x="299" y="62"/>
                    </a:lnTo>
                    <a:lnTo>
                      <a:pt x="299" y="62"/>
                    </a:lnTo>
                    <a:lnTo>
                      <a:pt x="287" y="45"/>
                    </a:lnTo>
                    <a:lnTo>
                      <a:pt x="274" y="33"/>
                    </a:lnTo>
                    <a:lnTo>
                      <a:pt x="250" y="33"/>
                    </a:lnTo>
                    <a:lnTo>
                      <a:pt x="213" y="29"/>
                    </a:lnTo>
                    <a:lnTo>
                      <a:pt x="209" y="29"/>
                    </a:lnTo>
                    <a:lnTo>
                      <a:pt x="209" y="381"/>
                    </a:lnTo>
                    <a:lnTo>
                      <a:pt x="209" y="381"/>
                    </a:lnTo>
                    <a:lnTo>
                      <a:pt x="213" y="398"/>
                    </a:lnTo>
                    <a:lnTo>
                      <a:pt x="213" y="410"/>
                    </a:lnTo>
                    <a:lnTo>
                      <a:pt x="221" y="414"/>
                    </a:lnTo>
                    <a:lnTo>
                      <a:pt x="229" y="418"/>
                    </a:lnTo>
                    <a:lnTo>
                      <a:pt x="258" y="422"/>
                    </a:lnTo>
                    <a:lnTo>
                      <a:pt x="258"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32" name="Freeform 31"/>
              <p:cNvSpPr>
                <a:spLocks/>
              </p:cNvSpPr>
              <p:nvPr/>
            </p:nvSpPr>
            <p:spPr bwMode="auto">
              <a:xfrm>
                <a:off x="571500" y="0"/>
                <a:ext cx="390279" cy="361003"/>
              </a:xfrm>
              <a:custGeom>
                <a:avLst/>
                <a:gdLst>
                  <a:gd name="T0" fmla="*/ 484 w 484"/>
                  <a:gd name="T1" fmla="*/ 447 h 447"/>
                  <a:gd name="T2" fmla="*/ 328 w 484"/>
                  <a:gd name="T3" fmla="*/ 447 h 447"/>
                  <a:gd name="T4" fmla="*/ 328 w 484"/>
                  <a:gd name="T5" fmla="*/ 422 h 447"/>
                  <a:gd name="T6" fmla="*/ 353 w 484"/>
                  <a:gd name="T7" fmla="*/ 418 h 447"/>
                  <a:gd name="T8" fmla="*/ 353 w 484"/>
                  <a:gd name="T9" fmla="*/ 418 h 447"/>
                  <a:gd name="T10" fmla="*/ 361 w 484"/>
                  <a:gd name="T11" fmla="*/ 414 h 447"/>
                  <a:gd name="T12" fmla="*/ 369 w 484"/>
                  <a:gd name="T13" fmla="*/ 410 h 447"/>
                  <a:gd name="T14" fmla="*/ 369 w 484"/>
                  <a:gd name="T15" fmla="*/ 398 h 447"/>
                  <a:gd name="T16" fmla="*/ 373 w 484"/>
                  <a:gd name="T17" fmla="*/ 381 h 447"/>
                  <a:gd name="T18" fmla="*/ 373 w 484"/>
                  <a:gd name="T19" fmla="*/ 45 h 447"/>
                  <a:gd name="T20" fmla="*/ 369 w 484"/>
                  <a:gd name="T21" fmla="*/ 45 h 447"/>
                  <a:gd name="T22" fmla="*/ 250 w 484"/>
                  <a:gd name="T23" fmla="*/ 435 h 447"/>
                  <a:gd name="T24" fmla="*/ 217 w 484"/>
                  <a:gd name="T25" fmla="*/ 435 h 447"/>
                  <a:gd name="T26" fmla="*/ 86 w 484"/>
                  <a:gd name="T27" fmla="*/ 45 h 447"/>
                  <a:gd name="T28" fmla="*/ 82 w 484"/>
                  <a:gd name="T29" fmla="*/ 45 h 447"/>
                  <a:gd name="T30" fmla="*/ 82 w 484"/>
                  <a:gd name="T31" fmla="*/ 373 h 447"/>
                  <a:gd name="T32" fmla="*/ 82 w 484"/>
                  <a:gd name="T33" fmla="*/ 373 h 447"/>
                  <a:gd name="T34" fmla="*/ 86 w 484"/>
                  <a:gd name="T35" fmla="*/ 398 h 447"/>
                  <a:gd name="T36" fmla="*/ 90 w 484"/>
                  <a:gd name="T37" fmla="*/ 410 h 447"/>
                  <a:gd name="T38" fmla="*/ 95 w 484"/>
                  <a:gd name="T39" fmla="*/ 418 h 447"/>
                  <a:gd name="T40" fmla="*/ 107 w 484"/>
                  <a:gd name="T41" fmla="*/ 418 h 447"/>
                  <a:gd name="T42" fmla="*/ 131 w 484"/>
                  <a:gd name="T43" fmla="*/ 422 h 447"/>
                  <a:gd name="T44" fmla="*/ 131 w 484"/>
                  <a:gd name="T45" fmla="*/ 447 h 447"/>
                  <a:gd name="T46" fmla="*/ 0 w 484"/>
                  <a:gd name="T47" fmla="*/ 447 h 447"/>
                  <a:gd name="T48" fmla="*/ 0 w 484"/>
                  <a:gd name="T49" fmla="*/ 422 h 447"/>
                  <a:gd name="T50" fmla="*/ 25 w 484"/>
                  <a:gd name="T51" fmla="*/ 418 h 447"/>
                  <a:gd name="T52" fmla="*/ 25 w 484"/>
                  <a:gd name="T53" fmla="*/ 418 h 447"/>
                  <a:gd name="T54" fmla="*/ 37 w 484"/>
                  <a:gd name="T55" fmla="*/ 414 h 447"/>
                  <a:gd name="T56" fmla="*/ 41 w 484"/>
                  <a:gd name="T57" fmla="*/ 410 h 447"/>
                  <a:gd name="T58" fmla="*/ 50 w 484"/>
                  <a:gd name="T59" fmla="*/ 398 h 447"/>
                  <a:gd name="T60" fmla="*/ 50 w 484"/>
                  <a:gd name="T61" fmla="*/ 373 h 447"/>
                  <a:gd name="T62" fmla="*/ 50 w 484"/>
                  <a:gd name="T63" fmla="*/ 66 h 447"/>
                  <a:gd name="T64" fmla="*/ 50 w 484"/>
                  <a:gd name="T65" fmla="*/ 66 h 447"/>
                  <a:gd name="T66" fmla="*/ 50 w 484"/>
                  <a:gd name="T67" fmla="*/ 45 h 447"/>
                  <a:gd name="T68" fmla="*/ 45 w 484"/>
                  <a:gd name="T69" fmla="*/ 37 h 447"/>
                  <a:gd name="T70" fmla="*/ 37 w 484"/>
                  <a:gd name="T71" fmla="*/ 33 h 447"/>
                  <a:gd name="T72" fmla="*/ 29 w 484"/>
                  <a:gd name="T73" fmla="*/ 29 h 447"/>
                  <a:gd name="T74" fmla="*/ 0 w 484"/>
                  <a:gd name="T75" fmla="*/ 21 h 447"/>
                  <a:gd name="T76" fmla="*/ 0 w 484"/>
                  <a:gd name="T77" fmla="*/ 0 h 447"/>
                  <a:gd name="T78" fmla="*/ 136 w 484"/>
                  <a:gd name="T79" fmla="*/ 0 h 447"/>
                  <a:gd name="T80" fmla="*/ 246 w 484"/>
                  <a:gd name="T81" fmla="*/ 336 h 447"/>
                  <a:gd name="T82" fmla="*/ 357 w 484"/>
                  <a:gd name="T83" fmla="*/ 0 h 447"/>
                  <a:gd name="T84" fmla="*/ 484 w 484"/>
                  <a:gd name="T85" fmla="*/ 0 h 447"/>
                  <a:gd name="T86" fmla="*/ 484 w 484"/>
                  <a:gd name="T87" fmla="*/ 21 h 447"/>
                  <a:gd name="T88" fmla="*/ 455 w 484"/>
                  <a:gd name="T89" fmla="*/ 29 h 447"/>
                  <a:gd name="T90" fmla="*/ 455 w 484"/>
                  <a:gd name="T91" fmla="*/ 29 h 447"/>
                  <a:gd name="T92" fmla="*/ 447 w 484"/>
                  <a:gd name="T93" fmla="*/ 33 h 447"/>
                  <a:gd name="T94" fmla="*/ 443 w 484"/>
                  <a:gd name="T95" fmla="*/ 37 h 447"/>
                  <a:gd name="T96" fmla="*/ 439 w 484"/>
                  <a:gd name="T97" fmla="*/ 45 h 447"/>
                  <a:gd name="T98" fmla="*/ 439 w 484"/>
                  <a:gd name="T99" fmla="*/ 66 h 447"/>
                  <a:gd name="T100" fmla="*/ 439 w 484"/>
                  <a:gd name="T101" fmla="*/ 381 h 447"/>
                  <a:gd name="T102" fmla="*/ 439 w 484"/>
                  <a:gd name="T103" fmla="*/ 381 h 447"/>
                  <a:gd name="T104" fmla="*/ 439 w 484"/>
                  <a:gd name="T105" fmla="*/ 402 h 447"/>
                  <a:gd name="T106" fmla="*/ 443 w 484"/>
                  <a:gd name="T107" fmla="*/ 410 h 447"/>
                  <a:gd name="T108" fmla="*/ 447 w 484"/>
                  <a:gd name="T109" fmla="*/ 414 h 447"/>
                  <a:gd name="T110" fmla="*/ 455 w 484"/>
                  <a:gd name="T111" fmla="*/ 418 h 447"/>
                  <a:gd name="T112" fmla="*/ 484 w 484"/>
                  <a:gd name="T113" fmla="*/ 422 h 447"/>
                  <a:gd name="T114" fmla="*/ 484 w 484"/>
                  <a:gd name="T11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4" h="447">
                    <a:moveTo>
                      <a:pt x="484" y="447"/>
                    </a:moveTo>
                    <a:lnTo>
                      <a:pt x="328" y="447"/>
                    </a:lnTo>
                    <a:lnTo>
                      <a:pt x="328" y="422"/>
                    </a:lnTo>
                    <a:lnTo>
                      <a:pt x="353" y="418"/>
                    </a:lnTo>
                    <a:lnTo>
                      <a:pt x="353" y="418"/>
                    </a:lnTo>
                    <a:lnTo>
                      <a:pt x="361" y="414"/>
                    </a:lnTo>
                    <a:lnTo>
                      <a:pt x="369" y="410"/>
                    </a:lnTo>
                    <a:lnTo>
                      <a:pt x="369" y="398"/>
                    </a:lnTo>
                    <a:lnTo>
                      <a:pt x="373" y="381"/>
                    </a:lnTo>
                    <a:lnTo>
                      <a:pt x="373" y="45"/>
                    </a:lnTo>
                    <a:lnTo>
                      <a:pt x="369" y="45"/>
                    </a:lnTo>
                    <a:lnTo>
                      <a:pt x="250" y="435"/>
                    </a:lnTo>
                    <a:lnTo>
                      <a:pt x="217" y="435"/>
                    </a:lnTo>
                    <a:lnTo>
                      <a:pt x="86" y="45"/>
                    </a:lnTo>
                    <a:lnTo>
                      <a:pt x="82" y="45"/>
                    </a:lnTo>
                    <a:lnTo>
                      <a:pt x="82" y="373"/>
                    </a:lnTo>
                    <a:lnTo>
                      <a:pt x="82" y="373"/>
                    </a:lnTo>
                    <a:lnTo>
                      <a:pt x="86" y="398"/>
                    </a:lnTo>
                    <a:lnTo>
                      <a:pt x="90" y="410"/>
                    </a:lnTo>
                    <a:lnTo>
                      <a:pt x="95" y="418"/>
                    </a:lnTo>
                    <a:lnTo>
                      <a:pt x="107" y="418"/>
                    </a:lnTo>
                    <a:lnTo>
                      <a:pt x="131" y="422"/>
                    </a:lnTo>
                    <a:lnTo>
                      <a:pt x="131" y="447"/>
                    </a:lnTo>
                    <a:lnTo>
                      <a:pt x="0" y="447"/>
                    </a:lnTo>
                    <a:lnTo>
                      <a:pt x="0" y="422"/>
                    </a:lnTo>
                    <a:lnTo>
                      <a:pt x="25" y="418"/>
                    </a:lnTo>
                    <a:lnTo>
                      <a:pt x="25" y="418"/>
                    </a:lnTo>
                    <a:lnTo>
                      <a:pt x="37" y="414"/>
                    </a:lnTo>
                    <a:lnTo>
                      <a:pt x="41" y="410"/>
                    </a:lnTo>
                    <a:lnTo>
                      <a:pt x="50" y="398"/>
                    </a:lnTo>
                    <a:lnTo>
                      <a:pt x="50" y="373"/>
                    </a:lnTo>
                    <a:lnTo>
                      <a:pt x="50" y="66"/>
                    </a:lnTo>
                    <a:lnTo>
                      <a:pt x="50" y="66"/>
                    </a:lnTo>
                    <a:lnTo>
                      <a:pt x="50" y="45"/>
                    </a:lnTo>
                    <a:lnTo>
                      <a:pt x="45" y="37"/>
                    </a:lnTo>
                    <a:lnTo>
                      <a:pt x="37" y="33"/>
                    </a:lnTo>
                    <a:lnTo>
                      <a:pt x="29" y="29"/>
                    </a:lnTo>
                    <a:lnTo>
                      <a:pt x="0" y="21"/>
                    </a:lnTo>
                    <a:lnTo>
                      <a:pt x="0" y="0"/>
                    </a:lnTo>
                    <a:lnTo>
                      <a:pt x="136" y="0"/>
                    </a:lnTo>
                    <a:lnTo>
                      <a:pt x="246" y="336"/>
                    </a:lnTo>
                    <a:lnTo>
                      <a:pt x="357" y="0"/>
                    </a:lnTo>
                    <a:lnTo>
                      <a:pt x="484" y="0"/>
                    </a:lnTo>
                    <a:lnTo>
                      <a:pt x="484" y="21"/>
                    </a:lnTo>
                    <a:lnTo>
                      <a:pt x="455" y="29"/>
                    </a:lnTo>
                    <a:lnTo>
                      <a:pt x="455" y="29"/>
                    </a:lnTo>
                    <a:lnTo>
                      <a:pt x="447" y="33"/>
                    </a:lnTo>
                    <a:lnTo>
                      <a:pt x="443" y="37"/>
                    </a:lnTo>
                    <a:lnTo>
                      <a:pt x="439" y="45"/>
                    </a:lnTo>
                    <a:lnTo>
                      <a:pt x="439" y="66"/>
                    </a:lnTo>
                    <a:lnTo>
                      <a:pt x="439" y="381"/>
                    </a:lnTo>
                    <a:lnTo>
                      <a:pt x="439" y="381"/>
                    </a:lnTo>
                    <a:lnTo>
                      <a:pt x="439" y="402"/>
                    </a:lnTo>
                    <a:lnTo>
                      <a:pt x="443" y="410"/>
                    </a:lnTo>
                    <a:lnTo>
                      <a:pt x="447" y="414"/>
                    </a:lnTo>
                    <a:lnTo>
                      <a:pt x="455" y="418"/>
                    </a:lnTo>
                    <a:lnTo>
                      <a:pt x="484" y="422"/>
                    </a:lnTo>
                    <a:lnTo>
                      <a:pt x="484"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33" name="Freeform 32"/>
              <p:cNvSpPr>
                <a:spLocks noEditPoints="1"/>
              </p:cNvSpPr>
              <p:nvPr/>
            </p:nvSpPr>
            <p:spPr bwMode="auto">
              <a:xfrm>
                <a:off x="975360" y="0"/>
                <a:ext cx="313674" cy="361003"/>
              </a:xfrm>
              <a:custGeom>
                <a:avLst/>
                <a:gdLst>
                  <a:gd name="T0" fmla="*/ 115 w 389"/>
                  <a:gd name="T1" fmla="*/ 357 h 447"/>
                  <a:gd name="T2" fmla="*/ 115 w 389"/>
                  <a:gd name="T3" fmla="*/ 385 h 447"/>
                  <a:gd name="T4" fmla="*/ 123 w 389"/>
                  <a:gd name="T5" fmla="*/ 406 h 447"/>
                  <a:gd name="T6" fmla="*/ 140 w 389"/>
                  <a:gd name="T7" fmla="*/ 414 h 447"/>
                  <a:gd name="T8" fmla="*/ 172 w 389"/>
                  <a:gd name="T9" fmla="*/ 418 h 447"/>
                  <a:gd name="T10" fmla="*/ 238 w 389"/>
                  <a:gd name="T11" fmla="*/ 406 h 447"/>
                  <a:gd name="T12" fmla="*/ 283 w 389"/>
                  <a:gd name="T13" fmla="*/ 373 h 447"/>
                  <a:gd name="T14" fmla="*/ 307 w 389"/>
                  <a:gd name="T15" fmla="*/ 316 h 447"/>
                  <a:gd name="T16" fmla="*/ 316 w 389"/>
                  <a:gd name="T17" fmla="*/ 230 h 447"/>
                  <a:gd name="T18" fmla="*/ 316 w 389"/>
                  <a:gd name="T19" fmla="*/ 181 h 447"/>
                  <a:gd name="T20" fmla="*/ 299 w 389"/>
                  <a:gd name="T21" fmla="*/ 107 h 447"/>
                  <a:gd name="T22" fmla="*/ 262 w 389"/>
                  <a:gd name="T23" fmla="*/ 58 h 447"/>
                  <a:gd name="T24" fmla="*/ 209 w 389"/>
                  <a:gd name="T25" fmla="*/ 33 h 447"/>
                  <a:gd name="T26" fmla="*/ 172 w 389"/>
                  <a:gd name="T27" fmla="*/ 29 h 447"/>
                  <a:gd name="T28" fmla="*/ 115 w 389"/>
                  <a:gd name="T29" fmla="*/ 37 h 447"/>
                  <a:gd name="T30" fmla="*/ 0 w 389"/>
                  <a:gd name="T31" fmla="*/ 447 h 447"/>
                  <a:gd name="T32" fmla="*/ 29 w 389"/>
                  <a:gd name="T33" fmla="*/ 418 h 447"/>
                  <a:gd name="T34" fmla="*/ 37 w 389"/>
                  <a:gd name="T35" fmla="*/ 414 h 447"/>
                  <a:gd name="T36" fmla="*/ 45 w 389"/>
                  <a:gd name="T37" fmla="*/ 398 h 447"/>
                  <a:gd name="T38" fmla="*/ 45 w 389"/>
                  <a:gd name="T39" fmla="*/ 66 h 447"/>
                  <a:gd name="T40" fmla="*/ 45 w 389"/>
                  <a:gd name="T41" fmla="*/ 45 h 447"/>
                  <a:gd name="T42" fmla="*/ 37 w 389"/>
                  <a:gd name="T43" fmla="*/ 33 h 447"/>
                  <a:gd name="T44" fmla="*/ 0 w 389"/>
                  <a:gd name="T45" fmla="*/ 21 h 447"/>
                  <a:gd name="T46" fmla="*/ 180 w 389"/>
                  <a:gd name="T47" fmla="*/ 0 h 447"/>
                  <a:gd name="T48" fmla="*/ 230 w 389"/>
                  <a:gd name="T49" fmla="*/ 4 h 447"/>
                  <a:gd name="T50" fmla="*/ 307 w 389"/>
                  <a:gd name="T51" fmla="*/ 33 h 447"/>
                  <a:gd name="T52" fmla="*/ 361 w 389"/>
                  <a:gd name="T53" fmla="*/ 86 h 447"/>
                  <a:gd name="T54" fmla="*/ 385 w 389"/>
                  <a:gd name="T55" fmla="*/ 168 h 447"/>
                  <a:gd name="T56" fmla="*/ 389 w 389"/>
                  <a:gd name="T57" fmla="*/ 221 h 447"/>
                  <a:gd name="T58" fmla="*/ 373 w 389"/>
                  <a:gd name="T59" fmla="*/ 316 h 447"/>
                  <a:gd name="T60" fmla="*/ 332 w 389"/>
                  <a:gd name="T61" fmla="*/ 385 h 447"/>
                  <a:gd name="T62" fmla="*/ 266 w 389"/>
                  <a:gd name="T63" fmla="*/ 430 h 447"/>
                  <a:gd name="T64" fmla="*/ 176 w 389"/>
                  <a:gd name="T6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9" h="447">
                    <a:moveTo>
                      <a:pt x="115" y="37"/>
                    </a:moveTo>
                    <a:lnTo>
                      <a:pt x="115" y="357"/>
                    </a:lnTo>
                    <a:lnTo>
                      <a:pt x="115" y="357"/>
                    </a:lnTo>
                    <a:lnTo>
                      <a:pt x="115" y="385"/>
                    </a:lnTo>
                    <a:lnTo>
                      <a:pt x="119" y="398"/>
                    </a:lnTo>
                    <a:lnTo>
                      <a:pt x="123" y="406"/>
                    </a:lnTo>
                    <a:lnTo>
                      <a:pt x="131" y="410"/>
                    </a:lnTo>
                    <a:lnTo>
                      <a:pt x="140" y="414"/>
                    </a:lnTo>
                    <a:lnTo>
                      <a:pt x="172" y="418"/>
                    </a:lnTo>
                    <a:lnTo>
                      <a:pt x="172" y="418"/>
                    </a:lnTo>
                    <a:lnTo>
                      <a:pt x="209" y="414"/>
                    </a:lnTo>
                    <a:lnTo>
                      <a:pt x="238" y="406"/>
                    </a:lnTo>
                    <a:lnTo>
                      <a:pt x="262" y="394"/>
                    </a:lnTo>
                    <a:lnTo>
                      <a:pt x="283" y="373"/>
                    </a:lnTo>
                    <a:lnTo>
                      <a:pt x="299" y="344"/>
                    </a:lnTo>
                    <a:lnTo>
                      <a:pt x="307" y="316"/>
                    </a:lnTo>
                    <a:lnTo>
                      <a:pt x="316" y="275"/>
                    </a:lnTo>
                    <a:lnTo>
                      <a:pt x="316" y="230"/>
                    </a:lnTo>
                    <a:lnTo>
                      <a:pt x="316" y="230"/>
                    </a:lnTo>
                    <a:lnTo>
                      <a:pt x="316" y="181"/>
                    </a:lnTo>
                    <a:lnTo>
                      <a:pt x="307" y="140"/>
                    </a:lnTo>
                    <a:lnTo>
                      <a:pt x="299" y="107"/>
                    </a:lnTo>
                    <a:lnTo>
                      <a:pt x="283" y="78"/>
                    </a:lnTo>
                    <a:lnTo>
                      <a:pt x="262" y="58"/>
                    </a:lnTo>
                    <a:lnTo>
                      <a:pt x="238" y="41"/>
                    </a:lnTo>
                    <a:lnTo>
                      <a:pt x="209" y="33"/>
                    </a:lnTo>
                    <a:lnTo>
                      <a:pt x="172" y="29"/>
                    </a:lnTo>
                    <a:lnTo>
                      <a:pt x="172" y="29"/>
                    </a:lnTo>
                    <a:lnTo>
                      <a:pt x="140" y="33"/>
                    </a:lnTo>
                    <a:lnTo>
                      <a:pt x="115" y="37"/>
                    </a:lnTo>
                    <a:close/>
                    <a:moveTo>
                      <a:pt x="176" y="447"/>
                    </a:moveTo>
                    <a:lnTo>
                      <a:pt x="0" y="447"/>
                    </a:lnTo>
                    <a:lnTo>
                      <a:pt x="0" y="422"/>
                    </a:lnTo>
                    <a:lnTo>
                      <a:pt x="29" y="418"/>
                    </a:lnTo>
                    <a:lnTo>
                      <a:pt x="29" y="418"/>
                    </a:lnTo>
                    <a:lnTo>
                      <a:pt x="37" y="414"/>
                    </a:lnTo>
                    <a:lnTo>
                      <a:pt x="41" y="410"/>
                    </a:lnTo>
                    <a:lnTo>
                      <a:pt x="45" y="398"/>
                    </a:lnTo>
                    <a:lnTo>
                      <a:pt x="45" y="381"/>
                    </a:lnTo>
                    <a:lnTo>
                      <a:pt x="45" y="66"/>
                    </a:lnTo>
                    <a:lnTo>
                      <a:pt x="45" y="66"/>
                    </a:lnTo>
                    <a:lnTo>
                      <a:pt x="45" y="45"/>
                    </a:lnTo>
                    <a:lnTo>
                      <a:pt x="41" y="37"/>
                    </a:lnTo>
                    <a:lnTo>
                      <a:pt x="37" y="33"/>
                    </a:lnTo>
                    <a:lnTo>
                      <a:pt x="29" y="29"/>
                    </a:lnTo>
                    <a:lnTo>
                      <a:pt x="0" y="21"/>
                    </a:lnTo>
                    <a:lnTo>
                      <a:pt x="0" y="0"/>
                    </a:lnTo>
                    <a:lnTo>
                      <a:pt x="180" y="0"/>
                    </a:lnTo>
                    <a:lnTo>
                      <a:pt x="180" y="0"/>
                    </a:lnTo>
                    <a:lnTo>
                      <a:pt x="230" y="4"/>
                    </a:lnTo>
                    <a:lnTo>
                      <a:pt x="271" y="17"/>
                    </a:lnTo>
                    <a:lnTo>
                      <a:pt x="307" y="33"/>
                    </a:lnTo>
                    <a:lnTo>
                      <a:pt x="336" y="58"/>
                    </a:lnTo>
                    <a:lnTo>
                      <a:pt x="361" y="86"/>
                    </a:lnTo>
                    <a:lnTo>
                      <a:pt x="377" y="123"/>
                    </a:lnTo>
                    <a:lnTo>
                      <a:pt x="385" y="168"/>
                    </a:lnTo>
                    <a:lnTo>
                      <a:pt x="389" y="221"/>
                    </a:lnTo>
                    <a:lnTo>
                      <a:pt x="389" y="221"/>
                    </a:lnTo>
                    <a:lnTo>
                      <a:pt x="385" y="271"/>
                    </a:lnTo>
                    <a:lnTo>
                      <a:pt x="373" y="316"/>
                    </a:lnTo>
                    <a:lnTo>
                      <a:pt x="357" y="353"/>
                    </a:lnTo>
                    <a:lnTo>
                      <a:pt x="332" y="385"/>
                    </a:lnTo>
                    <a:lnTo>
                      <a:pt x="303" y="410"/>
                    </a:lnTo>
                    <a:lnTo>
                      <a:pt x="266" y="430"/>
                    </a:lnTo>
                    <a:lnTo>
                      <a:pt x="226" y="443"/>
                    </a:lnTo>
                    <a:lnTo>
                      <a:pt x="176"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grpSp>
        <p:grpSp>
          <p:nvGrpSpPr>
            <p:cNvPr id="18" name="Bird&amp;BirdLogo1"/>
            <p:cNvGrpSpPr>
              <a:grpSpLocks noChangeAspect="1"/>
            </p:cNvGrpSpPr>
            <p:nvPr/>
          </p:nvGrpSpPr>
          <p:grpSpPr>
            <a:xfrm>
              <a:off x="0" y="0"/>
              <a:ext cx="2229479" cy="393065"/>
              <a:chOff x="0" y="0"/>
              <a:chExt cx="6257290" cy="1103630"/>
            </a:xfrm>
          </p:grpSpPr>
          <p:sp>
            <p:nvSpPr>
              <p:cNvPr id="19" name="Freeform 18"/>
              <p:cNvSpPr>
                <a:spLocks/>
              </p:cNvSpPr>
              <p:nvPr/>
            </p:nvSpPr>
            <p:spPr bwMode="auto">
              <a:xfrm>
                <a:off x="887095" y="83819"/>
                <a:ext cx="198119" cy="189231"/>
              </a:xfrm>
              <a:custGeom>
                <a:avLst/>
                <a:gdLst>
                  <a:gd name="T0" fmla="*/ 156 w 312"/>
                  <a:gd name="T1" fmla="*/ 0 h 298"/>
                  <a:gd name="T2" fmla="*/ 156 w 312"/>
                  <a:gd name="T3" fmla="*/ 0 h 298"/>
                  <a:gd name="T4" fmla="*/ 127 w 312"/>
                  <a:gd name="T5" fmla="*/ 0 h 298"/>
                  <a:gd name="T6" fmla="*/ 97 w 312"/>
                  <a:gd name="T7" fmla="*/ 10 h 298"/>
                  <a:gd name="T8" fmla="*/ 68 w 312"/>
                  <a:gd name="T9" fmla="*/ 24 h 298"/>
                  <a:gd name="T10" fmla="*/ 44 w 312"/>
                  <a:gd name="T11" fmla="*/ 44 h 298"/>
                  <a:gd name="T12" fmla="*/ 24 w 312"/>
                  <a:gd name="T13" fmla="*/ 63 h 298"/>
                  <a:gd name="T14" fmla="*/ 9 w 312"/>
                  <a:gd name="T15" fmla="*/ 88 h 298"/>
                  <a:gd name="T16" fmla="*/ 4 w 312"/>
                  <a:gd name="T17" fmla="*/ 117 h 298"/>
                  <a:gd name="T18" fmla="*/ 0 w 312"/>
                  <a:gd name="T19" fmla="*/ 151 h 298"/>
                  <a:gd name="T20" fmla="*/ 0 w 312"/>
                  <a:gd name="T21" fmla="*/ 151 h 298"/>
                  <a:gd name="T22" fmla="*/ 4 w 312"/>
                  <a:gd name="T23" fmla="*/ 180 h 298"/>
                  <a:gd name="T24" fmla="*/ 14 w 312"/>
                  <a:gd name="T25" fmla="*/ 205 h 298"/>
                  <a:gd name="T26" fmla="*/ 29 w 312"/>
                  <a:gd name="T27" fmla="*/ 229 h 298"/>
                  <a:gd name="T28" fmla="*/ 48 w 312"/>
                  <a:gd name="T29" fmla="*/ 254 h 298"/>
                  <a:gd name="T30" fmla="*/ 68 w 312"/>
                  <a:gd name="T31" fmla="*/ 273 h 298"/>
                  <a:gd name="T32" fmla="*/ 97 w 312"/>
                  <a:gd name="T33" fmla="*/ 288 h 298"/>
                  <a:gd name="T34" fmla="*/ 127 w 312"/>
                  <a:gd name="T35" fmla="*/ 298 h 298"/>
                  <a:gd name="T36" fmla="*/ 156 w 312"/>
                  <a:gd name="T37" fmla="*/ 298 h 298"/>
                  <a:gd name="T38" fmla="*/ 156 w 312"/>
                  <a:gd name="T39" fmla="*/ 298 h 298"/>
                  <a:gd name="T40" fmla="*/ 185 w 312"/>
                  <a:gd name="T41" fmla="*/ 298 h 298"/>
                  <a:gd name="T42" fmla="*/ 214 w 312"/>
                  <a:gd name="T43" fmla="*/ 288 h 298"/>
                  <a:gd name="T44" fmla="*/ 244 w 312"/>
                  <a:gd name="T45" fmla="*/ 273 h 298"/>
                  <a:gd name="T46" fmla="*/ 263 w 312"/>
                  <a:gd name="T47" fmla="*/ 254 h 298"/>
                  <a:gd name="T48" fmla="*/ 283 w 312"/>
                  <a:gd name="T49" fmla="*/ 229 h 298"/>
                  <a:gd name="T50" fmla="*/ 297 w 312"/>
                  <a:gd name="T51" fmla="*/ 205 h 298"/>
                  <a:gd name="T52" fmla="*/ 307 w 312"/>
                  <a:gd name="T53" fmla="*/ 180 h 298"/>
                  <a:gd name="T54" fmla="*/ 312 w 312"/>
                  <a:gd name="T55" fmla="*/ 151 h 298"/>
                  <a:gd name="T56" fmla="*/ 312 w 312"/>
                  <a:gd name="T57" fmla="*/ 151 h 298"/>
                  <a:gd name="T58" fmla="*/ 307 w 312"/>
                  <a:gd name="T59" fmla="*/ 117 h 298"/>
                  <a:gd name="T60" fmla="*/ 297 w 312"/>
                  <a:gd name="T61" fmla="*/ 93 h 298"/>
                  <a:gd name="T62" fmla="*/ 283 w 312"/>
                  <a:gd name="T63" fmla="*/ 63 h 298"/>
                  <a:gd name="T64" fmla="*/ 268 w 312"/>
                  <a:gd name="T65" fmla="*/ 44 h 298"/>
                  <a:gd name="T66" fmla="*/ 244 w 312"/>
                  <a:gd name="T67" fmla="*/ 24 h 298"/>
                  <a:gd name="T68" fmla="*/ 219 w 312"/>
                  <a:gd name="T69" fmla="*/ 10 h 298"/>
                  <a:gd name="T70" fmla="*/ 190 w 312"/>
                  <a:gd name="T71" fmla="*/ 0 h 298"/>
                  <a:gd name="T72" fmla="*/ 156 w 312"/>
                  <a:gd name="T73" fmla="*/ 0 h 298"/>
                  <a:gd name="T74" fmla="*/ 156 w 312"/>
                  <a:gd name="T75"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2" h="298">
                    <a:moveTo>
                      <a:pt x="156" y="0"/>
                    </a:moveTo>
                    <a:lnTo>
                      <a:pt x="156" y="0"/>
                    </a:lnTo>
                    <a:lnTo>
                      <a:pt x="127" y="0"/>
                    </a:lnTo>
                    <a:lnTo>
                      <a:pt x="97" y="10"/>
                    </a:lnTo>
                    <a:lnTo>
                      <a:pt x="68" y="24"/>
                    </a:lnTo>
                    <a:lnTo>
                      <a:pt x="44" y="44"/>
                    </a:lnTo>
                    <a:lnTo>
                      <a:pt x="24" y="63"/>
                    </a:lnTo>
                    <a:lnTo>
                      <a:pt x="9" y="88"/>
                    </a:lnTo>
                    <a:lnTo>
                      <a:pt x="4" y="117"/>
                    </a:lnTo>
                    <a:lnTo>
                      <a:pt x="0" y="151"/>
                    </a:lnTo>
                    <a:lnTo>
                      <a:pt x="0" y="151"/>
                    </a:lnTo>
                    <a:lnTo>
                      <a:pt x="4" y="180"/>
                    </a:lnTo>
                    <a:lnTo>
                      <a:pt x="14" y="205"/>
                    </a:lnTo>
                    <a:lnTo>
                      <a:pt x="29" y="229"/>
                    </a:lnTo>
                    <a:lnTo>
                      <a:pt x="48" y="254"/>
                    </a:lnTo>
                    <a:lnTo>
                      <a:pt x="68" y="273"/>
                    </a:lnTo>
                    <a:lnTo>
                      <a:pt x="97" y="288"/>
                    </a:lnTo>
                    <a:lnTo>
                      <a:pt x="127" y="298"/>
                    </a:lnTo>
                    <a:lnTo>
                      <a:pt x="156" y="298"/>
                    </a:lnTo>
                    <a:lnTo>
                      <a:pt x="156" y="298"/>
                    </a:lnTo>
                    <a:lnTo>
                      <a:pt x="185" y="298"/>
                    </a:lnTo>
                    <a:lnTo>
                      <a:pt x="214" y="288"/>
                    </a:lnTo>
                    <a:lnTo>
                      <a:pt x="244" y="273"/>
                    </a:lnTo>
                    <a:lnTo>
                      <a:pt x="263" y="254"/>
                    </a:lnTo>
                    <a:lnTo>
                      <a:pt x="283" y="229"/>
                    </a:lnTo>
                    <a:lnTo>
                      <a:pt x="297" y="205"/>
                    </a:lnTo>
                    <a:lnTo>
                      <a:pt x="307" y="180"/>
                    </a:lnTo>
                    <a:lnTo>
                      <a:pt x="312" y="151"/>
                    </a:lnTo>
                    <a:lnTo>
                      <a:pt x="312" y="151"/>
                    </a:lnTo>
                    <a:lnTo>
                      <a:pt x="307" y="117"/>
                    </a:lnTo>
                    <a:lnTo>
                      <a:pt x="297" y="93"/>
                    </a:lnTo>
                    <a:lnTo>
                      <a:pt x="283" y="63"/>
                    </a:lnTo>
                    <a:lnTo>
                      <a:pt x="268" y="44"/>
                    </a:lnTo>
                    <a:lnTo>
                      <a:pt x="244" y="24"/>
                    </a:lnTo>
                    <a:lnTo>
                      <a:pt x="219" y="10"/>
                    </a:lnTo>
                    <a:lnTo>
                      <a:pt x="190" y="0"/>
                    </a:lnTo>
                    <a:lnTo>
                      <a:pt x="156" y="0"/>
                    </a:lnTo>
                    <a:lnTo>
                      <a:pt x="15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0" name="Freeform 19"/>
              <p:cNvSpPr>
                <a:spLocks/>
              </p:cNvSpPr>
              <p:nvPr/>
            </p:nvSpPr>
            <p:spPr bwMode="auto">
              <a:xfrm>
                <a:off x="4660266" y="83819"/>
                <a:ext cx="198755" cy="189231"/>
              </a:xfrm>
              <a:custGeom>
                <a:avLst/>
                <a:gdLst>
                  <a:gd name="T0" fmla="*/ 156 w 313"/>
                  <a:gd name="T1" fmla="*/ 0 h 298"/>
                  <a:gd name="T2" fmla="*/ 156 w 313"/>
                  <a:gd name="T3" fmla="*/ 0 h 298"/>
                  <a:gd name="T4" fmla="*/ 122 w 313"/>
                  <a:gd name="T5" fmla="*/ 0 h 298"/>
                  <a:gd name="T6" fmla="*/ 93 w 313"/>
                  <a:gd name="T7" fmla="*/ 10 h 298"/>
                  <a:gd name="T8" fmla="*/ 69 w 313"/>
                  <a:gd name="T9" fmla="*/ 24 h 298"/>
                  <a:gd name="T10" fmla="*/ 44 w 313"/>
                  <a:gd name="T11" fmla="*/ 44 h 298"/>
                  <a:gd name="T12" fmla="*/ 25 w 313"/>
                  <a:gd name="T13" fmla="*/ 63 h 298"/>
                  <a:gd name="T14" fmla="*/ 10 w 313"/>
                  <a:gd name="T15" fmla="*/ 88 h 298"/>
                  <a:gd name="T16" fmla="*/ 5 w 313"/>
                  <a:gd name="T17" fmla="*/ 117 h 298"/>
                  <a:gd name="T18" fmla="*/ 0 w 313"/>
                  <a:gd name="T19" fmla="*/ 151 h 298"/>
                  <a:gd name="T20" fmla="*/ 0 w 313"/>
                  <a:gd name="T21" fmla="*/ 151 h 298"/>
                  <a:gd name="T22" fmla="*/ 5 w 313"/>
                  <a:gd name="T23" fmla="*/ 180 h 298"/>
                  <a:gd name="T24" fmla="*/ 10 w 313"/>
                  <a:gd name="T25" fmla="*/ 205 h 298"/>
                  <a:gd name="T26" fmla="*/ 30 w 313"/>
                  <a:gd name="T27" fmla="*/ 229 h 298"/>
                  <a:gd name="T28" fmla="*/ 49 w 313"/>
                  <a:gd name="T29" fmla="*/ 254 h 298"/>
                  <a:gd name="T30" fmla="*/ 69 w 313"/>
                  <a:gd name="T31" fmla="*/ 273 h 298"/>
                  <a:gd name="T32" fmla="*/ 98 w 313"/>
                  <a:gd name="T33" fmla="*/ 288 h 298"/>
                  <a:gd name="T34" fmla="*/ 127 w 313"/>
                  <a:gd name="T35" fmla="*/ 298 h 298"/>
                  <a:gd name="T36" fmla="*/ 156 w 313"/>
                  <a:gd name="T37" fmla="*/ 298 h 298"/>
                  <a:gd name="T38" fmla="*/ 156 w 313"/>
                  <a:gd name="T39" fmla="*/ 298 h 298"/>
                  <a:gd name="T40" fmla="*/ 186 w 313"/>
                  <a:gd name="T41" fmla="*/ 298 h 298"/>
                  <a:gd name="T42" fmla="*/ 215 w 313"/>
                  <a:gd name="T43" fmla="*/ 288 h 298"/>
                  <a:gd name="T44" fmla="*/ 239 w 313"/>
                  <a:gd name="T45" fmla="*/ 273 h 298"/>
                  <a:gd name="T46" fmla="*/ 264 w 313"/>
                  <a:gd name="T47" fmla="*/ 254 h 298"/>
                  <a:gd name="T48" fmla="*/ 283 w 313"/>
                  <a:gd name="T49" fmla="*/ 229 h 298"/>
                  <a:gd name="T50" fmla="*/ 298 w 313"/>
                  <a:gd name="T51" fmla="*/ 205 h 298"/>
                  <a:gd name="T52" fmla="*/ 308 w 313"/>
                  <a:gd name="T53" fmla="*/ 180 h 298"/>
                  <a:gd name="T54" fmla="*/ 313 w 313"/>
                  <a:gd name="T55" fmla="*/ 151 h 298"/>
                  <a:gd name="T56" fmla="*/ 313 w 313"/>
                  <a:gd name="T57" fmla="*/ 151 h 298"/>
                  <a:gd name="T58" fmla="*/ 308 w 313"/>
                  <a:gd name="T59" fmla="*/ 117 h 298"/>
                  <a:gd name="T60" fmla="*/ 298 w 313"/>
                  <a:gd name="T61" fmla="*/ 93 h 298"/>
                  <a:gd name="T62" fmla="*/ 283 w 313"/>
                  <a:gd name="T63" fmla="*/ 63 h 298"/>
                  <a:gd name="T64" fmla="*/ 264 w 313"/>
                  <a:gd name="T65" fmla="*/ 44 h 298"/>
                  <a:gd name="T66" fmla="*/ 244 w 313"/>
                  <a:gd name="T67" fmla="*/ 24 h 298"/>
                  <a:gd name="T68" fmla="*/ 215 w 313"/>
                  <a:gd name="T69" fmla="*/ 10 h 298"/>
                  <a:gd name="T70" fmla="*/ 186 w 313"/>
                  <a:gd name="T71" fmla="*/ 0 h 298"/>
                  <a:gd name="T72" fmla="*/ 156 w 313"/>
                  <a:gd name="T73" fmla="*/ 0 h 298"/>
                  <a:gd name="T74" fmla="*/ 156 w 313"/>
                  <a:gd name="T75"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3" h="298">
                    <a:moveTo>
                      <a:pt x="156" y="0"/>
                    </a:moveTo>
                    <a:lnTo>
                      <a:pt x="156" y="0"/>
                    </a:lnTo>
                    <a:lnTo>
                      <a:pt x="122" y="0"/>
                    </a:lnTo>
                    <a:lnTo>
                      <a:pt x="93" y="10"/>
                    </a:lnTo>
                    <a:lnTo>
                      <a:pt x="69" y="24"/>
                    </a:lnTo>
                    <a:lnTo>
                      <a:pt x="44" y="44"/>
                    </a:lnTo>
                    <a:lnTo>
                      <a:pt x="25" y="63"/>
                    </a:lnTo>
                    <a:lnTo>
                      <a:pt x="10" y="88"/>
                    </a:lnTo>
                    <a:lnTo>
                      <a:pt x="5" y="117"/>
                    </a:lnTo>
                    <a:lnTo>
                      <a:pt x="0" y="151"/>
                    </a:lnTo>
                    <a:lnTo>
                      <a:pt x="0" y="151"/>
                    </a:lnTo>
                    <a:lnTo>
                      <a:pt x="5" y="180"/>
                    </a:lnTo>
                    <a:lnTo>
                      <a:pt x="10" y="205"/>
                    </a:lnTo>
                    <a:lnTo>
                      <a:pt x="30" y="229"/>
                    </a:lnTo>
                    <a:lnTo>
                      <a:pt x="49" y="254"/>
                    </a:lnTo>
                    <a:lnTo>
                      <a:pt x="69" y="273"/>
                    </a:lnTo>
                    <a:lnTo>
                      <a:pt x="98" y="288"/>
                    </a:lnTo>
                    <a:lnTo>
                      <a:pt x="127" y="298"/>
                    </a:lnTo>
                    <a:lnTo>
                      <a:pt x="156" y="298"/>
                    </a:lnTo>
                    <a:lnTo>
                      <a:pt x="156" y="298"/>
                    </a:lnTo>
                    <a:lnTo>
                      <a:pt x="186" y="298"/>
                    </a:lnTo>
                    <a:lnTo>
                      <a:pt x="215" y="288"/>
                    </a:lnTo>
                    <a:lnTo>
                      <a:pt x="239" y="273"/>
                    </a:lnTo>
                    <a:lnTo>
                      <a:pt x="264" y="254"/>
                    </a:lnTo>
                    <a:lnTo>
                      <a:pt x="283" y="229"/>
                    </a:lnTo>
                    <a:lnTo>
                      <a:pt x="298" y="205"/>
                    </a:lnTo>
                    <a:lnTo>
                      <a:pt x="308" y="180"/>
                    </a:lnTo>
                    <a:lnTo>
                      <a:pt x="313" y="151"/>
                    </a:lnTo>
                    <a:lnTo>
                      <a:pt x="313" y="151"/>
                    </a:lnTo>
                    <a:lnTo>
                      <a:pt x="308" y="117"/>
                    </a:lnTo>
                    <a:lnTo>
                      <a:pt x="298" y="93"/>
                    </a:lnTo>
                    <a:lnTo>
                      <a:pt x="283" y="63"/>
                    </a:lnTo>
                    <a:lnTo>
                      <a:pt x="264" y="44"/>
                    </a:lnTo>
                    <a:lnTo>
                      <a:pt x="244" y="24"/>
                    </a:lnTo>
                    <a:lnTo>
                      <a:pt x="215" y="10"/>
                    </a:lnTo>
                    <a:lnTo>
                      <a:pt x="186" y="0"/>
                    </a:lnTo>
                    <a:lnTo>
                      <a:pt x="156" y="0"/>
                    </a:lnTo>
                    <a:lnTo>
                      <a:pt x="15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1" name="Freeform 20"/>
              <p:cNvSpPr>
                <a:spLocks noEditPoints="1"/>
              </p:cNvSpPr>
              <p:nvPr/>
            </p:nvSpPr>
            <p:spPr bwMode="auto">
              <a:xfrm>
                <a:off x="0" y="120651"/>
                <a:ext cx="787401" cy="964566"/>
              </a:xfrm>
              <a:custGeom>
                <a:avLst/>
                <a:gdLst>
                  <a:gd name="T0" fmla="*/ 898 w 1240"/>
                  <a:gd name="T1" fmla="*/ 694 h 1519"/>
                  <a:gd name="T2" fmla="*/ 1050 w 1240"/>
                  <a:gd name="T3" fmla="*/ 616 h 1519"/>
                  <a:gd name="T4" fmla="*/ 1108 w 1240"/>
                  <a:gd name="T5" fmla="*/ 547 h 1519"/>
                  <a:gd name="T6" fmla="*/ 1148 w 1240"/>
                  <a:gd name="T7" fmla="*/ 464 h 1519"/>
                  <a:gd name="T8" fmla="*/ 1157 w 1240"/>
                  <a:gd name="T9" fmla="*/ 362 h 1519"/>
                  <a:gd name="T10" fmla="*/ 1138 w 1240"/>
                  <a:gd name="T11" fmla="*/ 240 h 1519"/>
                  <a:gd name="T12" fmla="*/ 1079 w 1240"/>
                  <a:gd name="T13" fmla="*/ 142 h 1519"/>
                  <a:gd name="T14" fmla="*/ 986 w 1240"/>
                  <a:gd name="T15" fmla="*/ 69 h 1519"/>
                  <a:gd name="T16" fmla="*/ 855 w 1240"/>
                  <a:gd name="T17" fmla="*/ 25 h 1519"/>
                  <a:gd name="T18" fmla="*/ 679 w 1240"/>
                  <a:gd name="T19" fmla="*/ 0 h 1519"/>
                  <a:gd name="T20" fmla="*/ 0 w 1240"/>
                  <a:gd name="T21" fmla="*/ 113 h 1519"/>
                  <a:gd name="T22" fmla="*/ 142 w 1240"/>
                  <a:gd name="T23" fmla="*/ 118 h 1519"/>
                  <a:gd name="T24" fmla="*/ 176 w 1240"/>
                  <a:gd name="T25" fmla="*/ 166 h 1519"/>
                  <a:gd name="T26" fmla="*/ 176 w 1240"/>
                  <a:gd name="T27" fmla="*/ 1294 h 1519"/>
                  <a:gd name="T28" fmla="*/ 171 w 1240"/>
                  <a:gd name="T29" fmla="*/ 1362 h 1519"/>
                  <a:gd name="T30" fmla="*/ 156 w 1240"/>
                  <a:gd name="T31" fmla="*/ 1397 h 1519"/>
                  <a:gd name="T32" fmla="*/ 0 w 1240"/>
                  <a:gd name="T33" fmla="*/ 1406 h 1519"/>
                  <a:gd name="T34" fmla="*/ 669 w 1240"/>
                  <a:gd name="T35" fmla="*/ 1519 h 1519"/>
                  <a:gd name="T36" fmla="*/ 855 w 1240"/>
                  <a:gd name="T37" fmla="*/ 1504 h 1519"/>
                  <a:gd name="T38" fmla="*/ 1006 w 1240"/>
                  <a:gd name="T39" fmla="*/ 1455 h 1519"/>
                  <a:gd name="T40" fmla="*/ 1123 w 1240"/>
                  <a:gd name="T41" fmla="*/ 1377 h 1519"/>
                  <a:gd name="T42" fmla="*/ 1201 w 1240"/>
                  <a:gd name="T43" fmla="*/ 1270 h 1519"/>
                  <a:gd name="T44" fmla="*/ 1235 w 1240"/>
                  <a:gd name="T45" fmla="*/ 1138 h 1519"/>
                  <a:gd name="T46" fmla="*/ 1235 w 1240"/>
                  <a:gd name="T47" fmla="*/ 1050 h 1519"/>
                  <a:gd name="T48" fmla="*/ 1211 w 1240"/>
                  <a:gd name="T49" fmla="*/ 943 h 1519"/>
                  <a:gd name="T50" fmla="*/ 1157 w 1240"/>
                  <a:gd name="T51" fmla="*/ 860 h 1519"/>
                  <a:gd name="T52" fmla="*/ 1074 w 1240"/>
                  <a:gd name="T53" fmla="*/ 791 h 1519"/>
                  <a:gd name="T54" fmla="*/ 962 w 1240"/>
                  <a:gd name="T55" fmla="*/ 742 h 1519"/>
                  <a:gd name="T56" fmla="*/ 820 w 1240"/>
                  <a:gd name="T57" fmla="*/ 718 h 1519"/>
                  <a:gd name="T58" fmla="*/ 962 w 1240"/>
                  <a:gd name="T59" fmla="*/ 1187 h 1519"/>
                  <a:gd name="T60" fmla="*/ 938 w 1240"/>
                  <a:gd name="T61" fmla="*/ 1270 h 1519"/>
                  <a:gd name="T62" fmla="*/ 889 w 1240"/>
                  <a:gd name="T63" fmla="*/ 1333 h 1519"/>
                  <a:gd name="T64" fmla="*/ 815 w 1240"/>
                  <a:gd name="T65" fmla="*/ 1377 h 1519"/>
                  <a:gd name="T66" fmla="*/ 649 w 1240"/>
                  <a:gd name="T67" fmla="*/ 1406 h 1519"/>
                  <a:gd name="T68" fmla="*/ 532 w 1240"/>
                  <a:gd name="T69" fmla="*/ 1402 h 1519"/>
                  <a:gd name="T70" fmla="*/ 449 w 1240"/>
                  <a:gd name="T71" fmla="*/ 1362 h 1519"/>
                  <a:gd name="T72" fmla="*/ 435 w 1240"/>
                  <a:gd name="T73" fmla="*/ 1245 h 1519"/>
                  <a:gd name="T74" fmla="*/ 640 w 1240"/>
                  <a:gd name="T75" fmla="*/ 791 h 1519"/>
                  <a:gd name="T76" fmla="*/ 791 w 1240"/>
                  <a:gd name="T77" fmla="*/ 811 h 1519"/>
                  <a:gd name="T78" fmla="*/ 869 w 1240"/>
                  <a:gd name="T79" fmla="*/ 850 h 1519"/>
                  <a:gd name="T80" fmla="*/ 923 w 1240"/>
                  <a:gd name="T81" fmla="*/ 913 h 1519"/>
                  <a:gd name="T82" fmla="*/ 957 w 1240"/>
                  <a:gd name="T83" fmla="*/ 1001 h 1519"/>
                  <a:gd name="T84" fmla="*/ 967 w 1240"/>
                  <a:gd name="T85" fmla="*/ 1118 h 1519"/>
                  <a:gd name="T86" fmla="*/ 435 w 1240"/>
                  <a:gd name="T87" fmla="*/ 127 h 1519"/>
                  <a:gd name="T88" fmla="*/ 596 w 1240"/>
                  <a:gd name="T89" fmla="*/ 118 h 1519"/>
                  <a:gd name="T90" fmla="*/ 767 w 1240"/>
                  <a:gd name="T91" fmla="*/ 137 h 1519"/>
                  <a:gd name="T92" fmla="*/ 835 w 1240"/>
                  <a:gd name="T93" fmla="*/ 181 h 1519"/>
                  <a:gd name="T94" fmla="*/ 874 w 1240"/>
                  <a:gd name="T95" fmla="*/ 245 h 1519"/>
                  <a:gd name="T96" fmla="*/ 898 w 1240"/>
                  <a:gd name="T97" fmla="*/ 406 h 1519"/>
                  <a:gd name="T98" fmla="*/ 879 w 1240"/>
                  <a:gd name="T99" fmla="*/ 518 h 1519"/>
                  <a:gd name="T100" fmla="*/ 825 w 1240"/>
                  <a:gd name="T101" fmla="*/ 606 h 1519"/>
                  <a:gd name="T102" fmla="*/ 674 w 1240"/>
                  <a:gd name="T103" fmla="*/ 669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40" h="1519">
                    <a:moveTo>
                      <a:pt x="820" y="718"/>
                    </a:moveTo>
                    <a:lnTo>
                      <a:pt x="820" y="718"/>
                    </a:lnTo>
                    <a:lnTo>
                      <a:pt x="898" y="694"/>
                    </a:lnTo>
                    <a:lnTo>
                      <a:pt x="967" y="669"/>
                    </a:lnTo>
                    <a:lnTo>
                      <a:pt x="1025" y="635"/>
                    </a:lnTo>
                    <a:lnTo>
                      <a:pt x="1050" y="616"/>
                    </a:lnTo>
                    <a:lnTo>
                      <a:pt x="1074" y="591"/>
                    </a:lnTo>
                    <a:lnTo>
                      <a:pt x="1094" y="572"/>
                    </a:lnTo>
                    <a:lnTo>
                      <a:pt x="1108" y="547"/>
                    </a:lnTo>
                    <a:lnTo>
                      <a:pt x="1123" y="518"/>
                    </a:lnTo>
                    <a:lnTo>
                      <a:pt x="1138" y="493"/>
                    </a:lnTo>
                    <a:lnTo>
                      <a:pt x="1148" y="464"/>
                    </a:lnTo>
                    <a:lnTo>
                      <a:pt x="1152" y="430"/>
                    </a:lnTo>
                    <a:lnTo>
                      <a:pt x="1157" y="362"/>
                    </a:lnTo>
                    <a:lnTo>
                      <a:pt x="1157" y="362"/>
                    </a:lnTo>
                    <a:lnTo>
                      <a:pt x="1157" y="318"/>
                    </a:lnTo>
                    <a:lnTo>
                      <a:pt x="1148" y="279"/>
                    </a:lnTo>
                    <a:lnTo>
                      <a:pt x="1138" y="240"/>
                    </a:lnTo>
                    <a:lnTo>
                      <a:pt x="1123" y="205"/>
                    </a:lnTo>
                    <a:lnTo>
                      <a:pt x="1104" y="171"/>
                    </a:lnTo>
                    <a:lnTo>
                      <a:pt x="1079" y="142"/>
                    </a:lnTo>
                    <a:lnTo>
                      <a:pt x="1055" y="118"/>
                    </a:lnTo>
                    <a:lnTo>
                      <a:pt x="1021" y="93"/>
                    </a:lnTo>
                    <a:lnTo>
                      <a:pt x="986" y="69"/>
                    </a:lnTo>
                    <a:lnTo>
                      <a:pt x="947" y="54"/>
                    </a:lnTo>
                    <a:lnTo>
                      <a:pt x="898" y="35"/>
                    </a:lnTo>
                    <a:lnTo>
                      <a:pt x="855" y="25"/>
                    </a:lnTo>
                    <a:lnTo>
                      <a:pt x="801" y="15"/>
                    </a:lnTo>
                    <a:lnTo>
                      <a:pt x="742" y="5"/>
                    </a:lnTo>
                    <a:lnTo>
                      <a:pt x="679" y="0"/>
                    </a:lnTo>
                    <a:lnTo>
                      <a:pt x="615" y="0"/>
                    </a:lnTo>
                    <a:lnTo>
                      <a:pt x="0" y="0"/>
                    </a:lnTo>
                    <a:lnTo>
                      <a:pt x="0" y="113"/>
                    </a:lnTo>
                    <a:lnTo>
                      <a:pt x="117" y="118"/>
                    </a:lnTo>
                    <a:lnTo>
                      <a:pt x="117" y="118"/>
                    </a:lnTo>
                    <a:lnTo>
                      <a:pt x="142" y="118"/>
                    </a:lnTo>
                    <a:lnTo>
                      <a:pt x="156" y="127"/>
                    </a:lnTo>
                    <a:lnTo>
                      <a:pt x="166" y="142"/>
                    </a:lnTo>
                    <a:lnTo>
                      <a:pt x="176" y="166"/>
                    </a:lnTo>
                    <a:lnTo>
                      <a:pt x="176" y="166"/>
                    </a:lnTo>
                    <a:lnTo>
                      <a:pt x="176" y="225"/>
                    </a:lnTo>
                    <a:lnTo>
                      <a:pt x="176" y="1294"/>
                    </a:lnTo>
                    <a:lnTo>
                      <a:pt x="176" y="1294"/>
                    </a:lnTo>
                    <a:lnTo>
                      <a:pt x="176" y="1333"/>
                    </a:lnTo>
                    <a:lnTo>
                      <a:pt x="171" y="1362"/>
                    </a:lnTo>
                    <a:lnTo>
                      <a:pt x="171" y="1362"/>
                    </a:lnTo>
                    <a:lnTo>
                      <a:pt x="166" y="1382"/>
                    </a:lnTo>
                    <a:lnTo>
                      <a:pt x="156" y="1397"/>
                    </a:lnTo>
                    <a:lnTo>
                      <a:pt x="137" y="1402"/>
                    </a:lnTo>
                    <a:lnTo>
                      <a:pt x="117" y="1406"/>
                    </a:lnTo>
                    <a:lnTo>
                      <a:pt x="0" y="1406"/>
                    </a:lnTo>
                    <a:lnTo>
                      <a:pt x="0" y="1519"/>
                    </a:lnTo>
                    <a:lnTo>
                      <a:pt x="669" y="1519"/>
                    </a:lnTo>
                    <a:lnTo>
                      <a:pt x="669" y="1519"/>
                    </a:lnTo>
                    <a:lnTo>
                      <a:pt x="732" y="1519"/>
                    </a:lnTo>
                    <a:lnTo>
                      <a:pt x="796" y="1514"/>
                    </a:lnTo>
                    <a:lnTo>
                      <a:pt x="855" y="1504"/>
                    </a:lnTo>
                    <a:lnTo>
                      <a:pt x="908" y="1489"/>
                    </a:lnTo>
                    <a:lnTo>
                      <a:pt x="957" y="1475"/>
                    </a:lnTo>
                    <a:lnTo>
                      <a:pt x="1006" y="1455"/>
                    </a:lnTo>
                    <a:lnTo>
                      <a:pt x="1050" y="1431"/>
                    </a:lnTo>
                    <a:lnTo>
                      <a:pt x="1089" y="1406"/>
                    </a:lnTo>
                    <a:lnTo>
                      <a:pt x="1123" y="1377"/>
                    </a:lnTo>
                    <a:lnTo>
                      <a:pt x="1152" y="1343"/>
                    </a:lnTo>
                    <a:lnTo>
                      <a:pt x="1177" y="1309"/>
                    </a:lnTo>
                    <a:lnTo>
                      <a:pt x="1201" y="1270"/>
                    </a:lnTo>
                    <a:lnTo>
                      <a:pt x="1216" y="1231"/>
                    </a:lnTo>
                    <a:lnTo>
                      <a:pt x="1231" y="1187"/>
                    </a:lnTo>
                    <a:lnTo>
                      <a:pt x="1235" y="1138"/>
                    </a:lnTo>
                    <a:lnTo>
                      <a:pt x="1240" y="1089"/>
                    </a:lnTo>
                    <a:lnTo>
                      <a:pt x="1240" y="1089"/>
                    </a:lnTo>
                    <a:lnTo>
                      <a:pt x="1235" y="1050"/>
                    </a:lnTo>
                    <a:lnTo>
                      <a:pt x="1231" y="1011"/>
                    </a:lnTo>
                    <a:lnTo>
                      <a:pt x="1226" y="977"/>
                    </a:lnTo>
                    <a:lnTo>
                      <a:pt x="1211" y="943"/>
                    </a:lnTo>
                    <a:lnTo>
                      <a:pt x="1196" y="913"/>
                    </a:lnTo>
                    <a:lnTo>
                      <a:pt x="1177" y="884"/>
                    </a:lnTo>
                    <a:lnTo>
                      <a:pt x="1157" y="860"/>
                    </a:lnTo>
                    <a:lnTo>
                      <a:pt x="1133" y="835"/>
                    </a:lnTo>
                    <a:lnTo>
                      <a:pt x="1104" y="811"/>
                    </a:lnTo>
                    <a:lnTo>
                      <a:pt x="1074" y="791"/>
                    </a:lnTo>
                    <a:lnTo>
                      <a:pt x="1040" y="772"/>
                    </a:lnTo>
                    <a:lnTo>
                      <a:pt x="1001" y="757"/>
                    </a:lnTo>
                    <a:lnTo>
                      <a:pt x="962" y="742"/>
                    </a:lnTo>
                    <a:lnTo>
                      <a:pt x="918" y="733"/>
                    </a:lnTo>
                    <a:lnTo>
                      <a:pt x="820" y="718"/>
                    </a:lnTo>
                    <a:lnTo>
                      <a:pt x="820" y="718"/>
                    </a:lnTo>
                    <a:close/>
                    <a:moveTo>
                      <a:pt x="967" y="1118"/>
                    </a:moveTo>
                    <a:lnTo>
                      <a:pt x="967" y="1118"/>
                    </a:lnTo>
                    <a:lnTo>
                      <a:pt x="962" y="1187"/>
                    </a:lnTo>
                    <a:lnTo>
                      <a:pt x="957" y="1216"/>
                    </a:lnTo>
                    <a:lnTo>
                      <a:pt x="947" y="1245"/>
                    </a:lnTo>
                    <a:lnTo>
                      <a:pt x="938" y="1270"/>
                    </a:lnTo>
                    <a:lnTo>
                      <a:pt x="923" y="1294"/>
                    </a:lnTo>
                    <a:lnTo>
                      <a:pt x="908" y="1319"/>
                    </a:lnTo>
                    <a:lnTo>
                      <a:pt x="889" y="1333"/>
                    </a:lnTo>
                    <a:lnTo>
                      <a:pt x="869" y="1353"/>
                    </a:lnTo>
                    <a:lnTo>
                      <a:pt x="845" y="1367"/>
                    </a:lnTo>
                    <a:lnTo>
                      <a:pt x="815" y="1377"/>
                    </a:lnTo>
                    <a:lnTo>
                      <a:pt x="786" y="1387"/>
                    </a:lnTo>
                    <a:lnTo>
                      <a:pt x="723" y="1402"/>
                    </a:lnTo>
                    <a:lnTo>
                      <a:pt x="649" y="1406"/>
                    </a:lnTo>
                    <a:lnTo>
                      <a:pt x="649" y="1406"/>
                    </a:lnTo>
                    <a:lnTo>
                      <a:pt x="581" y="1406"/>
                    </a:lnTo>
                    <a:lnTo>
                      <a:pt x="532" y="1402"/>
                    </a:lnTo>
                    <a:lnTo>
                      <a:pt x="493" y="1397"/>
                    </a:lnTo>
                    <a:lnTo>
                      <a:pt x="464" y="1382"/>
                    </a:lnTo>
                    <a:lnTo>
                      <a:pt x="449" y="1362"/>
                    </a:lnTo>
                    <a:lnTo>
                      <a:pt x="439" y="1333"/>
                    </a:lnTo>
                    <a:lnTo>
                      <a:pt x="435" y="1294"/>
                    </a:lnTo>
                    <a:lnTo>
                      <a:pt x="435" y="1245"/>
                    </a:lnTo>
                    <a:lnTo>
                      <a:pt x="435" y="791"/>
                    </a:lnTo>
                    <a:lnTo>
                      <a:pt x="640" y="791"/>
                    </a:lnTo>
                    <a:lnTo>
                      <a:pt x="640" y="791"/>
                    </a:lnTo>
                    <a:lnTo>
                      <a:pt x="723" y="796"/>
                    </a:lnTo>
                    <a:lnTo>
                      <a:pt x="757" y="801"/>
                    </a:lnTo>
                    <a:lnTo>
                      <a:pt x="791" y="811"/>
                    </a:lnTo>
                    <a:lnTo>
                      <a:pt x="820" y="821"/>
                    </a:lnTo>
                    <a:lnTo>
                      <a:pt x="845" y="835"/>
                    </a:lnTo>
                    <a:lnTo>
                      <a:pt x="869" y="850"/>
                    </a:lnTo>
                    <a:lnTo>
                      <a:pt x="889" y="869"/>
                    </a:lnTo>
                    <a:lnTo>
                      <a:pt x="908" y="889"/>
                    </a:lnTo>
                    <a:lnTo>
                      <a:pt x="923" y="913"/>
                    </a:lnTo>
                    <a:lnTo>
                      <a:pt x="938" y="938"/>
                    </a:lnTo>
                    <a:lnTo>
                      <a:pt x="947" y="972"/>
                    </a:lnTo>
                    <a:lnTo>
                      <a:pt x="957" y="1001"/>
                    </a:lnTo>
                    <a:lnTo>
                      <a:pt x="962" y="1040"/>
                    </a:lnTo>
                    <a:lnTo>
                      <a:pt x="967" y="1118"/>
                    </a:lnTo>
                    <a:lnTo>
                      <a:pt x="967" y="1118"/>
                    </a:lnTo>
                    <a:close/>
                    <a:moveTo>
                      <a:pt x="435" y="674"/>
                    </a:moveTo>
                    <a:lnTo>
                      <a:pt x="435" y="127"/>
                    </a:lnTo>
                    <a:lnTo>
                      <a:pt x="435" y="127"/>
                    </a:lnTo>
                    <a:lnTo>
                      <a:pt x="503" y="118"/>
                    </a:lnTo>
                    <a:lnTo>
                      <a:pt x="596" y="118"/>
                    </a:lnTo>
                    <a:lnTo>
                      <a:pt x="596" y="118"/>
                    </a:lnTo>
                    <a:lnTo>
                      <a:pt x="674" y="118"/>
                    </a:lnTo>
                    <a:lnTo>
                      <a:pt x="737" y="132"/>
                    </a:lnTo>
                    <a:lnTo>
                      <a:pt x="767" y="137"/>
                    </a:lnTo>
                    <a:lnTo>
                      <a:pt x="791" y="152"/>
                    </a:lnTo>
                    <a:lnTo>
                      <a:pt x="815" y="162"/>
                    </a:lnTo>
                    <a:lnTo>
                      <a:pt x="835" y="181"/>
                    </a:lnTo>
                    <a:lnTo>
                      <a:pt x="850" y="196"/>
                    </a:lnTo>
                    <a:lnTo>
                      <a:pt x="864" y="220"/>
                    </a:lnTo>
                    <a:lnTo>
                      <a:pt x="874" y="245"/>
                    </a:lnTo>
                    <a:lnTo>
                      <a:pt x="884" y="269"/>
                    </a:lnTo>
                    <a:lnTo>
                      <a:pt x="898" y="332"/>
                    </a:lnTo>
                    <a:lnTo>
                      <a:pt x="898" y="406"/>
                    </a:lnTo>
                    <a:lnTo>
                      <a:pt x="898" y="406"/>
                    </a:lnTo>
                    <a:lnTo>
                      <a:pt x="894" y="469"/>
                    </a:lnTo>
                    <a:lnTo>
                      <a:pt x="879" y="518"/>
                    </a:lnTo>
                    <a:lnTo>
                      <a:pt x="855" y="567"/>
                    </a:lnTo>
                    <a:lnTo>
                      <a:pt x="840" y="586"/>
                    </a:lnTo>
                    <a:lnTo>
                      <a:pt x="825" y="606"/>
                    </a:lnTo>
                    <a:lnTo>
                      <a:pt x="781" y="635"/>
                    </a:lnTo>
                    <a:lnTo>
                      <a:pt x="732" y="655"/>
                    </a:lnTo>
                    <a:lnTo>
                      <a:pt x="674" y="669"/>
                    </a:lnTo>
                    <a:lnTo>
                      <a:pt x="610" y="674"/>
                    </a:lnTo>
                    <a:lnTo>
                      <a:pt x="435" y="67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2" name="Freeform 21"/>
              <p:cNvSpPr>
                <a:spLocks/>
              </p:cNvSpPr>
              <p:nvPr/>
            </p:nvSpPr>
            <p:spPr bwMode="auto">
              <a:xfrm>
                <a:off x="1193800" y="353694"/>
                <a:ext cx="536575" cy="731520"/>
              </a:xfrm>
              <a:custGeom>
                <a:avLst/>
                <a:gdLst>
                  <a:gd name="T0" fmla="*/ 693 w 845"/>
                  <a:gd name="T1" fmla="*/ 0 h 1152"/>
                  <a:gd name="T2" fmla="*/ 610 w 845"/>
                  <a:gd name="T3" fmla="*/ 9 h 1152"/>
                  <a:gd name="T4" fmla="*/ 527 w 845"/>
                  <a:gd name="T5" fmla="*/ 39 h 1152"/>
                  <a:gd name="T6" fmla="*/ 454 w 845"/>
                  <a:gd name="T7" fmla="*/ 78 h 1152"/>
                  <a:gd name="T8" fmla="*/ 386 w 845"/>
                  <a:gd name="T9" fmla="*/ 131 h 1152"/>
                  <a:gd name="T10" fmla="*/ 391 w 845"/>
                  <a:gd name="T11" fmla="*/ 92 h 1152"/>
                  <a:gd name="T12" fmla="*/ 391 w 845"/>
                  <a:gd name="T13" fmla="*/ 83 h 1152"/>
                  <a:gd name="T14" fmla="*/ 386 w 845"/>
                  <a:gd name="T15" fmla="*/ 68 h 1152"/>
                  <a:gd name="T16" fmla="*/ 366 w 845"/>
                  <a:gd name="T17" fmla="*/ 58 h 1152"/>
                  <a:gd name="T18" fmla="*/ 0 w 845"/>
                  <a:gd name="T19" fmla="*/ 175 h 1152"/>
                  <a:gd name="T20" fmla="*/ 93 w 845"/>
                  <a:gd name="T21" fmla="*/ 175 h 1152"/>
                  <a:gd name="T22" fmla="*/ 127 w 845"/>
                  <a:gd name="T23" fmla="*/ 185 h 1152"/>
                  <a:gd name="T24" fmla="*/ 146 w 845"/>
                  <a:gd name="T25" fmla="*/ 219 h 1152"/>
                  <a:gd name="T26" fmla="*/ 146 w 845"/>
                  <a:gd name="T27" fmla="*/ 224 h 1152"/>
                  <a:gd name="T28" fmla="*/ 151 w 845"/>
                  <a:gd name="T29" fmla="*/ 942 h 1152"/>
                  <a:gd name="T30" fmla="*/ 151 w 845"/>
                  <a:gd name="T31" fmla="*/ 976 h 1152"/>
                  <a:gd name="T32" fmla="*/ 151 w 845"/>
                  <a:gd name="T33" fmla="*/ 986 h 1152"/>
                  <a:gd name="T34" fmla="*/ 146 w 845"/>
                  <a:gd name="T35" fmla="*/ 1020 h 1152"/>
                  <a:gd name="T36" fmla="*/ 132 w 845"/>
                  <a:gd name="T37" fmla="*/ 1044 h 1152"/>
                  <a:gd name="T38" fmla="*/ 93 w 845"/>
                  <a:gd name="T39" fmla="*/ 1054 h 1152"/>
                  <a:gd name="T40" fmla="*/ 5 w 845"/>
                  <a:gd name="T41" fmla="*/ 1152 h 1152"/>
                  <a:gd name="T42" fmla="*/ 552 w 845"/>
                  <a:gd name="T43" fmla="*/ 1054 h 1152"/>
                  <a:gd name="T44" fmla="*/ 444 w 845"/>
                  <a:gd name="T45" fmla="*/ 1054 h 1152"/>
                  <a:gd name="T46" fmla="*/ 405 w 845"/>
                  <a:gd name="T47" fmla="*/ 1044 h 1152"/>
                  <a:gd name="T48" fmla="*/ 391 w 845"/>
                  <a:gd name="T49" fmla="*/ 1025 h 1152"/>
                  <a:gd name="T50" fmla="*/ 386 w 845"/>
                  <a:gd name="T51" fmla="*/ 986 h 1152"/>
                  <a:gd name="T52" fmla="*/ 386 w 845"/>
                  <a:gd name="T53" fmla="*/ 942 h 1152"/>
                  <a:gd name="T54" fmla="*/ 386 w 845"/>
                  <a:gd name="T55" fmla="*/ 253 h 1152"/>
                  <a:gd name="T56" fmla="*/ 469 w 845"/>
                  <a:gd name="T57" fmla="*/ 190 h 1152"/>
                  <a:gd name="T58" fmla="*/ 532 w 845"/>
                  <a:gd name="T59" fmla="*/ 166 h 1152"/>
                  <a:gd name="T60" fmla="*/ 547 w 845"/>
                  <a:gd name="T61" fmla="*/ 161 h 1152"/>
                  <a:gd name="T62" fmla="*/ 566 w 845"/>
                  <a:gd name="T63" fmla="*/ 166 h 1152"/>
                  <a:gd name="T64" fmla="*/ 586 w 845"/>
                  <a:gd name="T65" fmla="*/ 195 h 1152"/>
                  <a:gd name="T66" fmla="*/ 605 w 845"/>
                  <a:gd name="T67" fmla="*/ 224 h 1152"/>
                  <a:gd name="T68" fmla="*/ 630 w 845"/>
                  <a:gd name="T69" fmla="*/ 249 h 1152"/>
                  <a:gd name="T70" fmla="*/ 664 w 845"/>
                  <a:gd name="T71" fmla="*/ 263 h 1152"/>
                  <a:gd name="T72" fmla="*/ 718 w 845"/>
                  <a:gd name="T73" fmla="*/ 268 h 1152"/>
                  <a:gd name="T74" fmla="*/ 767 w 845"/>
                  <a:gd name="T75" fmla="*/ 258 h 1152"/>
                  <a:gd name="T76" fmla="*/ 806 w 845"/>
                  <a:gd name="T77" fmla="*/ 239 h 1152"/>
                  <a:gd name="T78" fmla="*/ 835 w 845"/>
                  <a:gd name="T79" fmla="*/ 195 h 1152"/>
                  <a:gd name="T80" fmla="*/ 845 w 845"/>
                  <a:gd name="T81" fmla="*/ 136 h 1152"/>
                  <a:gd name="T82" fmla="*/ 845 w 845"/>
                  <a:gd name="T83" fmla="*/ 107 h 1152"/>
                  <a:gd name="T84" fmla="*/ 820 w 845"/>
                  <a:gd name="T85" fmla="*/ 53 h 1152"/>
                  <a:gd name="T86" fmla="*/ 781 w 845"/>
                  <a:gd name="T87" fmla="*/ 19 h 1152"/>
                  <a:gd name="T88" fmla="*/ 728 w 845"/>
                  <a:gd name="T89" fmla="*/ 0 h 1152"/>
                  <a:gd name="T90" fmla="*/ 693 w 845"/>
                  <a:gd name="T91"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45" h="1152">
                    <a:moveTo>
                      <a:pt x="693" y="0"/>
                    </a:moveTo>
                    <a:lnTo>
                      <a:pt x="693" y="0"/>
                    </a:lnTo>
                    <a:lnTo>
                      <a:pt x="654" y="0"/>
                    </a:lnTo>
                    <a:lnTo>
                      <a:pt x="610" y="9"/>
                    </a:lnTo>
                    <a:lnTo>
                      <a:pt x="571" y="19"/>
                    </a:lnTo>
                    <a:lnTo>
                      <a:pt x="527" y="39"/>
                    </a:lnTo>
                    <a:lnTo>
                      <a:pt x="488" y="58"/>
                    </a:lnTo>
                    <a:lnTo>
                      <a:pt x="454" y="78"/>
                    </a:lnTo>
                    <a:lnTo>
                      <a:pt x="420" y="102"/>
                    </a:lnTo>
                    <a:lnTo>
                      <a:pt x="386" y="131"/>
                    </a:lnTo>
                    <a:lnTo>
                      <a:pt x="386" y="131"/>
                    </a:lnTo>
                    <a:lnTo>
                      <a:pt x="391" y="92"/>
                    </a:lnTo>
                    <a:lnTo>
                      <a:pt x="391" y="92"/>
                    </a:lnTo>
                    <a:lnTo>
                      <a:pt x="391" y="83"/>
                    </a:lnTo>
                    <a:lnTo>
                      <a:pt x="386" y="68"/>
                    </a:lnTo>
                    <a:lnTo>
                      <a:pt x="386" y="68"/>
                    </a:lnTo>
                    <a:lnTo>
                      <a:pt x="376" y="63"/>
                    </a:lnTo>
                    <a:lnTo>
                      <a:pt x="366" y="58"/>
                    </a:lnTo>
                    <a:lnTo>
                      <a:pt x="0" y="58"/>
                    </a:lnTo>
                    <a:lnTo>
                      <a:pt x="0" y="175"/>
                    </a:lnTo>
                    <a:lnTo>
                      <a:pt x="93" y="175"/>
                    </a:lnTo>
                    <a:lnTo>
                      <a:pt x="93" y="175"/>
                    </a:lnTo>
                    <a:lnTo>
                      <a:pt x="112" y="175"/>
                    </a:lnTo>
                    <a:lnTo>
                      <a:pt x="127" y="185"/>
                    </a:lnTo>
                    <a:lnTo>
                      <a:pt x="142" y="200"/>
                    </a:lnTo>
                    <a:lnTo>
                      <a:pt x="146" y="219"/>
                    </a:lnTo>
                    <a:lnTo>
                      <a:pt x="146" y="224"/>
                    </a:lnTo>
                    <a:lnTo>
                      <a:pt x="146" y="224"/>
                    </a:lnTo>
                    <a:lnTo>
                      <a:pt x="151" y="273"/>
                    </a:lnTo>
                    <a:lnTo>
                      <a:pt x="151" y="942"/>
                    </a:lnTo>
                    <a:lnTo>
                      <a:pt x="151" y="942"/>
                    </a:lnTo>
                    <a:lnTo>
                      <a:pt x="151" y="976"/>
                    </a:lnTo>
                    <a:lnTo>
                      <a:pt x="151" y="986"/>
                    </a:lnTo>
                    <a:lnTo>
                      <a:pt x="151" y="986"/>
                    </a:lnTo>
                    <a:lnTo>
                      <a:pt x="146" y="1005"/>
                    </a:lnTo>
                    <a:lnTo>
                      <a:pt x="146" y="1020"/>
                    </a:lnTo>
                    <a:lnTo>
                      <a:pt x="142" y="1035"/>
                    </a:lnTo>
                    <a:lnTo>
                      <a:pt x="132" y="1044"/>
                    </a:lnTo>
                    <a:lnTo>
                      <a:pt x="112" y="1054"/>
                    </a:lnTo>
                    <a:lnTo>
                      <a:pt x="93" y="1054"/>
                    </a:lnTo>
                    <a:lnTo>
                      <a:pt x="5" y="1054"/>
                    </a:lnTo>
                    <a:lnTo>
                      <a:pt x="5" y="1152"/>
                    </a:lnTo>
                    <a:lnTo>
                      <a:pt x="552" y="1152"/>
                    </a:lnTo>
                    <a:lnTo>
                      <a:pt x="552" y="1054"/>
                    </a:lnTo>
                    <a:lnTo>
                      <a:pt x="444" y="1054"/>
                    </a:lnTo>
                    <a:lnTo>
                      <a:pt x="444" y="1054"/>
                    </a:lnTo>
                    <a:lnTo>
                      <a:pt x="425" y="1054"/>
                    </a:lnTo>
                    <a:lnTo>
                      <a:pt x="405" y="1044"/>
                    </a:lnTo>
                    <a:lnTo>
                      <a:pt x="396" y="1035"/>
                    </a:lnTo>
                    <a:lnTo>
                      <a:pt x="391" y="1025"/>
                    </a:lnTo>
                    <a:lnTo>
                      <a:pt x="391" y="1005"/>
                    </a:lnTo>
                    <a:lnTo>
                      <a:pt x="386" y="986"/>
                    </a:lnTo>
                    <a:lnTo>
                      <a:pt x="386" y="986"/>
                    </a:lnTo>
                    <a:lnTo>
                      <a:pt x="386" y="942"/>
                    </a:lnTo>
                    <a:lnTo>
                      <a:pt x="386" y="253"/>
                    </a:lnTo>
                    <a:lnTo>
                      <a:pt x="386" y="253"/>
                    </a:lnTo>
                    <a:lnTo>
                      <a:pt x="425" y="219"/>
                    </a:lnTo>
                    <a:lnTo>
                      <a:pt x="469" y="190"/>
                    </a:lnTo>
                    <a:lnTo>
                      <a:pt x="513" y="170"/>
                    </a:lnTo>
                    <a:lnTo>
                      <a:pt x="532" y="166"/>
                    </a:lnTo>
                    <a:lnTo>
                      <a:pt x="547" y="161"/>
                    </a:lnTo>
                    <a:lnTo>
                      <a:pt x="547" y="161"/>
                    </a:lnTo>
                    <a:lnTo>
                      <a:pt x="557" y="161"/>
                    </a:lnTo>
                    <a:lnTo>
                      <a:pt x="566" y="166"/>
                    </a:lnTo>
                    <a:lnTo>
                      <a:pt x="576" y="175"/>
                    </a:lnTo>
                    <a:lnTo>
                      <a:pt x="586" y="195"/>
                    </a:lnTo>
                    <a:lnTo>
                      <a:pt x="586" y="195"/>
                    </a:lnTo>
                    <a:lnTo>
                      <a:pt x="605" y="224"/>
                    </a:lnTo>
                    <a:lnTo>
                      <a:pt x="615" y="239"/>
                    </a:lnTo>
                    <a:lnTo>
                      <a:pt x="630" y="249"/>
                    </a:lnTo>
                    <a:lnTo>
                      <a:pt x="645" y="258"/>
                    </a:lnTo>
                    <a:lnTo>
                      <a:pt x="664" y="263"/>
                    </a:lnTo>
                    <a:lnTo>
                      <a:pt x="718" y="268"/>
                    </a:lnTo>
                    <a:lnTo>
                      <a:pt x="718" y="268"/>
                    </a:lnTo>
                    <a:lnTo>
                      <a:pt x="742" y="268"/>
                    </a:lnTo>
                    <a:lnTo>
                      <a:pt x="767" y="258"/>
                    </a:lnTo>
                    <a:lnTo>
                      <a:pt x="786" y="249"/>
                    </a:lnTo>
                    <a:lnTo>
                      <a:pt x="806" y="239"/>
                    </a:lnTo>
                    <a:lnTo>
                      <a:pt x="820" y="219"/>
                    </a:lnTo>
                    <a:lnTo>
                      <a:pt x="835" y="195"/>
                    </a:lnTo>
                    <a:lnTo>
                      <a:pt x="845" y="170"/>
                    </a:lnTo>
                    <a:lnTo>
                      <a:pt x="845" y="136"/>
                    </a:lnTo>
                    <a:lnTo>
                      <a:pt x="845" y="136"/>
                    </a:lnTo>
                    <a:lnTo>
                      <a:pt x="845" y="107"/>
                    </a:lnTo>
                    <a:lnTo>
                      <a:pt x="835" y="78"/>
                    </a:lnTo>
                    <a:lnTo>
                      <a:pt x="820" y="53"/>
                    </a:lnTo>
                    <a:lnTo>
                      <a:pt x="806" y="34"/>
                    </a:lnTo>
                    <a:lnTo>
                      <a:pt x="781" y="19"/>
                    </a:lnTo>
                    <a:lnTo>
                      <a:pt x="757" y="4"/>
                    </a:lnTo>
                    <a:lnTo>
                      <a:pt x="728" y="0"/>
                    </a:lnTo>
                    <a:lnTo>
                      <a:pt x="693" y="0"/>
                    </a:lnTo>
                    <a:lnTo>
                      <a:pt x="69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3" name="Freeform 22"/>
              <p:cNvSpPr>
                <a:spLocks/>
              </p:cNvSpPr>
              <p:nvPr/>
            </p:nvSpPr>
            <p:spPr bwMode="auto">
              <a:xfrm>
                <a:off x="815341" y="390526"/>
                <a:ext cx="350519" cy="694691"/>
              </a:xfrm>
              <a:custGeom>
                <a:avLst/>
                <a:gdLst>
                  <a:gd name="T0" fmla="*/ 459 w 552"/>
                  <a:gd name="T1" fmla="*/ 996 h 1094"/>
                  <a:gd name="T2" fmla="*/ 459 w 552"/>
                  <a:gd name="T3" fmla="*/ 996 h 1094"/>
                  <a:gd name="T4" fmla="*/ 440 w 552"/>
                  <a:gd name="T5" fmla="*/ 996 h 1094"/>
                  <a:gd name="T6" fmla="*/ 420 w 552"/>
                  <a:gd name="T7" fmla="*/ 986 h 1094"/>
                  <a:gd name="T8" fmla="*/ 415 w 552"/>
                  <a:gd name="T9" fmla="*/ 977 h 1094"/>
                  <a:gd name="T10" fmla="*/ 410 w 552"/>
                  <a:gd name="T11" fmla="*/ 967 h 1094"/>
                  <a:gd name="T12" fmla="*/ 406 w 552"/>
                  <a:gd name="T13" fmla="*/ 947 h 1094"/>
                  <a:gd name="T14" fmla="*/ 406 w 552"/>
                  <a:gd name="T15" fmla="*/ 928 h 1094"/>
                  <a:gd name="T16" fmla="*/ 406 w 552"/>
                  <a:gd name="T17" fmla="*/ 928 h 1094"/>
                  <a:gd name="T18" fmla="*/ 406 w 552"/>
                  <a:gd name="T19" fmla="*/ 884 h 1094"/>
                  <a:gd name="T20" fmla="*/ 406 w 552"/>
                  <a:gd name="T21" fmla="*/ 215 h 1094"/>
                  <a:gd name="T22" fmla="*/ 406 w 552"/>
                  <a:gd name="T23" fmla="*/ 215 h 1094"/>
                  <a:gd name="T24" fmla="*/ 406 w 552"/>
                  <a:gd name="T25" fmla="*/ 78 h 1094"/>
                  <a:gd name="T26" fmla="*/ 410 w 552"/>
                  <a:gd name="T27" fmla="*/ 29 h 1094"/>
                  <a:gd name="T28" fmla="*/ 410 w 552"/>
                  <a:gd name="T29" fmla="*/ 29 h 1094"/>
                  <a:gd name="T30" fmla="*/ 410 w 552"/>
                  <a:gd name="T31" fmla="*/ 20 h 1094"/>
                  <a:gd name="T32" fmla="*/ 406 w 552"/>
                  <a:gd name="T33" fmla="*/ 10 h 1094"/>
                  <a:gd name="T34" fmla="*/ 406 w 552"/>
                  <a:gd name="T35" fmla="*/ 10 h 1094"/>
                  <a:gd name="T36" fmla="*/ 401 w 552"/>
                  <a:gd name="T37" fmla="*/ 5 h 1094"/>
                  <a:gd name="T38" fmla="*/ 386 w 552"/>
                  <a:gd name="T39" fmla="*/ 0 h 1094"/>
                  <a:gd name="T40" fmla="*/ 0 w 552"/>
                  <a:gd name="T41" fmla="*/ 0 h 1094"/>
                  <a:gd name="T42" fmla="*/ 0 w 552"/>
                  <a:gd name="T43" fmla="*/ 98 h 1094"/>
                  <a:gd name="T44" fmla="*/ 113 w 552"/>
                  <a:gd name="T45" fmla="*/ 98 h 1094"/>
                  <a:gd name="T46" fmla="*/ 113 w 552"/>
                  <a:gd name="T47" fmla="*/ 98 h 1094"/>
                  <a:gd name="T48" fmla="*/ 132 w 552"/>
                  <a:gd name="T49" fmla="*/ 103 h 1094"/>
                  <a:gd name="T50" fmla="*/ 147 w 552"/>
                  <a:gd name="T51" fmla="*/ 108 h 1094"/>
                  <a:gd name="T52" fmla="*/ 157 w 552"/>
                  <a:gd name="T53" fmla="*/ 117 h 1094"/>
                  <a:gd name="T54" fmla="*/ 161 w 552"/>
                  <a:gd name="T55" fmla="*/ 137 h 1094"/>
                  <a:gd name="T56" fmla="*/ 166 w 552"/>
                  <a:gd name="T57" fmla="*/ 137 h 1094"/>
                  <a:gd name="T58" fmla="*/ 166 w 552"/>
                  <a:gd name="T59" fmla="*/ 137 h 1094"/>
                  <a:gd name="T60" fmla="*/ 166 w 552"/>
                  <a:gd name="T61" fmla="*/ 142 h 1094"/>
                  <a:gd name="T62" fmla="*/ 166 w 552"/>
                  <a:gd name="T63" fmla="*/ 147 h 1094"/>
                  <a:gd name="T64" fmla="*/ 166 w 552"/>
                  <a:gd name="T65" fmla="*/ 147 h 1094"/>
                  <a:gd name="T66" fmla="*/ 166 w 552"/>
                  <a:gd name="T67" fmla="*/ 176 h 1094"/>
                  <a:gd name="T68" fmla="*/ 166 w 552"/>
                  <a:gd name="T69" fmla="*/ 215 h 1094"/>
                  <a:gd name="T70" fmla="*/ 166 w 552"/>
                  <a:gd name="T71" fmla="*/ 884 h 1094"/>
                  <a:gd name="T72" fmla="*/ 166 w 552"/>
                  <a:gd name="T73" fmla="*/ 884 h 1094"/>
                  <a:gd name="T74" fmla="*/ 166 w 552"/>
                  <a:gd name="T75" fmla="*/ 918 h 1094"/>
                  <a:gd name="T76" fmla="*/ 166 w 552"/>
                  <a:gd name="T77" fmla="*/ 928 h 1094"/>
                  <a:gd name="T78" fmla="*/ 166 w 552"/>
                  <a:gd name="T79" fmla="*/ 928 h 1094"/>
                  <a:gd name="T80" fmla="*/ 166 w 552"/>
                  <a:gd name="T81" fmla="*/ 942 h 1094"/>
                  <a:gd name="T82" fmla="*/ 166 w 552"/>
                  <a:gd name="T83" fmla="*/ 942 h 1094"/>
                  <a:gd name="T84" fmla="*/ 166 w 552"/>
                  <a:gd name="T85" fmla="*/ 952 h 1094"/>
                  <a:gd name="T86" fmla="*/ 166 w 552"/>
                  <a:gd name="T87" fmla="*/ 952 h 1094"/>
                  <a:gd name="T88" fmla="*/ 161 w 552"/>
                  <a:gd name="T89" fmla="*/ 972 h 1094"/>
                  <a:gd name="T90" fmla="*/ 147 w 552"/>
                  <a:gd name="T91" fmla="*/ 986 h 1094"/>
                  <a:gd name="T92" fmla="*/ 132 w 552"/>
                  <a:gd name="T93" fmla="*/ 996 h 1094"/>
                  <a:gd name="T94" fmla="*/ 113 w 552"/>
                  <a:gd name="T95" fmla="*/ 996 h 1094"/>
                  <a:gd name="T96" fmla="*/ 20 w 552"/>
                  <a:gd name="T97" fmla="*/ 996 h 1094"/>
                  <a:gd name="T98" fmla="*/ 20 w 552"/>
                  <a:gd name="T99" fmla="*/ 1084 h 1094"/>
                  <a:gd name="T100" fmla="*/ 20 w 552"/>
                  <a:gd name="T101" fmla="*/ 1094 h 1094"/>
                  <a:gd name="T102" fmla="*/ 542 w 552"/>
                  <a:gd name="T103" fmla="*/ 1094 h 1094"/>
                  <a:gd name="T104" fmla="*/ 552 w 552"/>
                  <a:gd name="T105" fmla="*/ 1094 h 1094"/>
                  <a:gd name="T106" fmla="*/ 552 w 552"/>
                  <a:gd name="T107" fmla="*/ 996 h 1094"/>
                  <a:gd name="T108" fmla="*/ 459 w 552"/>
                  <a:gd name="T109" fmla="*/ 996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52" h="1094">
                    <a:moveTo>
                      <a:pt x="459" y="996"/>
                    </a:moveTo>
                    <a:lnTo>
                      <a:pt x="459" y="996"/>
                    </a:lnTo>
                    <a:lnTo>
                      <a:pt x="440" y="996"/>
                    </a:lnTo>
                    <a:lnTo>
                      <a:pt x="420" y="986"/>
                    </a:lnTo>
                    <a:lnTo>
                      <a:pt x="415" y="977"/>
                    </a:lnTo>
                    <a:lnTo>
                      <a:pt x="410" y="967"/>
                    </a:lnTo>
                    <a:lnTo>
                      <a:pt x="406" y="947"/>
                    </a:lnTo>
                    <a:lnTo>
                      <a:pt x="406" y="928"/>
                    </a:lnTo>
                    <a:lnTo>
                      <a:pt x="406" y="928"/>
                    </a:lnTo>
                    <a:lnTo>
                      <a:pt x="406" y="884"/>
                    </a:lnTo>
                    <a:lnTo>
                      <a:pt x="406" y="215"/>
                    </a:lnTo>
                    <a:lnTo>
                      <a:pt x="406" y="215"/>
                    </a:lnTo>
                    <a:lnTo>
                      <a:pt x="406" y="78"/>
                    </a:lnTo>
                    <a:lnTo>
                      <a:pt x="410" y="29"/>
                    </a:lnTo>
                    <a:lnTo>
                      <a:pt x="410" y="29"/>
                    </a:lnTo>
                    <a:lnTo>
                      <a:pt x="410" y="20"/>
                    </a:lnTo>
                    <a:lnTo>
                      <a:pt x="406" y="10"/>
                    </a:lnTo>
                    <a:lnTo>
                      <a:pt x="406" y="10"/>
                    </a:lnTo>
                    <a:lnTo>
                      <a:pt x="401" y="5"/>
                    </a:lnTo>
                    <a:lnTo>
                      <a:pt x="386" y="0"/>
                    </a:lnTo>
                    <a:lnTo>
                      <a:pt x="0" y="0"/>
                    </a:lnTo>
                    <a:lnTo>
                      <a:pt x="0" y="98"/>
                    </a:lnTo>
                    <a:lnTo>
                      <a:pt x="113" y="98"/>
                    </a:lnTo>
                    <a:lnTo>
                      <a:pt x="113" y="98"/>
                    </a:lnTo>
                    <a:lnTo>
                      <a:pt x="132" y="103"/>
                    </a:lnTo>
                    <a:lnTo>
                      <a:pt x="147" y="108"/>
                    </a:lnTo>
                    <a:lnTo>
                      <a:pt x="157" y="117"/>
                    </a:lnTo>
                    <a:lnTo>
                      <a:pt x="161" y="137"/>
                    </a:lnTo>
                    <a:lnTo>
                      <a:pt x="166" y="137"/>
                    </a:lnTo>
                    <a:lnTo>
                      <a:pt x="166" y="137"/>
                    </a:lnTo>
                    <a:lnTo>
                      <a:pt x="166" y="142"/>
                    </a:lnTo>
                    <a:lnTo>
                      <a:pt x="166" y="147"/>
                    </a:lnTo>
                    <a:lnTo>
                      <a:pt x="166" y="147"/>
                    </a:lnTo>
                    <a:lnTo>
                      <a:pt x="166" y="176"/>
                    </a:lnTo>
                    <a:lnTo>
                      <a:pt x="166" y="215"/>
                    </a:lnTo>
                    <a:lnTo>
                      <a:pt x="166" y="884"/>
                    </a:lnTo>
                    <a:lnTo>
                      <a:pt x="166" y="884"/>
                    </a:lnTo>
                    <a:lnTo>
                      <a:pt x="166" y="918"/>
                    </a:lnTo>
                    <a:lnTo>
                      <a:pt x="166" y="928"/>
                    </a:lnTo>
                    <a:lnTo>
                      <a:pt x="166" y="928"/>
                    </a:lnTo>
                    <a:lnTo>
                      <a:pt x="166" y="942"/>
                    </a:lnTo>
                    <a:lnTo>
                      <a:pt x="166" y="942"/>
                    </a:lnTo>
                    <a:lnTo>
                      <a:pt x="166" y="952"/>
                    </a:lnTo>
                    <a:lnTo>
                      <a:pt x="166" y="952"/>
                    </a:lnTo>
                    <a:lnTo>
                      <a:pt x="161" y="972"/>
                    </a:lnTo>
                    <a:lnTo>
                      <a:pt x="147" y="986"/>
                    </a:lnTo>
                    <a:lnTo>
                      <a:pt x="132" y="996"/>
                    </a:lnTo>
                    <a:lnTo>
                      <a:pt x="113" y="996"/>
                    </a:lnTo>
                    <a:lnTo>
                      <a:pt x="20" y="996"/>
                    </a:lnTo>
                    <a:lnTo>
                      <a:pt x="20" y="1084"/>
                    </a:lnTo>
                    <a:lnTo>
                      <a:pt x="20" y="1094"/>
                    </a:lnTo>
                    <a:lnTo>
                      <a:pt x="542" y="1094"/>
                    </a:lnTo>
                    <a:lnTo>
                      <a:pt x="552" y="1094"/>
                    </a:lnTo>
                    <a:lnTo>
                      <a:pt x="552" y="996"/>
                    </a:lnTo>
                    <a:lnTo>
                      <a:pt x="459" y="99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4" name="Freeform 23"/>
              <p:cNvSpPr>
                <a:spLocks noEditPoints="1"/>
              </p:cNvSpPr>
              <p:nvPr/>
            </p:nvSpPr>
            <p:spPr bwMode="auto">
              <a:xfrm>
                <a:off x="3773806" y="120651"/>
                <a:ext cx="784224" cy="964566"/>
              </a:xfrm>
              <a:custGeom>
                <a:avLst/>
                <a:gdLst>
                  <a:gd name="T0" fmla="*/ 898 w 1235"/>
                  <a:gd name="T1" fmla="*/ 694 h 1519"/>
                  <a:gd name="T2" fmla="*/ 1050 w 1235"/>
                  <a:gd name="T3" fmla="*/ 616 h 1519"/>
                  <a:gd name="T4" fmla="*/ 1108 w 1235"/>
                  <a:gd name="T5" fmla="*/ 547 h 1519"/>
                  <a:gd name="T6" fmla="*/ 1147 w 1235"/>
                  <a:gd name="T7" fmla="*/ 464 h 1519"/>
                  <a:gd name="T8" fmla="*/ 1157 w 1235"/>
                  <a:gd name="T9" fmla="*/ 362 h 1519"/>
                  <a:gd name="T10" fmla="*/ 1137 w 1235"/>
                  <a:gd name="T11" fmla="*/ 240 h 1519"/>
                  <a:gd name="T12" fmla="*/ 1079 w 1235"/>
                  <a:gd name="T13" fmla="*/ 142 h 1519"/>
                  <a:gd name="T14" fmla="*/ 986 w 1235"/>
                  <a:gd name="T15" fmla="*/ 69 h 1519"/>
                  <a:gd name="T16" fmla="*/ 849 w 1235"/>
                  <a:gd name="T17" fmla="*/ 25 h 1519"/>
                  <a:gd name="T18" fmla="*/ 678 w 1235"/>
                  <a:gd name="T19" fmla="*/ 0 h 1519"/>
                  <a:gd name="T20" fmla="*/ 0 w 1235"/>
                  <a:gd name="T21" fmla="*/ 113 h 1519"/>
                  <a:gd name="T22" fmla="*/ 136 w 1235"/>
                  <a:gd name="T23" fmla="*/ 118 h 1519"/>
                  <a:gd name="T24" fmla="*/ 175 w 1235"/>
                  <a:gd name="T25" fmla="*/ 166 h 1519"/>
                  <a:gd name="T26" fmla="*/ 175 w 1235"/>
                  <a:gd name="T27" fmla="*/ 1294 h 1519"/>
                  <a:gd name="T28" fmla="*/ 171 w 1235"/>
                  <a:gd name="T29" fmla="*/ 1362 h 1519"/>
                  <a:gd name="T30" fmla="*/ 136 w 1235"/>
                  <a:gd name="T31" fmla="*/ 1402 h 1519"/>
                  <a:gd name="T32" fmla="*/ 0 w 1235"/>
                  <a:gd name="T33" fmla="*/ 1519 h 1519"/>
                  <a:gd name="T34" fmla="*/ 732 w 1235"/>
                  <a:gd name="T35" fmla="*/ 1519 h 1519"/>
                  <a:gd name="T36" fmla="*/ 908 w 1235"/>
                  <a:gd name="T37" fmla="*/ 1489 h 1519"/>
                  <a:gd name="T38" fmla="*/ 1050 w 1235"/>
                  <a:gd name="T39" fmla="*/ 1431 h 1519"/>
                  <a:gd name="T40" fmla="*/ 1152 w 1235"/>
                  <a:gd name="T41" fmla="*/ 1343 h 1519"/>
                  <a:gd name="T42" fmla="*/ 1216 w 1235"/>
                  <a:gd name="T43" fmla="*/ 1231 h 1519"/>
                  <a:gd name="T44" fmla="*/ 1235 w 1235"/>
                  <a:gd name="T45" fmla="*/ 1089 h 1519"/>
                  <a:gd name="T46" fmla="*/ 1230 w 1235"/>
                  <a:gd name="T47" fmla="*/ 1011 h 1519"/>
                  <a:gd name="T48" fmla="*/ 1196 w 1235"/>
                  <a:gd name="T49" fmla="*/ 913 h 1519"/>
                  <a:gd name="T50" fmla="*/ 1133 w 1235"/>
                  <a:gd name="T51" fmla="*/ 835 h 1519"/>
                  <a:gd name="T52" fmla="*/ 1040 w 1235"/>
                  <a:gd name="T53" fmla="*/ 772 h 1519"/>
                  <a:gd name="T54" fmla="*/ 918 w 1235"/>
                  <a:gd name="T55" fmla="*/ 733 h 1519"/>
                  <a:gd name="T56" fmla="*/ 967 w 1235"/>
                  <a:gd name="T57" fmla="*/ 1118 h 1519"/>
                  <a:gd name="T58" fmla="*/ 957 w 1235"/>
                  <a:gd name="T59" fmla="*/ 1216 h 1519"/>
                  <a:gd name="T60" fmla="*/ 923 w 1235"/>
                  <a:gd name="T61" fmla="*/ 1294 h 1519"/>
                  <a:gd name="T62" fmla="*/ 864 w 1235"/>
                  <a:gd name="T63" fmla="*/ 1353 h 1519"/>
                  <a:gd name="T64" fmla="*/ 786 w 1235"/>
                  <a:gd name="T65" fmla="*/ 1387 h 1519"/>
                  <a:gd name="T66" fmla="*/ 649 w 1235"/>
                  <a:gd name="T67" fmla="*/ 1406 h 1519"/>
                  <a:gd name="T68" fmla="*/ 493 w 1235"/>
                  <a:gd name="T69" fmla="*/ 1397 h 1519"/>
                  <a:gd name="T70" fmla="*/ 439 w 1235"/>
                  <a:gd name="T71" fmla="*/ 1333 h 1519"/>
                  <a:gd name="T72" fmla="*/ 429 w 1235"/>
                  <a:gd name="T73" fmla="*/ 791 h 1519"/>
                  <a:gd name="T74" fmla="*/ 717 w 1235"/>
                  <a:gd name="T75" fmla="*/ 796 h 1519"/>
                  <a:gd name="T76" fmla="*/ 820 w 1235"/>
                  <a:gd name="T77" fmla="*/ 821 h 1519"/>
                  <a:gd name="T78" fmla="*/ 888 w 1235"/>
                  <a:gd name="T79" fmla="*/ 869 h 1519"/>
                  <a:gd name="T80" fmla="*/ 937 w 1235"/>
                  <a:gd name="T81" fmla="*/ 938 h 1519"/>
                  <a:gd name="T82" fmla="*/ 962 w 1235"/>
                  <a:gd name="T83" fmla="*/ 1040 h 1519"/>
                  <a:gd name="T84" fmla="*/ 429 w 1235"/>
                  <a:gd name="T85" fmla="*/ 674 h 1519"/>
                  <a:gd name="T86" fmla="*/ 503 w 1235"/>
                  <a:gd name="T87" fmla="*/ 118 h 1519"/>
                  <a:gd name="T88" fmla="*/ 674 w 1235"/>
                  <a:gd name="T89" fmla="*/ 118 h 1519"/>
                  <a:gd name="T90" fmla="*/ 791 w 1235"/>
                  <a:gd name="T91" fmla="*/ 152 h 1519"/>
                  <a:gd name="T92" fmla="*/ 849 w 1235"/>
                  <a:gd name="T93" fmla="*/ 196 h 1519"/>
                  <a:gd name="T94" fmla="*/ 884 w 1235"/>
                  <a:gd name="T95" fmla="*/ 269 h 1519"/>
                  <a:gd name="T96" fmla="*/ 898 w 1235"/>
                  <a:gd name="T97" fmla="*/ 406 h 1519"/>
                  <a:gd name="T98" fmla="*/ 854 w 1235"/>
                  <a:gd name="T99" fmla="*/ 567 h 1519"/>
                  <a:gd name="T100" fmla="*/ 781 w 1235"/>
                  <a:gd name="T101" fmla="*/ 635 h 1519"/>
                  <a:gd name="T102" fmla="*/ 610 w 1235"/>
                  <a:gd name="T103" fmla="*/ 674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35" h="1519">
                    <a:moveTo>
                      <a:pt x="815" y="718"/>
                    </a:moveTo>
                    <a:lnTo>
                      <a:pt x="815" y="718"/>
                    </a:lnTo>
                    <a:lnTo>
                      <a:pt x="898" y="694"/>
                    </a:lnTo>
                    <a:lnTo>
                      <a:pt x="967" y="669"/>
                    </a:lnTo>
                    <a:lnTo>
                      <a:pt x="1025" y="635"/>
                    </a:lnTo>
                    <a:lnTo>
                      <a:pt x="1050" y="616"/>
                    </a:lnTo>
                    <a:lnTo>
                      <a:pt x="1074" y="591"/>
                    </a:lnTo>
                    <a:lnTo>
                      <a:pt x="1093" y="572"/>
                    </a:lnTo>
                    <a:lnTo>
                      <a:pt x="1108" y="547"/>
                    </a:lnTo>
                    <a:lnTo>
                      <a:pt x="1123" y="518"/>
                    </a:lnTo>
                    <a:lnTo>
                      <a:pt x="1137" y="493"/>
                    </a:lnTo>
                    <a:lnTo>
                      <a:pt x="1147" y="464"/>
                    </a:lnTo>
                    <a:lnTo>
                      <a:pt x="1152" y="430"/>
                    </a:lnTo>
                    <a:lnTo>
                      <a:pt x="1157" y="362"/>
                    </a:lnTo>
                    <a:lnTo>
                      <a:pt x="1157" y="362"/>
                    </a:lnTo>
                    <a:lnTo>
                      <a:pt x="1157" y="318"/>
                    </a:lnTo>
                    <a:lnTo>
                      <a:pt x="1147" y="279"/>
                    </a:lnTo>
                    <a:lnTo>
                      <a:pt x="1137" y="240"/>
                    </a:lnTo>
                    <a:lnTo>
                      <a:pt x="1123" y="205"/>
                    </a:lnTo>
                    <a:lnTo>
                      <a:pt x="1103" y="171"/>
                    </a:lnTo>
                    <a:lnTo>
                      <a:pt x="1079" y="142"/>
                    </a:lnTo>
                    <a:lnTo>
                      <a:pt x="1054" y="118"/>
                    </a:lnTo>
                    <a:lnTo>
                      <a:pt x="1020" y="93"/>
                    </a:lnTo>
                    <a:lnTo>
                      <a:pt x="986" y="69"/>
                    </a:lnTo>
                    <a:lnTo>
                      <a:pt x="942" y="54"/>
                    </a:lnTo>
                    <a:lnTo>
                      <a:pt x="898" y="35"/>
                    </a:lnTo>
                    <a:lnTo>
                      <a:pt x="849" y="25"/>
                    </a:lnTo>
                    <a:lnTo>
                      <a:pt x="800" y="15"/>
                    </a:lnTo>
                    <a:lnTo>
                      <a:pt x="742" y="5"/>
                    </a:lnTo>
                    <a:lnTo>
                      <a:pt x="678" y="0"/>
                    </a:lnTo>
                    <a:lnTo>
                      <a:pt x="615" y="0"/>
                    </a:lnTo>
                    <a:lnTo>
                      <a:pt x="0" y="0"/>
                    </a:lnTo>
                    <a:lnTo>
                      <a:pt x="0" y="113"/>
                    </a:lnTo>
                    <a:lnTo>
                      <a:pt x="117" y="118"/>
                    </a:lnTo>
                    <a:lnTo>
                      <a:pt x="117" y="118"/>
                    </a:lnTo>
                    <a:lnTo>
                      <a:pt x="136" y="118"/>
                    </a:lnTo>
                    <a:lnTo>
                      <a:pt x="156" y="127"/>
                    </a:lnTo>
                    <a:lnTo>
                      <a:pt x="166" y="142"/>
                    </a:lnTo>
                    <a:lnTo>
                      <a:pt x="175" y="166"/>
                    </a:lnTo>
                    <a:lnTo>
                      <a:pt x="175" y="166"/>
                    </a:lnTo>
                    <a:lnTo>
                      <a:pt x="175" y="225"/>
                    </a:lnTo>
                    <a:lnTo>
                      <a:pt x="175" y="1294"/>
                    </a:lnTo>
                    <a:lnTo>
                      <a:pt x="175" y="1294"/>
                    </a:lnTo>
                    <a:lnTo>
                      <a:pt x="171" y="1362"/>
                    </a:lnTo>
                    <a:lnTo>
                      <a:pt x="171" y="1362"/>
                    </a:lnTo>
                    <a:lnTo>
                      <a:pt x="166" y="1382"/>
                    </a:lnTo>
                    <a:lnTo>
                      <a:pt x="151" y="1397"/>
                    </a:lnTo>
                    <a:lnTo>
                      <a:pt x="136" y="1402"/>
                    </a:lnTo>
                    <a:lnTo>
                      <a:pt x="117" y="1406"/>
                    </a:lnTo>
                    <a:lnTo>
                      <a:pt x="0" y="1406"/>
                    </a:lnTo>
                    <a:lnTo>
                      <a:pt x="0" y="1519"/>
                    </a:lnTo>
                    <a:lnTo>
                      <a:pt x="669" y="1519"/>
                    </a:lnTo>
                    <a:lnTo>
                      <a:pt x="669" y="1519"/>
                    </a:lnTo>
                    <a:lnTo>
                      <a:pt x="732" y="1519"/>
                    </a:lnTo>
                    <a:lnTo>
                      <a:pt x="796" y="1514"/>
                    </a:lnTo>
                    <a:lnTo>
                      <a:pt x="854" y="1504"/>
                    </a:lnTo>
                    <a:lnTo>
                      <a:pt x="908" y="1489"/>
                    </a:lnTo>
                    <a:lnTo>
                      <a:pt x="957" y="1475"/>
                    </a:lnTo>
                    <a:lnTo>
                      <a:pt x="1006" y="1455"/>
                    </a:lnTo>
                    <a:lnTo>
                      <a:pt x="1050" y="1431"/>
                    </a:lnTo>
                    <a:lnTo>
                      <a:pt x="1089" y="1406"/>
                    </a:lnTo>
                    <a:lnTo>
                      <a:pt x="1123" y="1377"/>
                    </a:lnTo>
                    <a:lnTo>
                      <a:pt x="1152" y="1343"/>
                    </a:lnTo>
                    <a:lnTo>
                      <a:pt x="1176" y="1309"/>
                    </a:lnTo>
                    <a:lnTo>
                      <a:pt x="1196" y="1270"/>
                    </a:lnTo>
                    <a:lnTo>
                      <a:pt x="1216" y="1231"/>
                    </a:lnTo>
                    <a:lnTo>
                      <a:pt x="1225" y="1187"/>
                    </a:lnTo>
                    <a:lnTo>
                      <a:pt x="1235" y="1138"/>
                    </a:lnTo>
                    <a:lnTo>
                      <a:pt x="1235" y="1089"/>
                    </a:lnTo>
                    <a:lnTo>
                      <a:pt x="1235" y="1089"/>
                    </a:lnTo>
                    <a:lnTo>
                      <a:pt x="1235" y="1050"/>
                    </a:lnTo>
                    <a:lnTo>
                      <a:pt x="1230" y="1011"/>
                    </a:lnTo>
                    <a:lnTo>
                      <a:pt x="1220" y="977"/>
                    </a:lnTo>
                    <a:lnTo>
                      <a:pt x="1211" y="943"/>
                    </a:lnTo>
                    <a:lnTo>
                      <a:pt x="1196" y="913"/>
                    </a:lnTo>
                    <a:lnTo>
                      <a:pt x="1176" y="884"/>
                    </a:lnTo>
                    <a:lnTo>
                      <a:pt x="1157" y="860"/>
                    </a:lnTo>
                    <a:lnTo>
                      <a:pt x="1133" y="835"/>
                    </a:lnTo>
                    <a:lnTo>
                      <a:pt x="1103" y="811"/>
                    </a:lnTo>
                    <a:lnTo>
                      <a:pt x="1074" y="791"/>
                    </a:lnTo>
                    <a:lnTo>
                      <a:pt x="1040" y="772"/>
                    </a:lnTo>
                    <a:lnTo>
                      <a:pt x="1001" y="757"/>
                    </a:lnTo>
                    <a:lnTo>
                      <a:pt x="962" y="742"/>
                    </a:lnTo>
                    <a:lnTo>
                      <a:pt x="918" y="733"/>
                    </a:lnTo>
                    <a:lnTo>
                      <a:pt x="815" y="718"/>
                    </a:lnTo>
                    <a:lnTo>
                      <a:pt x="815" y="718"/>
                    </a:lnTo>
                    <a:close/>
                    <a:moveTo>
                      <a:pt x="967" y="1118"/>
                    </a:moveTo>
                    <a:lnTo>
                      <a:pt x="967" y="1118"/>
                    </a:lnTo>
                    <a:lnTo>
                      <a:pt x="962" y="1187"/>
                    </a:lnTo>
                    <a:lnTo>
                      <a:pt x="957" y="1216"/>
                    </a:lnTo>
                    <a:lnTo>
                      <a:pt x="947" y="1245"/>
                    </a:lnTo>
                    <a:lnTo>
                      <a:pt x="937" y="1270"/>
                    </a:lnTo>
                    <a:lnTo>
                      <a:pt x="923" y="1294"/>
                    </a:lnTo>
                    <a:lnTo>
                      <a:pt x="908" y="1319"/>
                    </a:lnTo>
                    <a:lnTo>
                      <a:pt x="888" y="1333"/>
                    </a:lnTo>
                    <a:lnTo>
                      <a:pt x="864" y="1353"/>
                    </a:lnTo>
                    <a:lnTo>
                      <a:pt x="844" y="1367"/>
                    </a:lnTo>
                    <a:lnTo>
                      <a:pt x="815" y="1377"/>
                    </a:lnTo>
                    <a:lnTo>
                      <a:pt x="786" y="1387"/>
                    </a:lnTo>
                    <a:lnTo>
                      <a:pt x="722" y="1402"/>
                    </a:lnTo>
                    <a:lnTo>
                      <a:pt x="649" y="1406"/>
                    </a:lnTo>
                    <a:lnTo>
                      <a:pt x="649" y="1406"/>
                    </a:lnTo>
                    <a:lnTo>
                      <a:pt x="581" y="1406"/>
                    </a:lnTo>
                    <a:lnTo>
                      <a:pt x="532" y="1402"/>
                    </a:lnTo>
                    <a:lnTo>
                      <a:pt x="493" y="1397"/>
                    </a:lnTo>
                    <a:lnTo>
                      <a:pt x="464" y="1382"/>
                    </a:lnTo>
                    <a:lnTo>
                      <a:pt x="449" y="1362"/>
                    </a:lnTo>
                    <a:lnTo>
                      <a:pt x="439" y="1333"/>
                    </a:lnTo>
                    <a:lnTo>
                      <a:pt x="434" y="1294"/>
                    </a:lnTo>
                    <a:lnTo>
                      <a:pt x="429" y="1245"/>
                    </a:lnTo>
                    <a:lnTo>
                      <a:pt x="429" y="791"/>
                    </a:lnTo>
                    <a:lnTo>
                      <a:pt x="639" y="791"/>
                    </a:lnTo>
                    <a:lnTo>
                      <a:pt x="639" y="791"/>
                    </a:lnTo>
                    <a:lnTo>
                      <a:pt x="717" y="796"/>
                    </a:lnTo>
                    <a:lnTo>
                      <a:pt x="757" y="801"/>
                    </a:lnTo>
                    <a:lnTo>
                      <a:pt x="786" y="811"/>
                    </a:lnTo>
                    <a:lnTo>
                      <a:pt x="820" y="821"/>
                    </a:lnTo>
                    <a:lnTo>
                      <a:pt x="844" y="835"/>
                    </a:lnTo>
                    <a:lnTo>
                      <a:pt x="869" y="850"/>
                    </a:lnTo>
                    <a:lnTo>
                      <a:pt x="888" y="869"/>
                    </a:lnTo>
                    <a:lnTo>
                      <a:pt x="908" y="889"/>
                    </a:lnTo>
                    <a:lnTo>
                      <a:pt x="923" y="913"/>
                    </a:lnTo>
                    <a:lnTo>
                      <a:pt x="937" y="938"/>
                    </a:lnTo>
                    <a:lnTo>
                      <a:pt x="947" y="972"/>
                    </a:lnTo>
                    <a:lnTo>
                      <a:pt x="957" y="1001"/>
                    </a:lnTo>
                    <a:lnTo>
                      <a:pt x="962" y="1040"/>
                    </a:lnTo>
                    <a:lnTo>
                      <a:pt x="967" y="1118"/>
                    </a:lnTo>
                    <a:lnTo>
                      <a:pt x="967" y="1118"/>
                    </a:lnTo>
                    <a:close/>
                    <a:moveTo>
                      <a:pt x="429" y="674"/>
                    </a:moveTo>
                    <a:lnTo>
                      <a:pt x="429" y="127"/>
                    </a:lnTo>
                    <a:lnTo>
                      <a:pt x="429" y="127"/>
                    </a:lnTo>
                    <a:lnTo>
                      <a:pt x="503" y="118"/>
                    </a:lnTo>
                    <a:lnTo>
                      <a:pt x="595" y="118"/>
                    </a:lnTo>
                    <a:lnTo>
                      <a:pt x="595" y="118"/>
                    </a:lnTo>
                    <a:lnTo>
                      <a:pt x="674" y="118"/>
                    </a:lnTo>
                    <a:lnTo>
                      <a:pt x="737" y="132"/>
                    </a:lnTo>
                    <a:lnTo>
                      <a:pt x="766" y="137"/>
                    </a:lnTo>
                    <a:lnTo>
                      <a:pt x="791" y="152"/>
                    </a:lnTo>
                    <a:lnTo>
                      <a:pt x="815" y="162"/>
                    </a:lnTo>
                    <a:lnTo>
                      <a:pt x="835" y="181"/>
                    </a:lnTo>
                    <a:lnTo>
                      <a:pt x="849" y="196"/>
                    </a:lnTo>
                    <a:lnTo>
                      <a:pt x="864" y="220"/>
                    </a:lnTo>
                    <a:lnTo>
                      <a:pt x="874" y="245"/>
                    </a:lnTo>
                    <a:lnTo>
                      <a:pt x="884" y="269"/>
                    </a:lnTo>
                    <a:lnTo>
                      <a:pt x="893" y="332"/>
                    </a:lnTo>
                    <a:lnTo>
                      <a:pt x="898" y="406"/>
                    </a:lnTo>
                    <a:lnTo>
                      <a:pt x="898" y="406"/>
                    </a:lnTo>
                    <a:lnTo>
                      <a:pt x="893" y="469"/>
                    </a:lnTo>
                    <a:lnTo>
                      <a:pt x="879" y="518"/>
                    </a:lnTo>
                    <a:lnTo>
                      <a:pt x="854" y="567"/>
                    </a:lnTo>
                    <a:lnTo>
                      <a:pt x="840" y="586"/>
                    </a:lnTo>
                    <a:lnTo>
                      <a:pt x="825" y="606"/>
                    </a:lnTo>
                    <a:lnTo>
                      <a:pt x="781" y="635"/>
                    </a:lnTo>
                    <a:lnTo>
                      <a:pt x="732" y="655"/>
                    </a:lnTo>
                    <a:lnTo>
                      <a:pt x="674" y="669"/>
                    </a:lnTo>
                    <a:lnTo>
                      <a:pt x="610" y="674"/>
                    </a:lnTo>
                    <a:lnTo>
                      <a:pt x="429" y="67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5" name="Freeform 24"/>
              <p:cNvSpPr>
                <a:spLocks/>
              </p:cNvSpPr>
              <p:nvPr/>
            </p:nvSpPr>
            <p:spPr bwMode="auto">
              <a:xfrm>
                <a:off x="4967606" y="353694"/>
                <a:ext cx="535939" cy="731520"/>
              </a:xfrm>
              <a:custGeom>
                <a:avLst/>
                <a:gdLst>
                  <a:gd name="T0" fmla="*/ 693 w 844"/>
                  <a:gd name="T1" fmla="*/ 0 h 1152"/>
                  <a:gd name="T2" fmla="*/ 610 w 844"/>
                  <a:gd name="T3" fmla="*/ 9 h 1152"/>
                  <a:gd name="T4" fmla="*/ 527 w 844"/>
                  <a:gd name="T5" fmla="*/ 39 h 1152"/>
                  <a:gd name="T6" fmla="*/ 454 w 844"/>
                  <a:gd name="T7" fmla="*/ 78 h 1152"/>
                  <a:gd name="T8" fmla="*/ 385 w 844"/>
                  <a:gd name="T9" fmla="*/ 131 h 1152"/>
                  <a:gd name="T10" fmla="*/ 390 w 844"/>
                  <a:gd name="T11" fmla="*/ 92 h 1152"/>
                  <a:gd name="T12" fmla="*/ 390 w 844"/>
                  <a:gd name="T13" fmla="*/ 83 h 1152"/>
                  <a:gd name="T14" fmla="*/ 385 w 844"/>
                  <a:gd name="T15" fmla="*/ 68 h 1152"/>
                  <a:gd name="T16" fmla="*/ 361 w 844"/>
                  <a:gd name="T17" fmla="*/ 58 h 1152"/>
                  <a:gd name="T18" fmla="*/ 0 w 844"/>
                  <a:gd name="T19" fmla="*/ 175 h 1152"/>
                  <a:gd name="T20" fmla="*/ 92 w 844"/>
                  <a:gd name="T21" fmla="*/ 175 h 1152"/>
                  <a:gd name="T22" fmla="*/ 127 w 844"/>
                  <a:gd name="T23" fmla="*/ 185 h 1152"/>
                  <a:gd name="T24" fmla="*/ 146 w 844"/>
                  <a:gd name="T25" fmla="*/ 219 h 1152"/>
                  <a:gd name="T26" fmla="*/ 146 w 844"/>
                  <a:gd name="T27" fmla="*/ 224 h 1152"/>
                  <a:gd name="T28" fmla="*/ 151 w 844"/>
                  <a:gd name="T29" fmla="*/ 942 h 1152"/>
                  <a:gd name="T30" fmla="*/ 151 w 844"/>
                  <a:gd name="T31" fmla="*/ 976 h 1152"/>
                  <a:gd name="T32" fmla="*/ 151 w 844"/>
                  <a:gd name="T33" fmla="*/ 986 h 1152"/>
                  <a:gd name="T34" fmla="*/ 146 w 844"/>
                  <a:gd name="T35" fmla="*/ 1020 h 1152"/>
                  <a:gd name="T36" fmla="*/ 131 w 844"/>
                  <a:gd name="T37" fmla="*/ 1044 h 1152"/>
                  <a:gd name="T38" fmla="*/ 92 w 844"/>
                  <a:gd name="T39" fmla="*/ 1054 h 1152"/>
                  <a:gd name="T40" fmla="*/ 5 w 844"/>
                  <a:gd name="T41" fmla="*/ 1152 h 1152"/>
                  <a:gd name="T42" fmla="*/ 551 w 844"/>
                  <a:gd name="T43" fmla="*/ 1054 h 1152"/>
                  <a:gd name="T44" fmla="*/ 444 w 844"/>
                  <a:gd name="T45" fmla="*/ 1054 h 1152"/>
                  <a:gd name="T46" fmla="*/ 405 w 844"/>
                  <a:gd name="T47" fmla="*/ 1044 h 1152"/>
                  <a:gd name="T48" fmla="*/ 390 w 844"/>
                  <a:gd name="T49" fmla="*/ 1025 h 1152"/>
                  <a:gd name="T50" fmla="*/ 385 w 844"/>
                  <a:gd name="T51" fmla="*/ 986 h 1152"/>
                  <a:gd name="T52" fmla="*/ 385 w 844"/>
                  <a:gd name="T53" fmla="*/ 942 h 1152"/>
                  <a:gd name="T54" fmla="*/ 385 w 844"/>
                  <a:gd name="T55" fmla="*/ 253 h 1152"/>
                  <a:gd name="T56" fmla="*/ 468 w 844"/>
                  <a:gd name="T57" fmla="*/ 190 h 1152"/>
                  <a:gd name="T58" fmla="*/ 527 w 844"/>
                  <a:gd name="T59" fmla="*/ 166 h 1152"/>
                  <a:gd name="T60" fmla="*/ 547 w 844"/>
                  <a:gd name="T61" fmla="*/ 161 h 1152"/>
                  <a:gd name="T62" fmla="*/ 566 w 844"/>
                  <a:gd name="T63" fmla="*/ 166 h 1152"/>
                  <a:gd name="T64" fmla="*/ 586 w 844"/>
                  <a:gd name="T65" fmla="*/ 195 h 1152"/>
                  <a:gd name="T66" fmla="*/ 605 w 844"/>
                  <a:gd name="T67" fmla="*/ 224 h 1152"/>
                  <a:gd name="T68" fmla="*/ 630 w 844"/>
                  <a:gd name="T69" fmla="*/ 249 h 1152"/>
                  <a:gd name="T70" fmla="*/ 664 w 844"/>
                  <a:gd name="T71" fmla="*/ 263 h 1152"/>
                  <a:gd name="T72" fmla="*/ 717 w 844"/>
                  <a:gd name="T73" fmla="*/ 268 h 1152"/>
                  <a:gd name="T74" fmla="*/ 766 w 844"/>
                  <a:gd name="T75" fmla="*/ 258 h 1152"/>
                  <a:gd name="T76" fmla="*/ 805 w 844"/>
                  <a:gd name="T77" fmla="*/ 239 h 1152"/>
                  <a:gd name="T78" fmla="*/ 835 w 844"/>
                  <a:gd name="T79" fmla="*/ 195 h 1152"/>
                  <a:gd name="T80" fmla="*/ 844 w 844"/>
                  <a:gd name="T81" fmla="*/ 136 h 1152"/>
                  <a:gd name="T82" fmla="*/ 844 w 844"/>
                  <a:gd name="T83" fmla="*/ 107 h 1152"/>
                  <a:gd name="T84" fmla="*/ 820 w 844"/>
                  <a:gd name="T85" fmla="*/ 53 h 1152"/>
                  <a:gd name="T86" fmla="*/ 781 w 844"/>
                  <a:gd name="T87" fmla="*/ 19 h 1152"/>
                  <a:gd name="T88" fmla="*/ 727 w 844"/>
                  <a:gd name="T89" fmla="*/ 0 h 1152"/>
                  <a:gd name="T90" fmla="*/ 693 w 844"/>
                  <a:gd name="T91"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44" h="1152">
                    <a:moveTo>
                      <a:pt x="693" y="0"/>
                    </a:moveTo>
                    <a:lnTo>
                      <a:pt x="693" y="0"/>
                    </a:lnTo>
                    <a:lnTo>
                      <a:pt x="654" y="0"/>
                    </a:lnTo>
                    <a:lnTo>
                      <a:pt x="610" y="9"/>
                    </a:lnTo>
                    <a:lnTo>
                      <a:pt x="571" y="19"/>
                    </a:lnTo>
                    <a:lnTo>
                      <a:pt x="527" y="39"/>
                    </a:lnTo>
                    <a:lnTo>
                      <a:pt x="488" y="58"/>
                    </a:lnTo>
                    <a:lnTo>
                      <a:pt x="454" y="78"/>
                    </a:lnTo>
                    <a:lnTo>
                      <a:pt x="415" y="102"/>
                    </a:lnTo>
                    <a:lnTo>
                      <a:pt x="385" y="131"/>
                    </a:lnTo>
                    <a:lnTo>
                      <a:pt x="385" y="131"/>
                    </a:lnTo>
                    <a:lnTo>
                      <a:pt x="390" y="92"/>
                    </a:lnTo>
                    <a:lnTo>
                      <a:pt x="390" y="92"/>
                    </a:lnTo>
                    <a:lnTo>
                      <a:pt x="390" y="83"/>
                    </a:lnTo>
                    <a:lnTo>
                      <a:pt x="385" y="68"/>
                    </a:lnTo>
                    <a:lnTo>
                      <a:pt x="385" y="68"/>
                    </a:lnTo>
                    <a:lnTo>
                      <a:pt x="376" y="63"/>
                    </a:lnTo>
                    <a:lnTo>
                      <a:pt x="361" y="58"/>
                    </a:lnTo>
                    <a:lnTo>
                      <a:pt x="0" y="58"/>
                    </a:lnTo>
                    <a:lnTo>
                      <a:pt x="0" y="175"/>
                    </a:lnTo>
                    <a:lnTo>
                      <a:pt x="92" y="175"/>
                    </a:lnTo>
                    <a:lnTo>
                      <a:pt x="92" y="175"/>
                    </a:lnTo>
                    <a:lnTo>
                      <a:pt x="112" y="175"/>
                    </a:lnTo>
                    <a:lnTo>
                      <a:pt x="127" y="185"/>
                    </a:lnTo>
                    <a:lnTo>
                      <a:pt x="141" y="200"/>
                    </a:lnTo>
                    <a:lnTo>
                      <a:pt x="146" y="219"/>
                    </a:lnTo>
                    <a:lnTo>
                      <a:pt x="146" y="224"/>
                    </a:lnTo>
                    <a:lnTo>
                      <a:pt x="146" y="224"/>
                    </a:lnTo>
                    <a:lnTo>
                      <a:pt x="151" y="273"/>
                    </a:lnTo>
                    <a:lnTo>
                      <a:pt x="151" y="942"/>
                    </a:lnTo>
                    <a:lnTo>
                      <a:pt x="151" y="942"/>
                    </a:lnTo>
                    <a:lnTo>
                      <a:pt x="151" y="976"/>
                    </a:lnTo>
                    <a:lnTo>
                      <a:pt x="151" y="986"/>
                    </a:lnTo>
                    <a:lnTo>
                      <a:pt x="151" y="986"/>
                    </a:lnTo>
                    <a:lnTo>
                      <a:pt x="146" y="1005"/>
                    </a:lnTo>
                    <a:lnTo>
                      <a:pt x="146" y="1020"/>
                    </a:lnTo>
                    <a:lnTo>
                      <a:pt x="136" y="1035"/>
                    </a:lnTo>
                    <a:lnTo>
                      <a:pt x="131" y="1044"/>
                    </a:lnTo>
                    <a:lnTo>
                      <a:pt x="112" y="1054"/>
                    </a:lnTo>
                    <a:lnTo>
                      <a:pt x="92" y="1054"/>
                    </a:lnTo>
                    <a:lnTo>
                      <a:pt x="5" y="1054"/>
                    </a:lnTo>
                    <a:lnTo>
                      <a:pt x="5" y="1152"/>
                    </a:lnTo>
                    <a:lnTo>
                      <a:pt x="551" y="1152"/>
                    </a:lnTo>
                    <a:lnTo>
                      <a:pt x="551" y="1054"/>
                    </a:lnTo>
                    <a:lnTo>
                      <a:pt x="444" y="1054"/>
                    </a:lnTo>
                    <a:lnTo>
                      <a:pt x="444" y="1054"/>
                    </a:lnTo>
                    <a:lnTo>
                      <a:pt x="420" y="1054"/>
                    </a:lnTo>
                    <a:lnTo>
                      <a:pt x="405" y="1044"/>
                    </a:lnTo>
                    <a:lnTo>
                      <a:pt x="395" y="1035"/>
                    </a:lnTo>
                    <a:lnTo>
                      <a:pt x="390" y="1025"/>
                    </a:lnTo>
                    <a:lnTo>
                      <a:pt x="385" y="1005"/>
                    </a:lnTo>
                    <a:lnTo>
                      <a:pt x="385" y="986"/>
                    </a:lnTo>
                    <a:lnTo>
                      <a:pt x="385" y="986"/>
                    </a:lnTo>
                    <a:lnTo>
                      <a:pt x="385" y="942"/>
                    </a:lnTo>
                    <a:lnTo>
                      <a:pt x="385" y="253"/>
                    </a:lnTo>
                    <a:lnTo>
                      <a:pt x="385" y="253"/>
                    </a:lnTo>
                    <a:lnTo>
                      <a:pt x="424" y="219"/>
                    </a:lnTo>
                    <a:lnTo>
                      <a:pt x="468" y="190"/>
                    </a:lnTo>
                    <a:lnTo>
                      <a:pt x="512" y="170"/>
                    </a:lnTo>
                    <a:lnTo>
                      <a:pt x="527" y="166"/>
                    </a:lnTo>
                    <a:lnTo>
                      <a:pt x="547" y="161"/>
                    </a:lnTo>
                    <a:lnTo>
                      <a:pt x="547" y="161"/>
                    </a:lnTo>
                    <a:lnTo>
                      <a:pt x="556" y="166"/>
                    </a:lnTo>
                    <a:lnTo>
                      <a:pt x="566" y="166"/>
                    </a:lnTo>
                    <a:lnTo>
                      <a:pt x="576" y="175"/>
                    </a:lnTo>
                    <a:lnTo>
                      <a:pt x="586" y="195"/>
                    </a:lnTo>
                    <a:lnTo>
                      <a:pt x="586" y="195"/>
                    </a:lnTo>
                    <a:lnTo>
                      <a:pt x="605" y="224"/>
                    </a:lnTo>
                    <a:lnTo>
                      <a:pt x="615" y="239"/>
                    </a:lnTo>
                    <a:lnTo>
                      <a:pt x="630" y="249"/>
                    </a:lnTo>
                    <a:lnTo>
                      <a:pt x="644" y="258"/>
                    </a:lnTo>
                    <a:lnTo>
                      <a:pt x="664" y="263"/>
                    </a:lnTo>
                    <a:lnTo>
                      <a:pt x="717" y="268"/>
                    </a:lnTo>
                    <a:lnTo>
                      <a:pt x="717" y="268"/>
                    </a:lnTo>
                    <a:lnTo>
                      <a:pt x="742" y="268"/>
                    </a:lnTo>
                    <a:lnTo>
                      <a:pt x="766" y="258"/>
                    </a:lnTo>
                    <a:lnTo>
                      <a:pt x="786" y="249"/>
                    </a:lnTo>
                    <a:lnTo>
                      <a:pt x="805" y="239"/>
                    </a:lnTo>
                    <a:lnTo>
                      <a:pt x="820" y="219"/>
                    </a:lnTo>
                    <a:lnTo>
                      <a:pt x="835" y="195"/>
                    </a:lnTo>
                    <a:lnTo>
                      <a:pt x="840" y="170"/>
                    </a:lnTo>
                    <a:lnTo>
                      <a:pt x="844" y="136"/>
                    </a:lnTo>
                    <a:lnTo>
                      <a:pt x="844" y="136"/>
                    </a:lnTo>
                    <a:lnTo>
                      <a:pt x="844" y="107"/>
                    </a:lnTo>
                    <a:lnTo>
                      <a:pt x="835" y="78"/>
                    </a:lnTo>
                    <a:lnTo>
                      <a:pt x="820" y="53"/>
                    </a:lnTo>
                    <a:lnTo>
                      <a:pt x="805" y="34"/>
                    </a:lnTo>
                    <a:lnTo>
                      <a:pt x="781" y="19"/>
                    </a:lnTo>
                    <a:lnTo>
                      <a:pt x="757" y="4"/>
                    </a:lnTo>
                    <a:lnTo>
                      <a:pt x="727" y="0"/>
                    </a:lnTo>
                    <a:lnTo>
                      <a:pt x="693" y="0"/>
                    </a:lnTo>
                    <a:lnTo>
                      <a:pt x="69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6" name="Freeform 25"/>
              <p:cNvSpPr>
                <a:spLocks/>
              </p:cNvSpPr>
              <p:nvPr/>
            </p:nvSpPr>
            <p:spPr bwMode="auto">
              <a:xfrm>
                <a:off x="4589144" y="390526"/>
                <a:ext cx="350519" cy="694691"/>
              </a:xfrm>
              <a:custGeom>
                <a:avLst/>
                <a:gdLst>
                  <a:gd name="T0" fmla="*/ 459 w 552"/>
                  <a:gd name="T1" fmla="*/ 996 h 1094"/>
                  <a:gd name="T2" fmla="*/ 459 w 552"/>
                  <a:gd name="T3" fmla="*/ 996 h 1094"/>
                  <a:gd name="T4" fmla="*/ 439 w 552"/>
                  <a:gd name="T5" fmla="*/ 996 h 1094"/>
                  <a:gd name="T6" fmla="*/ 420 w 552"/>
                  <a:gd name="T7" fmla="*/ 986 h 1094"/>
                  <a:gd name="T8" fmla="*/ 415 w 552"/>
                  <a:gd name="T9" fmla="*/ 977 h 1094"/>
                  <a:gd name="T10" fmla="*/ 410 w 552"/>
                  <a:gd name="T11" fmla="*/ 967 h 1094"/>
                  <a:gd name="T12" fmla="*/ 405 w 552"/>
                  <a:gd name="T13" fmla="*/ 947 h 1094"/>
                  <a:gd name="T14" fmla="*/ 405 w 552"/>
                  <a:gd name="T15" fmla="*/ 928 h 1094"/>
                  <a:gd name="T16" fmla="*/ 405 w 552"/>
                  <a:gd name="T17" fmla="*/ 928 h 1094"/>
                  <a:gd name="T18" fmla="*/ 405 w 552"/>
                  <a:gd name="T19" fmla="*/ 884 h 1094"/>
                  <a:gd name="T20" fmla="*/ 405 w 552"/>
                  <a:gd name="T21" fmla="*/ 215 h 1094"/>
                  <a:gd name="T22" fmla="*/ 405 w 552"/>
                  <a:gd name="T23" fmla="*/ 215 h 1094"/>
                  <a:gd name="T24" fmla="*/ 405 w 552"/>
                  <a:gd name="T25" fmla="*/ 78 h 1094"/>
                  <a:gd name="T26" fmla="*/ 410 w 552"/>
                  <a:gd name="T27" fmla="*/ 29 h 1094"/>
                  <a:gd name="T28" fmla="*/ 410 w 552"/>
                  <a:gd name="T29" fmla="*/ 29 h 1094"/>
                  <a:gd name="T30" fmla="*/ 410 w 552"/>
                  <a:gd name="T31" fmla="*/ 20 h 1094"/>
                  <a:gd name="T32" fmla="*/ 405 w 552"/>
                  <a:gd name="T33" fmla="*/ 10 h 1094"/>
                  <a:gd name="T34" fmla="*/ 405 w 552"/>
                  <a:gd name="T35" fmla="*/ 10 h 1094"/>
                  <a:gd name="T36" fmla="*/ 400 w 552"/>
                  <a:gd name="T37" fmla="*/ 5 h 1094"/>
                  <a:gd name="T38" fmla="*/ 386 w 552"/>
                  <a:gd name="T39" fmla="*/ 0 h 1094"/>
                  <a:gd name="T40" fmla="*/ 0 w 552"/>
                  <a:gd name="T41" fmla="*/ 0 h 1094"/>
                  <a:gd name="T42" fmla="*/ 0 w 552"/>
                  <a:gd name="T43" fmla="*/ 98 h 1094"/>
                  <a:gd name="T44" fmla="*/ 112 w 552"/>
                  <a:gd name="T45" fmla="*/ 98 h 1094"/>
                  <a:gd name="T46" fmla="*/ 112 w 552"/>
                  <a:gd name="T47" fmla="*/ 98 h 1094"/>
                  <a:gd name="T48" fmla="*/ 127 w 552"/>
                  <a:gd name="T49" fmla="*/ 103 h 1094"/>
                  <a:gd name="T50" fmla="*/ 146 w 552"/>
                  <a:gd name="T51" fmla="*/ 108 h 1094"/>
                  <a:gd name="T52" fmla="*/ 156 w 552"/>
                  <a:gd name="T53" fmla="*/ 117 h 1094"/>
                  <a:gd name="T54" fmla="*/ 161 w 552"/>
                  <a:gd name="T55" fmla="*/ 137 h 1094"/>
                  <a:gd name="T56" fmla="*/ 161 w 552"/>
                  <a:gd name="T57" fmla="*/ 137 h 1094"/>
                  <a:gd name="T58" fmla="*/ 161 w 552"/>
                  <a:gd name="T59" fmla="*/ 137 h 1094"/>
                  <a:gd name="T60" fmla="*/ 161 w 552"/>
                  <a:gd name="T61" fmla="*/ 137 h 1094"/>
                  <a:gd name="T62" fmla="*/ 166 w 552"/>
                  <a:gd name="T63" fmla="*/ 142 h 1094"/>
                  <a:gd name="T64" fmla="*/ 166 w 552"/>
                  <a:gd name="T65" fmla="*/ 147 h 1094"/>
                  <a:gd name="T66" fmla="*/ 166 w 552"/>
                  <a:gd name="T67" fmla="*/ 147 h 1094"/>
                  <a:gd name="T68" fmla="*/ 166 w 552"/>
                  <a:gd name="T69" fmla="*/ 215 h 1094"/>
                  <a:gd name="T70" fmla="*/ 166 w 552"/>
                  <a:gd name="T71" fmla="*/ 884 h 1094"/>
                  <a:gd name="T72" fmla="*/ 166 w 552"/>
                  <a:gd name="T73" fmla="*/ 884 h 1094"/>
                  <a:gd name="T74" fmla="*/ 166 w 552"/>
                  <a:gd name="T75" fmla="*/ 918 h 1094"/>
                  <a:gd name="T76" fmla="*/ 166 w 552"/>
                  <a:gd name="T77" fmla="*/ 928 h 1094"/>
                  <a:gd name="T78" fmla="*/ 166 w 552"/>
                  <a:gd name="T79" fmla="*/ 928 h 1094"/>
                  <a:gd name="T80" fmla="*/ 166 w 552"/>
                  <a:gd name="T81" fmla="*/ 942 h 1094"/>
                  <a:gd name="T82" fmla="*/ 166 w 552"/>
                  <a:gd name="T83" fmla="*/ 942 h 1094"/>
                  <a:gd name="T84" fmla="*/ 166 w 552"/>
                  <a:gd name="T85" fmla="*/ 947 h 1094"/>
                  <a:gd name="T86" fmla="*/ 166 w 552"/>
                  <a:gd name="T87" fmla="*/ 952 h 1094"/>
                  <a:gd name="T88" fmla="*/ 166 w 552"/>
                  <a:gd name="T89" fmla="*/ 952 h 1094"/>
                  <a:gd name="T90" fmla="*/ 156 w 552"/>
                  <a:gd name="T91" fmla="*/ 972 h 1094"/>
                  <a:gd name="T92" fmla="*/ 146 w 552"/>
                  <a:gd name="T93" fmla="*/ 986 h 1094"/>
                  <a:gd name="T94" fmla="*/ 132 w 552"/>
                  <a:gd name="T95" fmla="*/ 996 h 1094"/>
                  <a:gd name="T96" fmla="*/ 112 w 552"/>
                  <a:gd name="T97" fmla="*/ 996 h 1094"/>
                  <a:gd name="T98" fmla="*/ 19 w 552"/>
                  <a:gd name="T99" fmla="*/ 996 h 1094"/>
                  <a:gd name="T100" fmla="*/ 19 w 552"/>
                  <a:gd name="T101" fmla="*/ 1084 h 1094"/>
                  <a:gd name="T102" fmla="*/ 19 w 552"/>
                  <a:gd name="T103" fmla="*/ 1094 h 1094"/>
                  <a:gd name="T104" fmla="*/ 537 w 552"/>
                  <a:gd name="T105" fmla="*/ 1094 h 1094"/>
                  <a:gd name="T106" fmla="*/ 547 w 552"/>
                  <a:gd name="T107" fmla="*/ 1094 h 1094"/>
                  <a:gd name="T108" fmla="*/ 552 w 552"/>
                  <a:gd name="T109" fmla="*/ 996 h 1094"/>
                  <a:gd name="T110" fmla="*/ 459 w 552"/>
                  <a:gd name="T111" fmla="*/ 996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52" h="1094">
                    <a:moveTo>
                      <a:pt x="459" y="996"/>
                    </a:moveTo>
                    <a:lnTo>
                      <a:pt x="459" y="996"/>
                    </a:lnTo>
                    <a:lnTo>
                      <a:pt x="439" y="996"/>
                    </a:lnTo>
                    <a:lnTo>
                      <a:pt x="420" y="986"/>
                    </a:lnTo>
                    <a:lnTo>
                      <a:pt x="415" y="977"/>
                    </a:lnTo>
                    <a:lnTo>
                      <a:pt x="410" y="967"/>
                    </a:lnTo>
                    <a:lnTo>
                      <a:pt x="405" y="947"/>
                    </a:lnTo>
                    <a:lnTo>
                      <a:pt x="405" y="928"/>
                    </a:lnTo>
                    <a:lnTo>
                      <a:pt x="405" y="928"/>
                    </a:lnTo>
                    <a:lnTo>
                      <a:pt x="405" y="884"/>
                    </a:lnTo>
                    <a:lnTo>
                      <a:pt x="405" y="215"/>
                    </a:lnTo>
                    <a:lnTo>
                      <a:pt x="405" y="215"/>
                    </a:lnTo>
                    <a:lnTo>
                      <a:pt x="405" y="78"/>
                    </a:lnTo>
                    <a:lnTo>
                      <a:pt x="410" y="29"/>
                    </a:lnTo>
                    <a:lnTo>
                      <a:pt x="410" y="29"/>
                    </a:lnTo>
                    <a:lnTo>
                      <a:pt x="410" y="20"/>
                    </a:lnTo>
                    <a:lnTo>
                      <a:pt x="405" y="10"/>
                    </a:lnTo>
                    <a:lnTo>
                      <a:pt x="405" y="10"/>
                    </a:lnTo>
                    <a:lnTo>
                      <a:pt x="400" y="5"/>
                    </a:lnTo>
                    <a:lnTo>
                      <a:pt x="386" y="0"/>
                    </a:lnTo>
                    <a:lnTo>
                      <a:pt x="0" y="0"/>
                    </a:lnTo>
                    <a:lnTo>
                      <a:pt x="0" y="98"/>
                    </a:lnTo>
                    <a:lnTo>
                      <a:pt x="112" y="98"/>
                    </a:lnTo>
                    <a:lnTo>
                      <a:pt x="112" y="98"/>
                    </a:lnTo>
                    <a:lnTo>
                      <a:pt x="127" y="103"/>
                    </a:lnTo>
                    <a:lnTo>
                      <a:pt x="146" y="108"/>
                    </a:lnTo>
                    <a:lnTo>
                      <a:pt x="156" y="117"/>
                    </a:lnTo>
                    <a:lnTo>
                      <a:pt x="161" y="137"/>
                    </a:lnTo>
                    <a:lnTo>
                      <a:pt x="161" y="137"/>
                    </a:lnTo>
                    <a:lnTo>
                      <a:pt x="161" y="137"/>
                    </a:lnTo>
                    <a:lnTo>
                      <a:pt x="161" y="137"/>
                    </a:lnTo>
                    <a:lnTo>
                      <a:pt x="166" y="142"/>
                    </a:lnTo>
                    <a:lnTo>
                      <a:pt x="166" y="147"/>
                    </a:lnTo>
                    <a:lnTo>
                      <a:pt x="166" y="147"/>
                    </a:lnTo>
                    <a:lnTo>
                      <a:pt x="166" y="215"/>
                    </a:lnTo>
                    <a:lnTo>
                      <a:pt x="166" y="884"/>
                    </a:lnTo>
                    <a:lnTo>
                      <a:pt x="166" y="884"/>
                    </a:lnTo>
                    <a:lnTo>
                      <a:pt x="166" y="918"/>
                    </a:lnTo>
                    <a:lnTo>
                      <a:pt x="166" y="928"/>
                    </a:lnTo>
                    <a:lnTo>
                      <a:pt x="166" y="928"/>
                    </a:lnTo>
                    <a:lnTo>
                      <a:pt x="166" y="942"/>
                    </a:lnTo>
                    <a:lnTo>
                      <a:pt x="166" y="942"/>
                    </a:lnTo>
                    <a:lnTo>
                      <a:pt x="166" y="947"/>
                    </a:lnTo>
                    <a:lnTo>
                      <a:pt x="166" y="952"/>
                    </a:lnTo>
                    <a:lnTo>
                      <a:pt x="166" y="952"/>
                    </a:lnTo>
                    <a:lnTo>
                      <a:pt x="156" y="972"/>
                    </a:lnTo>
                    <a:lnTo>
                      <a:pt x="146" y="986"/>
                    </a:lnTo>
                    <a:lnTo>
                      <a:pt x="132" y="996"/>
                    </a:lnTo>
                    <a:lnTo>
                      <a:pt x="112" y="996"/>
                    </a:lnTo>
                    <a:lnTo>
                      <a:pt x="19" y="996"/>
                    </a:lnTo>
                    <a:lnTo>
                      <a:pt x="19" y="1084"/>
                    </a:lnTo>
                    <a:lnTo>
                      <a:pt x="19" y="1094"/>
                    </a:lnTo>
                    <a:lnTo>
                      <a:pt x="537" y="1094"/>
                    </a:lnTo>
                    <a:lnTo>
                      <a:pt x="547" y="1094"/>
                    </a:lnTo>
                    <a:lnTo>
                      <a:pt x="552" y="996"/>
                    </a:lnTo>
                    <a:lnTo>
                      <a:pt x="459" y="99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7" name="Freeform 26"/>
              <p:cNvSpPr>
                <a:spLocks noEditPoints="1"/>
              </p:cNvSpPr>
              <p:nvPr/>
            </p:nvSpPr>
            <p:spPr bwMode="auto">
              <a:xfrm>
                <a:off x="2666366" y="0"/>
                <a:ext cx="883920" cy="1100456"/>
              </a:xfrm>
              <a:custGeom>
                <a:avLst/>
                <a:gdLst>
                  <a:gd name="T0" fmla="*/ 1250 w 1392"/>
                  <a:gd name="T1" fmla="*/ 1494 h 1733"/>
                  <a:gd name="T2" fmla="*/ 1202 w 1392"/>
                  <a:gd name="T3" fmla="*/ 1260 h 1733"/>
                  <a:gd name="T4" fmla="*/ 1246 w 1392"/>
                  <a:gd name="T5" fmla="*/ 1064 h 1733"/>
                  <a:gd name="T6" fmla="*/ 1182 w 1392"/>
                  <a:gd name="T7" fmla="*/ 854 h 1733"/>
                  <a:gd name="T8" fmla="*/ 1138 w 1392"/>
                  <a:gd name="T9" fmla="*/ 854 h 1733"/>
                  <a:gd name="T10" fmla="*/ 1119 w 1392"/>
                  <a:gd name="T11" fmla="*/ 884 h 1733"/>
                  <a:gd name="T12" fmla="*/ 1109 w 1392"/>
                  <a:gd name="T13" fmla="*/ 1113 h 1733"/>
                  <a:gd name="T14" fmla="*/ 1060 w 1392"/>
                  <a:gd name="T15" fmla="*/ 1264 h 1733"/>
                  <a:gd name="T16" fmla="*/ 699 w 1392"/>
                  <a:gd name="T17" fmla="*/ 698 h 1733"/>
                  <a:gd name="T18" fmla="*/ 918 w 1392"/>
                  <a:gd name="T19" fmla="*/ 517 h 1733"/>
                  <a:gd name="T20" fmla="*/ 982 w 1392"/>
                  <a:gd name="T21" fmla="*/ 391 h 1733"/>
                  <a:gd name="T22" fmla="*/ 982 w 1392"/>
                  <a:gd name="T23" fmla="*/ 254 h 1733"/>
                  <a:gd name="T24" fmla="*/ 860 w 1392"/>
                  <a:gd name="T25" fmla="*/ 59 h 1733"/>
                  <a:gd name="T26" fmla="*/ 684 w 1392"/>
                  <a:gd name="T27" fmla="*/ 0 h 1733"/>
                  <a:gd name="T28" fmla="*/ 518 w 1392"/>
                  <a:gd name="T29" fmla="*/ 24 h 1733"/>
                  <a:gd name="T30" fmla="*/ 381 w 1392"/>
                  <a:gd name="T31" fmla="*/ 112 h 1733"/>
                  <a:gd name="T32" fmla="*/ 313 w 1392"/>
                  <a:gd name="T33" fmla="*/ 210 h 1733"/>
                  <a:gd name="T34" fmla="*/ 269 w 1392"/>
                  <a:gd name="T35" fmla="*/ 361 h 1733"/>
                  <a:gd name="T36" fmla="*/ 289 w 1392"/>
                  <a:gd name="T37" fmla="*/ 474 h 1733"/>
                  <a:gd name="T38" fmla="*/ 406 w 1392"/>
                  <a:gd name="T39" fmla="*/ 664 h 1733"/>
                  <a:gd name="T40" fmla="*/ 367 w 1392"/>
                  <a:gd name="T41" fmla="*/ 703 h 1733"/>
                  <a:gd name="T42" fmla="*/ 181 w 1392"/>
                  <a:gd name="T43" fmla="*/ 825 h 1733"/>
                  <a:gd name="T44" fmla="*/ 54 w 1392"/>
                  <a:gd name="T45" fmla="*/ 986 h 1733"/>
                  <a:gd name="T46" fmla="*/ 5 w 1392"/>
                  <a:gd name="T47" fmla="*/ 1186 h 1733"/>
                  <a:gd name="T48" fmla="*/ 15 w 1392"/>
                  <a:gd name="T49" fmla="*/ 1347 h 1733"/>
                  <a:gd name="T50" fmla="*/ 108 w 1392"/>
                  <a:gd name="T51" fmla="*/ 1533 h 1733"/>
                  <a:gd name="T52" fmla="*/ 220 w 1392"/>
                  <a:gd name="T53" fmla="*/ 1640 h 1733"/>
                  <a:gd name="T54" fmla="*/ 396 w 1392"/>
                  <a:gd name="T55" fmla="*/ 1718 h 1733"/>
                  <a:gd name="T56" fmla="*/ 518 w 1392"/>
                  <a:gd name="T57" fmla="*/ 1733 h 1733"/>
                  <a:gd name="T58" fmla="*/ 743 w 1392"/>
                  <a:gd name="T59" fmla="*/ 1699 h 1733"/>
                  <a:gd name="T60" fmla="*/ 1001 w 1392"/>
                  <a:gd name="T61" fmla="*/ 1543 h 1733"/>
                  <a:gd name="T62" fmla="*/ 1202 w 1392"/>
                  <a:gd name="T63" fmla="*/ 1640 h 1733"/>
                  <a:gd name="T64" fmla="*/ 1275 w 1392"/>
                  <a:gd name="T65" fmla="*/ 1689 h 1733"/>
                  <a:gd name="T66" fmla="*/ 1392 w 1392"/>
                  <a:gd name="T67" fmla="*/ 1567 h 1733"/>
                  <a:gd name="T68" fmla="*/ 1314 w 1392"/>
                  <a:gd name="T69" fmla="*/ 1552 h 1733"/>
                  <a:gd name="T70" fmla="*/ 411 w 1392"/>
                  <a:gd name="T71" fmla="*/ 332 h 1733"/>
                  <a:gd name="T72" fmla="*/ 474 w 1392"/>
                  <a:gd name="T73" fmla="*/ 200 h 1733"/>
                  <a:gd name="T74" fmla="*/ 640 w 1392"/>
                  <a:gd name="T75" fmla="*/ 137 h 1733"/>
                  <a:gd name="T76" fmla="*/ 704 w 1392"/>
                  <a:gd name="T77" fmla="*/ 142 h 1733"/>
                  <a:gd name="T78" fmla="*/ 826 w 1392"/>
                  <a:gd name="T79" fmla="*/ 220 h 1733"/>
                  <a:gd name="T80" fmla="*/ 855 w 1392"/>
                  <a:gd name="T81" fmla="*/ 327 h 1733"/>
                  <a:gd name="T82" fmla="*/ 826 w 1392"/>
                  <a:gd name="T83" fmla="*/ 420 h 1733"/>
                  <a:gd name="T84" fmla="*/ 660 w 1392"/>
                  <a:gd name="T85" fmla="*/ 571 h 1733"/>
                  <a:gd name="T86" fmla="*/ 513 w 1392"/>
                  <a:gd name="T87" fmla="*/ 576 h 1733"/>
                  <a:gd name="T88" fmla="*/ 420 w 1392"/>
                  <a:gd name="T89" fmla="*/ 425 h 1733"/>
                  <a:gd name="T90" fmla="*/ 508 w 1392"/>
                  <a:gd name="T91" fmla="*/ 1606 h 1733"/>
                  <a:gd name="T92" fmla="*/ 401 w 1392"/>
                  <a:gd name="T93" fmla="*/ 1587 h 1733"/>
                  <a:gd name="T94" fmla="*/ 274 w 1392"/>
                  <a:gd name="T95" fmla="*/ 1509 h 1733"/>
                  <a:gd name="T96" fmla="*/ 176 w 1392"/>
                  <a:gd name="T97" fmla="*/ 1386 h 1733"/>
                  <a:gd name="T98" fmla="*/ 137 w 1392"/>
                  <a:gd name="T99" fmla="*/ 1225 h 1733"/>
                  <a:gd name="T100" fmla="*/ 152 w 1392"/>
                  <a:gd name="T101" fmla="*/ 1103 h 1733"/>
                  <a:gd name="T102" fmla="*/ 215 w 1392"/>
                  <a:gd name="T103" fmla="*/ 972 h 1733"/>
                  <a:gd name="T104" fmla="*/ 425 w 1392"/>
                  <a:gd name="T105" fmla="*/ 820 h 1733"/>
                  <a:gd name="T106" fmla="*/ 503 w 1392"/>
                  <a:gd name="T107" fmla="*/ 786 h 1733"/>
                  <a:gd name="T108" fmla="*/ 977 w 1392"/>
                  <a:gd name="T109" fmla="*/ 1382 h 1733"/>
                  <a:gd name="T110" fmla="*/ 762 w 1392"/>
                  <a:gd name="T111" fmla="*/ 1552 h 1733"/>
                  <a:gd name="T112" fmla="*/ 508 w 1392"/>
                  <a:gd name="T113" fmla="*/ 1606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92" h="1733">
                    <a:moveTo>
                      <a:pt x="1314" y="1552"/>
                    </a:moveTo>
                    <a:lnTo>
                      <a:pt x="1314" y="1552"/>
                    </a:lnTo>
                    <a:lnTo>
                      <a:pt x="1290" y="1533"/>
                    </a:lnTo>
                    <a:lnTo>
                      <a:pt x="1250" y="1494"/>
                    </a:lnTo>
                    <a:lnTo>
                      <a:pt x="1148" y="1372"/>
                    </a:lnTo>
                    <a:lnTo>
                      <a:pt x="1148" y="1372"/>
                    </a:lnTo>
                    <a:lnTo>
                      <a:pt x="1177" y="1318"/>
                    </a:lnTo>
                    <a:lnTo>
                      <a:pt x="1202" y="1260"/>
                    </a:lnTo>
                    <a:lnTo>
                      <a:pt x="1221" y="1206"/>
                    </a:lnTo>
                    <a:lnTo>
                      <a:pt x="1231" y="1157"/>
                    </a:lnTo>
                    <a:lnTo>
                      <a:pt x="1241" y="1108"/>
                    </a:lnTo>
                    <a:lnTo>
                      <a:pt x="1246" y="1064"/>
                    </a:lnTo>
                    <a:lnTo>
                      <a:pt x="1250" y="986"/>
                    </a:lnTo>
                    <a:lnTo>
                      <a:pt x="1392" y="986"/>
                    </a:lnTo>
                    <a:lnTo>
                      <a:pt x="1392" y="854"/>
                    </a:lnTo>
                    <a:lnTo>
                      <a:pt x="1182" y="854"/>
                    </a:lnTo>
                    <a:lnTo>
                      <a:pt x="1182" y="854"/>
                    </a:lnTo>
                    <a:lnTo>
                      <a:pt x="1148" y="849"/>
                    </a:lnTo>
                    <a:lnTo>
                      <a:pt x="1148" y="849"/>
                    </a:lnTo>
                    <a:lnTo>
                      <a:pt x="1138" y="854"/>
                    </a:lnTo>
                    <a:lnTo>
                      <a:pt x="1128" y="859"/>
                    </a:lnTo>
                    <a:lnTo>
                      <a:pt x="1119" y="869"/>
                    </a:lnTo>
                    <a:lnTo>
                      <a:pt x="1119" y="884"/>
                    </a:lnTo>
                    <a:lnTo>
                      <a:pt x="1119" y="884"/>
                    </a:lnTo>
                    <a:lnTo>
                      <a:pt x="1119" y="957"/>
                    </a:lnTo>
                    <a:lnTo>
                      <a:pt x="1114" y="1059"/>
                    </a:lnTo>
                    <a:lnTo>
                      <a:pt x="1114" y="1059"/>
                    </a:lnTo>
                    <a:lnTo>
                      <a:pt x="1109" y="1113"/>
                    </a:lnTo>
                    <a:lnTo>
                      <a:pt x="1094" y="1167"/>
                    </a:lnTo>
                    <a:lnTo>
                      <a:pt x="1080" y="1216"/>
                    </a:lnTo>
                    <a:lnTo>
                      <a:pt x="1060" y="1264"/>
                    </a:lnTo>
                    <a:lnTo>
                      <a:pt x="1060" y="1264"/>
                    </a:lnTo>
                    <a:lnTo>
                      <a:pt x="835" y="986"/>
                    </a:lnTo>
                    <a:lnTo>
                      <a:pt x="635" y="732"/>
                    </a:lnTo>
                    <a:lnTo>
                      <a:pt x="635" y="732"/>
                    </a:lnTo>
                    <a:lnTo>
                      <a:pt x="699" y="698"/>
                    </a:lnTo>
                    <a:lnTo>
                      <a:pt x="757" y="659"/>
                    </a:lnTo>
                    <a:lnTo>
                      <a:pt x="821" y="620"/>
                    </a:lnTo>
                    <a:lnTo>
                      <a:pt x="874" y="571"/>
                    </a:lnTo>
                    <a:lnTo>
                      <a:pt x="918" y="517"/>
                    </a:lnTo>
                    <a:lnTo>
                      <a:pt x="938" y="488"/>
                    </a:lnTo>
                    <a:lnTo>
                      <a:pt x="958" y="454"/>
                    </a:lnTo>
                    <a:lnTo>
                      <a:pt x="972" y="425"/>
                    </a:lnTo>
                    <a:lnTo>
                      <a:pt x="982" y="391"/>
                    </a:lnTo>
                    <a:lnTo>
                      <a:pt x="987" y="352"/>
                    </a:lnTo>
                    <a:lnTo>
                      <a:pt x="987" y="312"/>
                    </a:lnTo>
                    <a:lnTo>
                      <a:pt x="987" y="312"/>
                    </a:lnTo>
                    <a:lnTo>
                      <a:pt x="982" y="254"/>
                    </a:lnTo>
                    <a:lnTo>
                      <a:pt x="967" y="195"/>
                    </a:lnTo>
                    <a:lnTo>
                      <a:pt x="938" y="142"/>
                    </a:lnTo>
                    <a:lnTo>
                      <a:pt x="904" y="98"/>
                    </a:lnTo>
                    <a:lnTo>
                      <a:pt x="860" y="59"/>
                    </a:lnTo>
                    <a:lnTo>
                      <a:pt x="811" y="34"/>
                    </a:lnTo>
                    <a:lnTo>
                      <a:pt x="752" y="10"/>
                    </a:lnTo>
                    <a:lnTo>
                      <a:pt x="684" y="0"/>
                    </a:lnTo>
                    <a:lnTo>
                      <a:pt x="684" y="0"/>
                    </a:lnTo>
                    <a:lnTo>
                      <a:pt x="640" y="0"/>
                    </a:lnTo>
                    <a:lnTo>
                      <a:pt x="601" y="5"/>
                    </a:lnTo>
                    <a:lnTo>
                      <a:pt x="557" y="10"/>
                    </a:lnTo>
                    <a:lnTo>
                      <a:pt x="518" y="24"/>
                    </a:lnTo>
                    <a:lnTo>
                      <a:pt x="479" y="39"/>
                    </a:lnTo>
                    <a:lnTo>
                      <a:pt x="445" y="59"/>
                    </a:lnTo>
                    <a:lnTo>
                      <a:pt x="411" y="83"/>
                    </a:lnTo>
                    <a:lnTo>
                      <a:pt x="381" y="112"/>
                    </a:lnTo>
                    <a:lnTo>
                      <a:pt x="381" y="112"/>
                    </a:lnTo>
                    <a:lnTo>
                      <a:pt x="352" y="142"/>
                    </a:lnTo>
                    <a:lnTo>
                      <a:pt x="332" y="176"/>
                    </a:lnTo>
                    <a:lnTo>
                      <a:pt x="313" y="210"/>
                    </a:lnTo>
                    <a:lnTo>
                      <a:pt x="293" y="244"/>
                    </a:lnTo>
                    <a:lnTo>
                      <a:pt x="284" y="283"/>
                    </a:lnTo>
                    <a:lnTo>
                      <a:pt x="274" y="322"/>
                    </a:lnTo>
                    <a:lnTo>
                      <a:pt x="269" y="361"/>
                    </a:lnTo>
                    <a:lnTo>
                      <a:pt x="274" y="400"/>
                    </a:lnTo>
                    <a:lnTo>
                      <a:pt x="274" y="400"/>
                    </a:lnTo>
                    <a:lnTo>
                      <a:pt x="279" y="439"/>
                    </a:lnTo>
                    <a:lnTo>
                      <a:pt x="289" y="474"/>
                    </a:lnTo>
                    <a:lnTo>
                      <a:pt x="303" y="508"/>
                    </a:lnTo>
                    <a:lnTo>
                      <a:pt x="318" y="542"/>
                    </a:lnTo>
                    <a:lnTo>
                      <a:pt x="362" y="605"/>
                    </a:lnTo>
                    <a:lnTo>
                      <a:pt x="406" y="664"/>
                    </a:lnTo>
                    <a:lnTo>
                      <a:pt x="406" y="664"/>
                    </a:lnTo>
                    <a:lnTo>
                      <a:pt x="420" y="679"/>
                    </a:lnTo>
                    <a:lnTo>
                      <a:pt x="420" y="679"/>
                    </a:lnTo>
                    <a:lnTo>
                      <a:pt x="367" y="703"/>
                    </a:lnTo>
                    <a:lnTo>
                      <a:pt x="303" y="737"/>
                    </a:lnTo>
                    <a:lnTo>
                      <a:pt x="240" y="776"/>
                    </a:lnTo>
                    <a:lnTo>
                      <a:pt x="181" y="825"/>
                    </a:lnTo>
                    <a:lnTo>
                      <a:pt x="181" y="825"/>
                    </a:lnTo>
                    <a:lnTo>
                      <a:pt x="142" y="864"/>
                    </a:lnTo>
                    <a:lnTo>
                      <a:pt x="108" y="903"/>
                    </a:lnTo>
                    <a:lnTo>
                      <a:pt x="79" y="942"/>
                    </a:lnTo>
                    <a:lnTo>
                      <a:pt x="54" y="986"/>
                    </a:lnTo>
                    <a:lnTo>
                      <a:pt x="35" y="1035"/>
                    </a:lnTo>
                    <a:lnTo>
                      <a:pt x="20" y="1084"/>
                    </a:lnTo>
                    <a:lnTo>
                      <a:pt x="10" y="1133"/>
                    </a:lnTo>
                    <a:lnTo>
                      <a:pt x="5" y="1186"/>
                    </a:lnTo>
                    <a:lnTo>
                      <a:pt x="5" y="1186"/>
                    </a:lnTo>
                    <a:lnTo>
                      <a:pt x="0" y="1240"/>
                    </a:lnTo>
                    <a:lnTo>
                      <a:pt x="5" y="1294"/>
                    </a:lnTo>
                    <a:lnTo>
                      <a:pt x="15" y="1347"/>
                    </a:lnTo>
                    <a:lnTo>
                      <a:pt x="30" y="1396"/>
                    </a:lnTo>
                    <a:lnTo>
                      <a:pt x="54" y="1445"/>
                    </a:lnTo>
                    <a:lnTo>
                      <a:pt x="79" y="1494"/>
                    </a:lnTo>
                    <a:lnTo>
                      <a:pt x="108" y="1533"/>
                    </a:lnTo>
                    <a:lnTo>
                      <a:pt x="142" y="1577"/>
                    </a:lnTo>
                    <a:lnTo>
                      <a:pt x="142" y="1577"/>
                    </a:lnTo>
                    <a:lnTo>
                      <a:pt x="181" y="1611"/>
                    </a:lnTo>
                    <a:lnTo>
                      <a:pt x="220" y="1640"/>
                    </a:lnTo>
                    <a:lnTo>
                      <a:pt x="264" y="1665"/>
                    </a:lnTo>
                    <a:lnTo>
                      <a:pt x="303" y="1689"/>
                    </a:lnTo>
                    <a:lnTo>
                      <a:pt x="352" y="1704"/>
                    </a:lnTo>
                    <a:lnTo>
                      <a:pt x="396" y="1718"/>
                    </a:lnTo>
                    <a:lnTo>
                      <a:pt x="445" y="1728"/>
                    </a:lnTo>
                    <a:lnTo>
                      <a:pt x="494" y="1733"/>
                    </a:lnTo>
                    <a:lnTo>
                      <a:pt x="494" y="1733"/>
                    </a:lnTo>
                    <a:lnTo>
                      <a:pt x="518" y="1733"/>
                    </a:lnTo>
                    <a:lnTo>
                      <a:pt x="518" y="1733"/>
                    </a:lnTo>
                    <a:lnTo>
                      <a:pt x="596" y="1728"/>
                    </a:lnTo>
                    <a:lnTo>
                      <a:pt x="669" y="1714"/>
                    </a:lnTo>
                    <a:lnTo>
                      <a:pt x="743" y="1699"/>
                    </a:lnTo>
                    <a:lnTo>
                      <a:pt x="811" y="1670"/>
                    </a:lnTo>
                    <a:lnTo>
                      <a:pt x="874" y="1635"/>
                    </a:lnTo>
                    <a:lnTo>
                      <a:pt x="938" y="1592"/>
                    </a:lnTo>
                    <a:lnTo>
                      <a:pt x="1001" y="1543"/>
                    </a:lnTo>
                    <a:lnTo>
                      <a:pt x="1060" y="1484"/>
                    </a:lnTo>
                    <a:lnTo>
                      <a:pt x="1060" y="1484"/>
                    </a:lnTo>
                    <a:lnTo>
                      <a:pt x="1163" y="1601"/>
                    </a:lnTo>
                    <a:lnTo>
                      <a:pt x="1202" y="1640"/>
                    </a:lnTo>
                    <a:lnTo>
                      <a:pt x="1231" y="1665"/>
                    </a:lnTo>
                    <a:lnTo>
                      <a:pt x="1231" y="1665"/>
                    </a:lnTo>
                    <a:lnTo>
                      <a:pt x="1250" y="1679"/>
                    </a:lnTo>
                    <a:lnTo>
                      <a:pt x="1275" y="1689"/>
                    </a:lnTo>
                    <a:lnTo>
                      <a:pt x="1314" y="1704"/>
                    </a:lnTo>
                    <a:lnTo>
                      <a:pt x="1353" y="1704"/>
                    </a:lnTo>
                    <a:lnTo>
                      <a:pt x="1392" y="1704"/>
                    </a:lnTo>
                    <a:lnTo>
                      <a:pt x="1392" y="1567"/>
                    </a:lnTo>
                    <a:lnTo>
                      <a:pt x="1392" y="1567"/>
                    </a:lnTo>
                    <a:lnTo>
                      <a:pt x="1348" y="1567"/>
                    </a:lnTo>
                    <a:lnTo>
                      <a:pt x="1329" y="1562"/>
                    </a:lnTo>
                    <a:lnTo>
                      <a:pt x="1314" y="1552"/>
                    </a:lnTo>
                    <a:lnTo>
                      <a:pt x="1314" y="1552"/>
                    </a:lnTo>
                    <a:close/>
                    <a:moveTo>
                      <a:pt x="406" y="376"/>
                    </a:moveTo>
                    <a:lnTo>
                      <a:pt x="406" y="376"/>
                    </a:lnTo>
                    <a:lnTo>
                      <a:pt x="411" y="332"/>
                    </a:lnTo>
                    <a:lnTo>
                      <a:pt x="420" y="283"/>
                    </a:lnTo>
                    <a:lnTo>
                      <a:pt x="445" y="239"/>
                    </a:lnTo>
                    <a:lnTo>
                      <a:pt x="474" y="200"/>
                    </a:lnTo>
                    <a:lnTo>
                      <a:pt x="474" y="200"/>
                    </a:lnTo>
                    <a:lnTo>
                      <a:pt x="508" y="171"/>
                    </a:lnTo>
                    <a:lnTo>
                      <a:pt x="547" y="151"/>
                    </a:lnTo>
                    <a:lnTo>
                      <a:pt x="591" y="142"/>
                    </a:lnTo>
                    <a:lnTo>
                      <a:pt x="640" y="137"/>
                    </a:lnTo>
                    <a:lnTo>
                      <a:pt x="640" y="137"/>
                    </a:lnTo>
                    <a:lnTo>
                      <a:pt x="665" y="137"/>
                    </a:lnTo>
                    <a:lnTo>
                      <a:pt x="665" y="137"/>
                    </a:lnTo>
                    <a:lnTo>
                      <a:pt x="704" y="142"/>
                    </a:lnTo>
                    <a:lnTo>
                      <a:pt x="743" y="156"/>
                    </a:lnTo>
                    <a:lnTo>
                      <a:pt x="772" y="171"/>
                    </a:lnTo>
                    <a:lnTo>
                      <a:pt x="801" y="195"/>
                    </a:lnTo>
                    <a:lnTo>
                      <a:pt x="826" y="220"/>
                    </a:lnTo>
                    <a:lnTo>
                      <a:pt x="840" y="254"/>
                    </a:lnTo>
                    <a:lnTo>
                      <a:pt x="850" y="288"/>
                    </a:lnTo>
                    <a:lnTo>
                      <a:pt x="855" y="327"/>
                    </a:lnTo>
                    <a:lnTo>
                      <a:pt x="855" y="327"/>
                    </a:lnTo>
                    <a:lnTo>
                      <a:pt x="850" y="352"/>
                    </a:lnTo>
                    <a:lnTo>
                      <a:pt x="845" y="376"/>
                    </a:lnTo>
                    <a:lnTo>
                      <a:pt x="835" y="400"/>
                    </a:lnTo>
                    <a:lnTo>
                      <a:pt x="826" y="420"/>
                    </a:lnTo>
                    <a:lnTo>
                      <a:pt x="796" y="464"/>
                    </a:lnTo>
                    <a:lnTo>
                      <a:pt x="757" y="503"/>
                    </a:lnTo>
                    <a:lnTo>
                      <a:pt x="708" y="537"/>
                    </a:lnTo>
                    <a:lnTo>
                      <a:pt x="660" y="571"/>
                    </a:lnTo>
                    <a:lnTo>
                      <a:pt x="606" y="600"/>
                    </a:lnTo>
                    <a:lnTo>
                      <a:pt x="552" y="625"/>
                    </a:lnTo>
                    <a:lnTo>
                      <a:pt x="552" y="625"/>
                    </a:lnTo>
                    <a:lnTo>
                      <a:pt x="513" y="576"/>
                    </a:lnTo>
                    <a:lnTo>
                      <a:pt x="513" y="576"/>
                    </a:lnTo>
                    <a:lnTo>
                      <a:pt x="474" y="522"/>
                    </a:lnTo>
                    <a:lnTo>
                      <a:pt x="445" y="474"/>
                    </a:lnTo>
                    <a:lnTo>
                      <a:pt x="420" y="425"/>
                    </a:lnTo>
                    <a:lnTo>
                      <a:pt x="411" y="400"/>
                    </a:lnTo>
                    <a:lnTo>
                      <a:pt x="406" y="376"/>
                    </a:lnTo>
                    <a:lnTo>
                      <a:pt x="406" y="376"/>
                    </a:lnTo>
                    <a:close/>
                    <a:moveTo>
                      <a:pt x="508" y="1606"/>
                    </a:moveTo>
                    <a:lnTo>
                      <a:pt x="508" y="1606"/>
                    </a:lnTo>
                    <a:lnTo>
                      <a:pt x="474" y="1601"/>
                    </a:lnTo>
                    <a:lnTo>
                      <a:pt x="435" y="1596"/>
                    </a:lnTo>
                    <a:lnTo>
                      <a:pt x="401" y="1587"/>
                    </a:lnTo>
                    <a:lnTo>
                      <a:pt x="367" y="1572"/>
                    </a:lnTo>
                    <a:lnTo>
                      <a:pt x="332" y="1552"/>
                    </a:lnTo>
                    <a:lnTo>
                      <a:pt x="303" y="1533"/>
                    </a:lnTo>
                    <a:lnTo>
                      <a:pt x="274" y="1509"/>
                    </a:lnTo>
                    <a:lnTo>
                      <a:pt x="245" y="1484"/>
                    </a:lnTo>
                    <a:lnTo>
                      <a:pt x="220" y="1455"/>
                    </a:lnTo>
                    <a:lnTo>
                      <a:pt x="196" y="1421"/>
                    </a:lnTo>
                    <a:lnTo>
                      <a:pt x="176" y="1386"/>
                    </a:lnTo>
                    <a:lnTo>
                      <a:pt x="162" y="1347"/>
                    </a:lnTo>
                    <a:lnTo>
                      <a:pt x="147" y="1308"/>
                    </a:lnTo>
                    <a:lnTo>
                      <a:pt x="142" y="1269"/>
                    </a:lnTo>
                    <a:lnTo>
                      <a:pt x="137" y="1225"/>
                    </a:lnTo>
                    <a:lnTo>
                      <a:pt x="137" y="1181"/>
                    </a:lnTo>
                    <a:lnTo>
                      <a:pt x="137" y="1181"/>
                    </a:lnTo>
                    <a:lnTo>
                      <a:pt x="142" y="1142"/>
                    </a:lnTo>
                    <a:lnTo>
                      <a:pt x="152" y="1103"/>
                    </a:lnTo>
                    <a:lnTo>
                      <a:pt x="166" y="1064"/>
                    </a:lnTo>
                    <a:lnTo>
                      <a:pt x="181" y="1035"/>
                    </a:lnTo>
                    <a:lnTo>
                      <a:pt x="196" y="1001"/>
                    </a:lnTo>
                    <a:lnTo>
                      <a:pt x="215" y="972"/>
                    </a:lnTo>
                    <a:lnTo>
                      <a:pt x="264" y="923"/>
                    </a:lnTo>
                    <a:lnTo>
                      <a:pt x="313" y="884"/>
                    </a:lnTo>
                    <a:lnTo>
                      <a:pt x="367" y="849"/>
                    </a:lnTo>
                    <a:lnTo>
                      <a:pt x="425" y="820"/>
                    </a:lnTo>
                    <a:lnTo>
                      <a:pt x="474" y="796"/>
                    </a:lnTo>
                    <a:lnTo>
                      <a:pt x="484" y="796"/>
                    </a:lnTo>
                    <a:lnTo>
                      <a:pt x="484" y="796"/>
                    </a:lnTo>
                    <a:lnTo>
                      <a:pt x="503" y="786"/>
                    </a:lnTo>
                    <a:lnTo>
                      <a:pt x="503" y="786"/>
                    </a:lnTo>
                    <a:lnTo>
                      <a:pt x="713" y="1059"/>
                    </a:lnTo>
                    <a:lnTo>
                      <a:pt x="977" y="1382"/>
                    </a:lnTo>
                    <a:lnTo>
                      <a:pt x="977" y="1382"/>
                    </a:lnTo>
                    <a:lnTo>
                      <a:pt x="923" y="1435"/>
                    </a:lnTo>
                    <a:lnTo>
                      <a:pt x="874" y="1484"/>
                    </a:lnTo>
                    <a:lnTo>
                      <a:pt x="816" y="1523"/>
                    </a:lnTo>
                    <a:lnTo>
                      <a:pt x="762" y="1552"/>
                    </a:lnTo>
                    <a:lnTo>
                      <a:pt x="704" y="1577"/>
                    </a:lnTo>
                    <a:lnTo>
                      <a:pt x="640" y="1596"/>
                    </a:lnTo>
                    <a:lnTo>
                      <a:pt x="577" y="1606"/>
                    </a:lnTo>
                    <a:lnTo>
                      <a:pt x="508" y="1606"/>
                    </a:lnTo>
                    <a:lnTo>
                      <a:pt x="508" y="1606"/>
                    </a:lnTo>
                    <a:close/>
                  </a:path>
                </a:pathLst>
              </a:custGeom>
              <a:solidFill>
                <a:schemeClr val="accent1"/>
              </a:solidFill>
              <a:ln>
                <a:noFill/>
              </a:ln>
            </p:spPr>
            <p:txBody>
              <a:bodyPr rot="0" vert="horz" wrap="square" lIns="91440" tIns="45720" rIns="91440" bIns="45720" anchor="t" anchorCtr="0" upright="1">
                <a:noAutofit/>
              </a:bodyPr>
              <a:lstStyle/>
              <a:p>
                <a:endParaRPr lang="en-GB"/>
              </a:p>
            </p:txBody>
          </p:sp>
          <p:sp>
            <p:nvSpPr>
              <p:cNvPr id="28" name="Freeform 27"/>
              <p:cNvSpPr>
                <a:spLocks noEditPoints="1"/>
              </p:cNvSpPr>
              <p:nvPr/>
            </p:nvSpPr>
            <p:spPr bwMode="auto">
              <a:xfrm>
                <a:off x="1727200" y="21590"/>
                <a:ext cx="756284" cy="1082040"/>
              </a:xfrm>
              <a:custGeom>
                <a:avLst/>
                <a:gdLst>
                  <a:gd name="T0" fmla="*/ 1103 w 1191"/>
                  <a:gd name="T1" fmla="*/ 1558 h 1704"/>
                  <a:gd name="T2" fmla="*/ 1069 w 1191"/>
                  <a:gd name="T3" fmla="*/ 1548 h 1704"/>
                  <a:gd name="T4" fmla="*/ 1050 w 1191"/>
                  <a:gd name="T5" fmla="*/ 1504 h 1704"/>
                  <a:gd name="T6" fmla="*/ 1045 w 1191"/>
                  <a:gd name="T7" fmla="*/ 283 h 1704"/>
                  <a:gd name="T8" fmla="*/ 1055 w 1191"/>
                  <a:gd name="T9" fmla="*/ 29 h 1704"/>
                  <a:gd name="T10" fmla="*/ 1050 w 1191"/>
                  <a:gd name="T11" fmla="*/ 10 h 1704"/>
                  <a:gd name="T12" fmla="*/ 1025 w 1191"/>
                  <a:gd name="T13" fmla="*/ 0 h 1704"/>
                  <a:gd name="T14" fmla="*/ 679 w 1191"/>
                  <a:gd name="T15" fmla="*/ 0 h 1704"/>
                  <a:gd name="T16" fmla="*/ 757 w 1191"/>
                  <a:gd name="T17" fmla="*/ 117 h 1704"/>
                  <a:gd name="T18" fmla="*/ 791 w 1191"/>
                  <a:gd name="T19" fmla="*/ 127 h 1704"/>
                  <a:gd name="T20" fmla="*/ 801 w 1191"/>
                  <a:gd name="T21" fmla="*/ 137 h 1704"/>
                  <a:gd name="T22" fmla="*/ 815 w 1191"/>
                  <a:gd name="T23" fmla="*/ 200 h 1704"/>
                  <a:gd name="T24" fmla="*/ 815 w 1191"/>
                  <a:gd name="T25" fmla="*/ 547 h 1704"/>
                  <a:gd name="T26" fmla="*/ 688 w 1191"/>
                  <a:gd name="T27" fmla="*/ 523 h 1704"/>
                  <a:gd name="T28" fmla="*/ 566 w 1191"/>
                  <a:gd name="T29" fmla="*/ 523 h 1704"/>
                  <a:gd name="T30" fmla="*/ 395 w 1191"/>
                  <a:gd name="T31" fmla="*/ 552 h 1704"/>
                  <a:gd name="T32" fmla="*/ 244 w 1191"/>
                  <a:gd name="T33" fmla="*/ 625 h 1704"/>
                  <a:gd name="T34" fmla="*/ 117 w 1191"/>
                  <a:gd name="T35" fmla="*/ 737 h 1704"/>
                  <a:gd name="T36" fmla="*/ 29 w 1191"/>
                  <a:gd name="T37" fmla="*/ 903 h 1704"/>
                  <a:gd name="T38" fmla="*/ 0 w 1191"/>
                  <a:gd name="T39" fmla="*/ 1123 h 1704"/>
                  <a:gd name="T40" fmla="*/ 10 w 1191"/>
                  <a:gd name="T41" fmla="*/ 1274 h 1704"/>
                  <a:gd name="T42" fmla="*/ 63 w 1191"/>
                  <a:gd name="T43" fmla="*/ 1450 h 1704"/>
                  <a:gd name="T44" fmla="*/ 146 w 1191"/>
                  <a:gd name="T45" fmla="*/ 1572 h 1704"/>
                  <a:gd name="T46" fmla="*/ 249 w 1191"/>
                  <a:gd name="T47" fmla="*/ 1655 h 1704"/>
                  <a:gd name="T48" fmla="*/ 366 w 1191"/>
                  <a:gd name="T49" fmla="*/ 1694 h 1704"/>
                  <a:gd name="T50" fmla="*/ 444 w 1191"/>
                  <a:gd name="T51" fmla="*/ 1704 h 1704"/>
                  <a:gd name="T52" fmla="*/ 610 w 1191"/>
                  <a:gd name="T53" fmla="*/ 1680 h 1704"/>
                  <a:gd name="T54" fmla="*/ 747 w 1191"/>
                  <a:gd name="T55" fmla="*/ 1626 h 1704"/>
                  <a:gd name="T56" fmla="*/ 820 w 1191"/>
                  <a:gd name="T57" fmla="*/ 1655 h 1704"/>
                  <a:gd name="T58" fmla="*/ 1191 w 1191"/>
                  <a:gd name="T59" fmla="*/ 1558 h 1704"/>
                  <a:gd name="T60" fmla="*/ 605 w 1191"/>
                  <a:gd name="T61" fmla="*/ 645 h 1704"/>
                  <a:gd name="T62" fmla="*/ 766 w 1191"/>
                  <a:gd name="T63" fmla="*/ 689 h 1704"/>
                  <a:gd name="T64" fmla="*/ 810 w 1191"/>
                  <a:gd name="T65" fmla="*/ 1470 h 1704"/>
                  <a:gd name="T66" fmla="*/ 752 w 1191"/>
                  <a:gd name="T67" fmla="*/ 1494 h 1704"/>
                  <a:gd name="T68" fmla="*/ 605 w 1191"/>
                  <a:gd name="T69" fmla="*/ 1533 h 1704"/>
                  <a:gd name="T70" fmla="*/ 522 w 1191"/>
                  <a:gd name="T71" fmla="*/ 1533 h 1704"/>
                  <a:gd name="T72" fmla="*/ 425 w 1191"/>
                  <a:gd name="T73" fmla="*/ 1509 h 1704"/>
                  <a:gd name="T74" fmla="*/ 347 w 1191"/>
                  <a:gd name="T75" fmla="*/ 1460 h 1704"/>
                  <a:gd name="T76" fmla="*/ 288 w 1191"/>
                  <a:gd name="T77" fmla="*/ 1372 h 1704"/>
                  <a:gd name="T78" fmla="*/ 259 w 1191"/>
                  <a:gd name="T79" fmla="*/ 1260 h 1704"/>
                  <a:gd name="T80" fmla="*/ 249 w 1191"/>
                  <a:gd name="T81" fmla="*/ 1113 h 1704"/>
                  <a:gd name="T82" fmla="*/ 268 w 1191"/>
                  <a:gd name="T83" fmla="*/ 908 h 1704"/>
                  <a:gd name="T84" fmla="*/ 312 w 1191"/>
                  <a:gd name="T85" fmla="*/ 791 h 1704"/>
                  <a:gd name="T86" fmla="*/ 386 w 1191"/>
                  <a:gd name="T87" fmla="*/ 708 h 1704"/>
                  <a:gd name="T88" fmla="*/ 483 w 1191"/>
                  <a:gd name="T89" fmla="*/ 659 h 1704"/>
                  <a:gd name="T90" fmla="*/ 605 w 1191"/>
                  <a:gd name="T91" fmla="*/ 645 h 1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1" h="1704">
                    <a:moveTo>
                      <a:pt x="1182" y="1558"/>
                    </a:moveTo>
                    <a:lnTo>
                      <a:pt x="1182" y="1558"/>
                    </a:lnTo>
                    <a:lnTo>
                      <a:pt x="1103" y="1558"/>
                    </a:lnTo>
                    <a:lnTo>
                      <a:pt x="1103" y="1558"/>
                    </a:lnTo>
                    <a:lnTo>
                      <a:pt x="1079" y="1558"/>
                    </a:lnTo>
                    <a:lnTo>
                      <a:pt x="1069" y="1548"/>
                    </a:lnTo>
                    <a:lnTo>
                      <a:pt x="1059" y="1538"/>
                    </a:lnTo>
                    <a:lnTo>
                      <a:pt x="1055" y="1523"/>
                    </a:lnTo>
                    <a:lnTo>
                      <a:pt x="1050" y="1504"/>
                    </a:lnTo>
                    <a:lnTo>
                      <a:pt x="1045" y="1435"/>
                    </a:lnTo>
                    <a:lnTo>
                      <a:pt x="1045" y="283"/>
                    </a:lnTo>
                    <a:lnTo>
                      <a:pt x="1045" y="283"/>
                    </a:lnTo>
                    <a:lnTo>
                      <a:pt x="1050" y="93"/>
                    </a:lnTo>
                    <a:lnTo>
                      <a:pt x="1055" y="29"/>
                    </a:lnTo>
                    <a:lnTo>
                      <a:pt x="1055" y="29"/>
                    </a:lnTo>
                    <a:lnTo>
                      <a:pt x="1055" y="29"/>
                    </a:lnTo>
                    <a:lnTo>
                      <a:pt x="1055" y="25"/>
                    </a:lnTo>
                    <a:lnTo>
                      <a:pt x="1050" y="10"/>
                    </a:lnTo>
                    <a:lnTo>
                      <a:pt x="1050" y="10"/>
                    </a:lnTo>
                    <a:lnTo>
                      <a:pt x="1040" y="5"/>
                    </a:lnTo>
                    <a:lnTo>
                      <a:pt x="1025" y="0"/>
                    </a:lnTo>
                    <a:lnTo>
                      <a:pt x="1025" y="0"/>
                    </a:lnTo>
                    <a:lnTo>
                      <a:pt x="1025" y="0"/>
                    </a:lnTo>
                    <a:lnTo>
                      <a:pt x="679" y="0"/>
                    </a:lnTo>
                    <a:lnTo>
                      <a:pt x="640" y="0"/>
                    </a:lnTo>
                    <a:lnTo>
                      <a:pt x="640" y="117"/>
                    </a:lnTo>
                    <a:lnTo>
                      <a:pt x="757" y="117"/>
                    </a:lnTo>
                    <a:lnTo>
                      <a:pt x="757" y="117"/>
                    </a:lnTo>
                    <a:lnTo>
                      <a:pt x="781" y="122"/>
                    </a:lnTo>
                    <a:lnTo>
                      <a:pt x="791" y="127"/>
                    </a:lnTo>
                    <a:lnTo>
                      <a:pt x="801" y="132"/>
                    </a:lnTo>
                    <a:lnTo>
                      <a:pt x="801" y="137"/>
                    </a:lnTo>
                    <a:lnTo>
                      <a:pt x="801" y="137"/>
                    </a:lnTo>
                    <a:lnTo>
                      <a:pt x="810" y="161"/>
                    </a:lnTo>
                    <a:lnTo>
                      <a:pt x="815" y="195"/>
                    </a:lnTo>
                    <a:lnTo>
                      <a:pt x="815" y="200"/>
                    </a:lnTo>
                    <a:lnTo>
                      <a:pt x="815" y="200"/>
                    </a:lnTo>
                    <a:lnTo>
                      <a:pt x="815" y="205"/>
                    </a:lnTo>
                    <a:lnTo>
                      <a:pt x="815" y="547"/>
                    </a:lnTo>
                    <a:lnTo>
                      <a:pt x="815" y="547"/>
                    </a:lnTo>
                    <a:lnTo>
                      <a:pt x="742" y="532"/>
                    </a:lnTo>
                    <a:lnTo>
                      <a:pt x="688" y="523"/>
                    </a:lnTo>
                    <a:lnTo>
                      <a:pt x="620" y="523"/>
                    </a:lnTo>
                    <a:lnTo>
                      <a:pt x="620" y="523"/>
                    </a:lnTo>
                    <a:lnTo>
                      <a:pt x="566" y="523"/>
                    </a:lnTo>
                    <a:lnTo>
                      <a:pt x="508" y="532"/>
                    </a:lnTo>
                    <a:lnTo>
                      <a:pt x="454" y="542"/>
                    </a:lnTo>
                    <a:lnTo>
                      <a:pt x="395" y="552"/>
                    </a:lnTo>
                    <a:lnTo>
                      <a:pt x="342" y="571"/>
                    </a:lnTo>
                    <a:lnTo>
                      <a:pt x="293" y="596"/>
                    </a:lnTo>
                    <a:lnTo>
                      <a:pt x="244" y="625"/>
                    </a:lnTo>
                    <a:lnTo>
                      <a:pt x="195" y="659"/>
                    </a:lnTo>
                    <a:lnTo>
                      <a:pt x="156" y="693"/>
                    </a:lnTo>
                    <a:lnTo>
                      <a:pt x="117" y="737"/>
                    </a:lnTo>
                    <a:lnTo>
                      <a:pt x="83" y="786"/>
                    </a:lnTo>
                    <a:lnTo>
                      <a:pt x="54" y="845"/>
                    </a:lnTo>
                    <a:lnTo>
                      <a:pt x="29" y="903"/>
                    </a:lnTo>
                    <a:lnTo>
                      <a:pt x="15" y="972"/>
                    </a:lnTo>
                    <a:lnTo>
                      <a:pt x="5" y="1045"/>
                    </a:lnTo>
                    <a:lnTo>
                      <a:pt x="0" y="1123"/>
                    </a:lnTo>
                    <a:lnTo>
                      <a:pt x="0" y="1123"/>
                    </a:lnTo>
                    <a:lnTo>
                      <a:pt x="5" y="1201"/>
                    </a:lnTo>
                    <a:lnTo>
                      <a:pt x="10" y="1274"/>
                    </a:lnTo>
                    <a:lnTo>
                      <a:pt x="24" y="1338"/>
                    </a:lnTo>
                    <a:lnTo>
                      <a:pt x="39" y="1396"/>
                    </a:lnTo>
                    <a:lnTo>
                      <a:pt x="63" y="1450"/>
                    </a:lnTo>
                    <a:lnTo>
                      <a:pt x="88" y="1494"/>
                    </a:lnTo>
                    <a:lnTo>
                      <a:pt x="112" y="1538"/>
                    </a:lnTo>
                    <a:lnTo>
                      <a:pt x="146" y="1572"/>
                    </a:lnTo>
                    <a:lnTo>
                      <a:pt x="181" y="1606"/>
                    </a:lnTo>
                    <a:lnTo>
                      <a:pt x="215" y="1631"/>
                    </a:lnTo>
                    <a:lnTo>
                      <a:pt x="249" y="1655"/>
                    </a:lnTo>
                    <a:lnTo>
                      <a:pt x="288" y="1675"/>
                    </a:lnTo>
                    <a:lnTo>
                      <a:pt x="327" y="1684"/>
                    </a:lnTo>
                    <a:lnTo>
                      <a:pt x="366" y="1694"/>
                    </a:lnTo>
                    <a:lnTo>
                      <a:pt x="405" y="1699"/>
                    </a:lnTo>
                    <a:lnTo>
                      <a:pt x="444" y="1704"/>
                    </a:lnTo>
                    <a:lnTo>
                      <a:pt x="444" y="1704"/>
                    </a:lnTo>
                    <a:lnTo>
                      <a:pt x="503" y="1699"/>
                    </a:lnTo>
                    <a:lnTo>
                      <a:pt x="557" y="1694"/>
                    </a:lnTo>
                    <a:lnTo>
                      <a:pt x="610" y="1680"/>
                    </a:lnTo>
                    <a:lnTo>
                      <a:pt x="659" y="1665"/>
                    </a:lnTo>
                    <a:lnTo>
                      <a:pt x="703" y="1645"/>
                    </a:lnTo>
                    <a:lnTo>
                      <a:pt x="747" y="1626"/>
                    </a:lnTo>
                    <a:lnTo>
                      <a:pt x="786" y="1601"/>
                    </a:lnTo>
                    <a:lnTo>
                      <a:pt x="820" y="1577"/>
                    </a:lnTo>
                    <a:lnTo>
                      <a:pt x="820" y="1655"/>
                    </a:lnTo>
                    <a:lnTo>
                      <a:pt x="830" y="1675"/>
                    </a:lnTo>
                    <a:lnTo>
                      <a:pt x="1191" y="1675"/>
                    </a:lnTo>
                    <a:lnTo>
                      <a:pt x="1191" y="1558"/>
                    </a:lnTo>
                    <a:lnTo>
                      <a:pt x="1182" y="1558"/>
                    </a:lnTo>
                    <a:close/>
                    <a:moveTo>
                      <a:pt x="605" y="645"/>
                    </a:moveTo>
                    <a:lnTo>
                      <a:pt x="605" y="645"/>
                    </a:lnTo>
                    <a:lnTo>
                      <a:pt x="664" y="649"/>
                    </a:lnTo>
                    <a:lnTo>
                      <a:pt x="718" y="664"/>
                    </a:lnTo>
                    <a:lnTo>
                      <a:pt x="766" y="689"/>
                    </a:lnTo>
                    <a:lnTo>
                      <a:pt x="810" y="723"/>
                    </a:lnTo>
                    <a:lnTo>
                      <a:pt x="810" y="1470"/>
                    </a:lnTo>
                    <a:lnTo>
                      <a:pt x="810" y="1470"/>
                    </a:lnTo>
                    <a:lnTo>
                      <a:pt x="796" y="1475"/>
                    </a:lnTo>
                    <a:lnTo>
                      <a:pt x="796" y="1475"/>
                    </a:lnTo>
                    <a:lnTo>
                      <a:pt x="752" y="1494"/>
                    </a:lnTo>
                    <a:lnTo>
                      <a:pt x="703" y="1514"/>
                    </a:lnTo>
                    <a:lnTo>
                      <a:pt x="640" y="1528"/>
                    </a:lnTo>
                    <a:lnTo>
                      <a:pt x="605" y="1533"/>
                    </a:lnTo>
                    <a:lnTo>
                      <a:pt x="566" y="1538"/>
                    </a:lnTo>
                    <a:lnTo>
                      <a:pt x="566" y="1538"/>
                    </a:lnTo>
                    <a:lnTo>
                      <a:pt x="522" y="1533"/>
                    </a:lnTo>
                    <a:lnTo>
                      <a:pt x="488" y="1528"/>
                    </a:lnTo>
                    <a:lnTo>
                      <a:pt x="454" y="1523"/>
                    </a:lnTo>
                    <a:lnTo>
                      <a:pt x="425" y="1509"/>
                    </a:lnTo>
                    <a:lnTo>
                      <a:pt x="395" y="1494"/>
                    </a:lnTo>
                    <a:lnTo>
                      <a:pt x="366" y="1479"/>
                    </a:lnTo>
                    <a:lnTo>
                      <a:pt x="347" y="1460"/>
                    </a:lnTo>
                    <a:lnTo>
                      <a:pt x="322" y="1435"/>
                    </a:lnTo>
                    <a:lnTo>
                      <a:pt x="307" y="1406"/>
                    </a:lnTo>
                    <a:lnTo>
                      <a:pt x="288" y="1372"/>
                    </a:lnTo>
                    <a:lnTo>
                      <a:pt x="278" y="1338"/>
                    </a:lnTo>
                    <a:lnTo>
                      <a:pt x="264" y="1304"/>
                    </a:lnTo>
                    <a:lnTo>
                      <a:pt x="259" y="1260"/>
                    </a:lnTo>
                    <a:lnTo>
                      <a:pt x="254" y="1216"/>
                    </a:lnTo>
                    <a:lnTo>
                      <a:pt x="249" y="1113"/>
                    </a:lnTo>
                    <a:lnTo>
                      <a:pt x="249" y="1113"/>
                    </a:lnTo>
                    <a:lnTo>
                      <a:pt x="254" y="1001"/>
                    </a:lnTo>
                    <a:lnTo>
                      <a:pt x="259" y="952"/>
                    </a:lnTo>
                    <a:lnTo>
                      <a:pt x="268" y="908"/>
                    </a:lnTo>
                    <a:lnTo>
                      <a:pt x="278" y="864"/>
                    </a:lnTo>
                    <a:lnTo>
                      <a:pt x="298" y="825"/>
                    </a:lnTo>
                    <a:lnTo>
                      <a:pt x="312" y="791"/>
                    </a:lnTo>
                    <a:lnTo>
                      <a:pt x="332" y="762"/>
                    </a:lnTo>
                    <a:lnTo>
                      <a:pt x="356" y="732"/>
                    </a:lnTo>
                    <a:lnTo>
                      <a:pt x="386" y="708"/>
                    </a:lnTo>
                    <a:lnTo>
                      <a:pt x="415" y="689"/>
                    </a:lnTo>
                    <a:lnTo>
                      <a:pt x="444" y="674"/>
                    </a:lnTo>
                    <a:lnTo>
                      <a:pt x="483" y="659"/>
                    </a:lnTo>
                    <a:lnTo>
                      <a:pt x="517" y="654"/>
                    </a:lnTo>
                    <a:lnTo>
                      <a:pt x="561" y="649"/>
                    </a:lnTo>
                    <a:lnTo>
                      <a:pt x="605" y="645"/>
                    </a:lnTo>
                    <a:lnTo>
                      <a:pt x="605" y="6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9" name="Freeform 28"/>
              <p:cNvSpPr>
                <a:spLocks noEditPoints="1"/>
              </p:cNvSpPr>
              <p:nvPr/>
            </p:nvSpPr>
            <p:spPr bwMode="auto">
              <a:xfrm>
                <a:off x="5501006" y="21590"/>
                <a:ext cx="756284" cy="1082040"/>
              </a:xfrm>
              <a:custGeom>
                <a:avLst/>
                <a:gdLst>
                  <a:gd name="T0" fmla="*/ 1098 w 1191"/>
                  <a:gd name="T1" fmla="*/ 1558 h 1704"/>
                  <a:gd name="T2" fmla="*/ 1069 w 1191"/>
                  <a:gd name="T3" fmla="*/ 1548 h 1704"/>
                  <a:gd name="T4" fmla="*/ 1049 w 1191"/>
                  <a:gd name="T5" fmla="*/ 1504 h 1704"/>
                  <a:gd name="T6" fmla="*/ 1045 w 1191"/>
                  <a:gd name="T7" fmla="*/ 283 h 1704"/>
                  <a:gd name="T8" fmla="*/ 1049 w 1191"/>
                  <a:gd name="T9" fmla="*/ 29 h 1704"/>
                  <a:gd name="T10" fmla="*/ 1049 w 1191"/>
                  <a:gd name="T11" fmla="*/ 10 h 1704"/>
                  <a:gd name="T12" fmla="*/ 1025 w 1191"/>
                  <a:gd name="T13" fmla="*/ 0 h 1704"/>
                  <a:gd name="T14" fmla="*/ 678 w 1191"/>
                  <a:gd name="T15" fmla="*/ 0 h 1704"/>
                  <a:gd name="T16" fmla="*/ 752 w 1191"/>
                  <a:gd name="T17" fmla="*/ 117 h 1704"/>
                  <a:gd name="T18" fmla="*/ 791 w 1191"/>
                  <a:gd name="T19" fmla="*/ 127 h 1704"/>
                  <a:gd name="T20" fmla="*/ 800 w 1191"/>
                  <a:gd name="T21" fmla="*/ 137 h 1704"/>
                  <a:gd name="T22" fmla="*/ 815 w 1191"/>
                  <a:gd name="T23" fmla="*/ 200 h 1704"/>
                  <a:gd name="T24" fmla="*/ 815 w 1191"/>
                  <a:gd name="T25" fmla="*/ 547 h 1704"/>
                  <a:gd name="T26" fmla="*/ 683 w 1191"/>
                  <a:gd name="T27" fmla="*/ 523 h 1704"/>
                  <a:gd name="T28" fmla="*/ 561 w 1191"/>
                  <a:gd name="T29" fmla="*/ 523 h 1704"/>
                  <a:gd name="T30" fmla="*/ 395 w 1191"/>
                  <a:gd name="T31" fmla="*/ 552 h 1704"/>
                  <a:gd name="T32" fmla="*/ 244 w 1191"/>
                  <a:gd name="T33" fmla="*/ 625 h 1704"/>
                  <a:gd name="T34" fmla="*/ 117 w 1191"/>
                  <a:gd name="T35" fmla="*/ 737 h 1704"/>
                  <a:gd name="T36" fmla="*/ 29 w 1191"/>
                  <a:gd name="T37" fmla="*/ 903 h 1704"/>
                  <a:gd name="T38" fmla="*/ 0 w 1191"/>
                  <a:gd name="T39" fmla="*/ 1123 h 1704"/>
                  <a:gd name="T40" fmla="*/ 9 w 1191"/>
                  <a:gd name="T41" fmla="*/ 1274 h 1704"/>
                  <a:gd name="T42" fmla="*/ 63 w 1191"/>
                  <a:gd name="T43" fmla="*/ 1450 h 1704"/>
                  <a:gd name="T44" fmla="*/ 146 w 1191"/>
                  <a:gd name="T45" fmla="*/ 1572 h 1704"/>
                  <a:gd name="T46" fmla="*/ 249 w 1191"/>
                  <a:gd name="T47" fmla="*/ 1655 h 1704"/>
                  <a:gd name="T48" fmla="*/ 366 w 1191"/>
                  <a:gd name="T49" fmla="*/ 1694 h 1704"/>
                  <a:gd name="T50" fmla="*/ 444 w 1191"/>
                  <a:gd name="T51" fmla="*/ 1704 h 1704"/>
                  <a:gd name="T52" fmla="*/ 605 w 1191"/>
                  <a:gd name="T53" fmla="*/ 1680 h 1704"/>
                  <a:gd name="T54" fmla="*/ 747 w 1191"/>
                  <a:gd name="T55" fmla="*/ 1626 h 1704"/>
                  <a:gd name="T56" fmla="*/ 820 w 1191"/>
                  <a:gd name="T57" fmla="*/ 1655 h 1704"/>
                  <a:gd name="T58" fmla="*/ 1191 w 1191"/>
                  <a:gd name="T59" fmla="*/ 1558 h 1704"/>
                  <a:gd name="T60" fmla="*/ 605 w 1191"/>
                  <a:gd name="T61" fmla="*/ 645 h 1704"/>
                  <a:gd name="T62" fmla="*/ 766 w 1191"/>
                  <a:gd name="T63" fmla="*/ 689 h 1704"/>
                  <a:gd name="T64" fmla="*/ 810 w 1191"/>
                  <a:gd name="T65" fmla="*/ 1470 h 1704"/>
                  <a:gd name="T66" fmla="*/ 752 w 1191"/>
                  <a:gd name="T67" fmla="*/ 1494 h 1704"/>
                  <a:gd name="T68" fmla="*/ 605 w 1191"/>
                  <a:gd name="T69" fmla="*/ 1533 h 1704"/>
                  <a:gd name="T70" fmla="*/ 522 w 1191"/>
                  <a:gd name="T71" fmla="*/ 1533 h 1704"/>
                  <a:gd name="T72" fmla="*/ 424 w 1191"/>
                  <a:gd name="T73" fmla="*/ 1509 h 1704"/>
                  <a:gd name="T74" fmla="*/ 346 w 1191"/>
                  <a:gd name="T75" fmla="*/ 1460 h 1704"/>
                  <a:gd name="T76" fmla="*/ 288 w 1191"/>
                  <a:gd name="T77" fmla="*/ 1372 h 1704"/>
                  <a:gd name="T78" fmla="*/ 258 w 1191"/>
                  <a:gd name="T79" fmla="*/ 1260 h 1704"/>
                  <a:gd name="T80" fmla="*/ 244 w 1191"/>
                  <a:gd name="T81" fmla="*/ 1113 h 1704"/>
                  <a:gd name="T82" fmla="*/ 268 w 1191"/>
                  <a:gd name="T83" fmla="*/ 908 h 1704"/>
                  <a:gd name="T84" fmla="*/ 312 w 1191"/>
                  <a:gd name="T85" fmla="*/ 791 h 1704"/>
                  <a:gd name="T86" fmla="*/ 385 w 1191"/>
                  <a:gd name="T87" fmla="*/ 708 h 1704"/>
                  <a:gd name="T88" fmla="*/ 478 w 1191"/>
                  <a:gd name="T89" fmla="*/ 659 h 1704"/>
                  <a:gd name="T90" fmla="*/ 605 w 1191"/>
                  <a:gd name="T91" fmla="*/ 645 h 1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1" h="1704">
                    <a:moveTo>
                      <a:pt x="1181" y="1558"/>
                    </a:moveTo>
                    <a:lnTo>
                      <a:pt x="1181" y="1558"/>
                    </a:lnTo>
                    <a:lnTo>
                      <a:pt x="1098" y="1558"/>
                    </a:lnTo>
                    <a:lnTo>
                      <a:pt x="1098" y="1558"/>
                    </a:lnTo>
                    <a:lnTo>
                      <a:pt x="1079" y="1558"/>
                    </a:lnTo>
                    <a:lnTo>
                      <a:pt x="1069" y="1548"/>
                    </a:lnTo>
                    <a:lnTo>
                      <a:pt x="1059" y="1538"/>
                    </a:lnTo>
                    <a:lnTo>
                      <a:pt x="1054" y="1523"/>
                    </a:lnTo>
                    <a:lnTo>
                      <a:pt x="1049" y="1504"/>
                    </a:lnTo>
                    <a:lnTo>
                      <a:pt x="1045" y="1435"/>
                    </a:lnTo>
                    <a:lnTo>
                      <a:pt x="1045" y="283"/>
                    </a:lnTo>
                    <a:lnTo>
                      <a:pt x="1045" y="283"/>
                    </a:lnTo>
                    <a:lnTo>
                      <a:pt x="1049" y="93"/>
                    </a:lnTo>
                    <a:lnTo>
                      <a:pt x="1049" y="29"/>
                    </a:lnTo>
                    <a:lnTo>
                      <a:pt x="1049" y="29"/>
                    </a:lnTo>
                    <a:lnTo>
                      <a:pt x="1049" y="29"/>
                    </a:lnTo>
                    <a:lnTo>
                      <a:pt x="1054" y="25"/>
                    </a:lnTo>
                    <a:lnTo>
                      <a:pt x="1049" y="10"/>
                    </a:lnTo>
                    <a:lnTo>
                      <a:pt x="1049" y="10"/>
                    </a:lnTo>
                    <a:lnTo>
                      <a:pt x="1040" y="5"/>
                    </a:lnTo>
                    <a:lnTo>
                      <a:pt x="1025" y="0"/>
                    </a:lnTo>
                    <a:lnTo>
                      <a:pt x="1025" y="0"/>
                    </a:lnTo>
                    <a:lnTo>
                      <a:pt x="1025" y="0"/>
                    </a:lnTo>
                    <a:lnTo>
                      <a:pt x="678" y="0"/>
                    </a:lnTo>
                    <a:lnTo>
                      <a:pt x="634" y="0"/>
                    </a:lnTo>
                    <a:lnTo>
                      <a:pt x="634" y="117"/>
                    </a:lnTo>
                    <a:lnTo>
                      <a:pt x="752" y="117"/>
                    </a:lnTo>
                    <a:lnTo>
                      <a:pt x="752" y="117"/>
                    </a:lnTo>
                    <a:lnTo>
                      <a:pt x="781" y="122"/>
                    </a:lnTo>
                    <a:lnTo>
                      <a:pt x="791" y="127"/>
                    </a:lnTo>
                    <a:lnTo>
                      <a:pt x="800" y="132"/>
                    </a:lnTo>
                    <a:lnTo>
                      <a:pt x="800" y="137"/>
                    </a:lnTo>
                    <a:lnTo>
                      <a:pt x="800" y="137"/>
                    </a:lnTo>
                    <a:lnTo>
                      <a:pt x="810" y="161"/>
                    </a:lnTo>
                    <a:lnTo>
                      <a:pt x="815" y="195"/>
                    </a:lnTo>
                    <a:lnTo>
                      <a:pt x="815" y="200"/>
                    </a:lnTo>
                    <a:lnTo>
                      <a:pt x="815" y="200"/>
                    </a:lnTo>
                    <a:lnTo>
                      <a:pt x="815" y="205"/>
                    </a:lnTo>
                    <a:lnTo>
                      <a:pt x="815" y="547"/>
                    </a:lnTo>
                    <a:lnTo>
                      <a:pt x="815" y="547"/>
                    </a:lnTo>
                    <a:lnTo>
                      <a:pt x="742" y="532"/>
                    </a:lnTo>
                    <a:lnTo>
                      <a:pt x="683" y="523"/>
                    </a:lnTo>
                    <a:lnTo>
                      <a:pt x="620" y="523"/>
                    </a:lnTo>
                    <a:lnTo>
                      <a:pt x="620" y="523"/>
                    </a:lnTo>
                    <a:lnTo>
                      <a:pt x="561" y="523"/>
                    </a:lnTo>
                    <a:lnTo>
                      <a:pt x="507" y="532"/>
                    </a:lnTo>
                    <a:lnTo>
                      <a:pt x="449" y="542"/>
                    </a:lnTo>
                    <a:lnTo>
                      <a:pt x="395" y="552"/>
                    </a:lnTo>
                    <a:lnTo>
                      <a:pt x="341" y="571"/>
                    </a:lnTo>
                    <a:lnTo>
                      <a:pt x="293" y="596"/>
                    </a:lnTo>
                    <a:lnTo>
                      <a:pt x="244" y="625"/>
                    </a:lnTo>
                    <a:lnTo>
                      <a:pt x="195" y="659"/>
                    </a:lnTo>
                    <a:lnTo>
                      <a:pt x="156" y="693"/>
                    </a:lnTo>
                    <a:lnTo>
                      <a:pt x="117" y="737"/>
                    </a:lnTo>
                    <a:lnTo>
                      <a:pt x="83" y="786"/>
                    </a:lnTo>
                    <a:lnTo>
                      <a:pt x="53" y="845"/>
                    </a:lnTo>
                    <a:lnTo>
                      <a:pt x="29" y="903"/>
                    </a:lnTo>
                    <a:lnTo>
                      <a:pt x="14" y="972"/>
                    </a:lnTo>
                    <a:lnTo>
                      <a:pt x="4" y="1045"/>
                    </a:lnTo>
                    <a:lnTo>
                      <a:pt x="0" y="1123"/>
                    </a:lnTo>
                    <a:lnTo>
                      <a:pt x="0" y="1123"/>
                    </a:lnTo>
                    <a:lnTo>
                      <a:pt x="0" y="1201"/>
                    </a:lnTo>
                    <a:lnTo>
                      <a:pt x="9" y="1274"/>
                    </a:lnTo>
                    <a:lnTo>
                      <a:pt x="24" y="1338"/>
                    </a:lnTo>
                    <a:lnTo>
                      <a:pt x="39" y="1396"/>
                    </a:lnTo>
                    <a:lnTo>
                      <a:pt x="63" y="1450"/>
                    </a:lnTo>
                    <a:lnTo>
                      <a:pt x="87" y="1494"/>
                    </a:lnTo>
                    <a:lnTo>
                      <a:pt x="112" y="1538"/>
                    </a:lnTo>
                    <a:lnTo>
                      <a:pt x="146" y="1572"/>
                    </a:lnTo>
                    <a:lnTo>
                      <a:pt x="175" y="1606"/>
                    </a:lnTo>
                    <a:lnTo>
                      <a:pt x="214" y="1631"/>
                    </a:lnTo>
                    <a:lnTo>
                      <a:pt x="249" y="1655"/>
                    </a:lnTo>
                    <a:lnTo>
                      <a:pt x="288" y="1675"/>
                    </a:lnTo>
                    <a:lnTo>
                      <a:pt x="327" y="1684"/>
                    </a:lnTo>
                    <a:lnTo>
                      <a:pt x="366" y="1694"/>
                    </a:lnTo>
                    <a:lnTo>
                      <a:pt x="405" y="1699"/>
                    </a:lnTo>
                    <a:lnTo>
                      <a:pt x="444" y="1704"/>
                    </a:lnTo>
                    <a:lnTo>
                      <a:pt x="444" y="1704"/>
                    </a:lnTo>
                    <a:lnTo>
                      <a:pt x="498" y="1699"/>
                    </a:lnTo>
                    <a:lnTo>
                      <a:pt x="556" y="1694"/>
                    </a:lnTo>
                    <a:lnTo>
                      <a:pt x="605" y="1680"/>
                    </a:lnTo>
                    <a:lnTo>
                      <a:pt x="659" y="1665"/>
                    </a:lnTo>
                    <a:lnTo>
                      <a:pt x="703" y="1645"/>
                    </a:lnTo>
                    <a:lnTo>
                      <a:pt x="747" y="1626"/>
                    </a:lnTo>
                    <a:lnTo>
                      <a:pt x="786" y="1601"/>
                    </a:lnTo>
                    <a:lnTo>
                      <a:pt x="820" y="1577"/>
                    </a:lnTo>
                    <a:lnTo>
                      <a:pt x="820" y="1655"/>
                    </a:lnTo>
                    <a:lnTo>
                      <a:pt x="830" y="1675"/>
                    </a:lnTo>
                    <a:lnTo>
                      <a:pt x="1191" y="1675"/>
                    </a:lnTo>
                    <a:lnTo>
                      <a:pt x="1191" y="1558"/>
                    </a:lnTo>
                    <a:lnTo>
                      <a:pt x="1181" y="1558"/>
                    </a:lnTo>
                    <a:close/>
                    <a:moveTo>
                      <a:pt x="605" y="645"/>
                    </a:moveTo>
                    <a:lnTo>
                      <a:pt x="605" y="645"/>
                    </a:lnTo>
                    <a:lnTo>
                      <a:pt x="664" y="649"/>
                    </a:lnTo>
                    <a:lnTo>
                      <a:pt x="717" y="664"/>
                    </a:lnTo>
                    <a:lnTo>
                      <a:pt x="766" y="689"/>
                    </a:lnTo>
                    <a:lnTo>
                      <a:pt x="810" y="723"/>
                    </a:lnTo>
                    <a:lnTo>
                      <a:pt x="810" y="1470"/>
                    </a:lnTo>
                    <a:lnTo>
                      <a:pt x="810" y="1470"/>
                    </a:lnTo>
                    <a:lnTo>
                      <a:pt x="795" y="1475"/>
                    </a:lnTo>
                    <a:lnTo>
                      <a:pt x="795" y="1475"/>
                    </a:lnTo>
                    <a:lnTo>
                      <a:pt x="752" y="1494"/>
                    </a:lnTo>
                    <a:lnTo>
                      <a:pt x="703" y="1514"/>
                    </a:lnTo>
                    <a:lnTo>
                      <a:pt x="639" y="1528"/>
                    </a:lnTo>
                    <a:lnTo>
                      <a:pt x="605" y="1533"/>
                    </a:lnTo>
                    <a:lnTo>
                      <a:pt x="561" y="1538"/>
                    </a:lnTo>
                    <a:lnTo>
                      <a:pt x="561" y="1538"/>
                    </a:lnTo>
                    <a:lnTo>
                      <a:pt x="522" y="1533"/>
                    </a:lnTo>
                    <a:lnTo>
                      <a:pt x="488" y="1528"/>
                    </a:lnTo>
                    <a:lnTo>
                      <a:pt x="454" y="1523"/>
                    </a:lnTo>
                    <a:lnTo>
                      <a:pt x="424" y="1509"/>
                    </a:lnTo>
                    <a:lnTo>
                      <a:pt x="395" y="1494"/>
                    </a:lnTo>
                    <a:lnTo>
                      <a:pt x="366" y="1479"/>
                    </a:lnTo>
                    <a:lnTo>
                      <a:pt x="346" y="1460"/>
                    </a:lnTo>
                    <a:lnTo>
                      <a:pt x="322" y="1435"/>
                    </a:lnTo>
                    <a:lnTo>
                      <a:pt x="307" y="1406"/>
                    </a:lnTo>
                    <a:lnTo>
                      <a:pt x="288" y="1372"/>
                    </a:lnTo>
                    <a:lnTo>
                      <a:pt x="278" y="1338"/>
                    </a:lnTo>
                    <a:lnTo>
                      <a:pt x="263" y="1304"/>
                    </a:lnTo>
                    <a:lnTo>
                      <a:pt x="258" y="1260"/>
                    </a:lnTo>
                    <a:lnTo>
                      <a:pt x="249" y="1216"/>
                    </a:lnTo>
                    <a:lnTo>
                      <a:pt x="244" y="1113"/>
                    </a:lnTo>
                    <a:lnTo>
                      <a:pt x="244" y="1113"/>
                    </a:lnTo>
                    <a:lnTo>
                      <a:pt x="253" y="1001"/>
                    </a:lnTo>
                    <a:lnTo>
                      <a:pt x="258" y="952"/>
                    </a:lnTo>
                    <a:lnTo>
                      <a:pt x="268" y="908"/>
                    </a:lnTo>
                    <a:lnTo>
                      <a:pt x="278" y="864"/>
                    </a:lnTo>
                    <a:lnTo>
                      <a:pt x="293" y="825"/>
                    </a:lnTo>
                    <a:lnTo>
                      <a:pt x="312" y="791"/>
                    </a:lnTo>
                    <a:lnTo>
                      <a:pt x="332" y="762"/>
                    </a:lnTo>
                    <a:lnTo>
                      <a:pt x="356" y="732"/>
                    </a:lnTo>
                    <a:lnTo>
                      <a:pt x="385" y="708"/>
                    </a:lnTo>
                    <a:lnTo>
                      <a:pt x="415" y="689"/>
                    </a:lnTo>
                    <a:lnTo>
                      <a:pt x="444" y="674"/>
                    </a:lnTo>
                    <a:lnTo>
                      <a:pt x="478" y="659"/>
                    </a:lnTo>
                    <a:lnTo>
                      <a:pt x="517" y="654"/>
                    </a:lnTo>
                    <a:lnTo>
                      <a:pt x="561" y="649"/>
                    </a:lnTo>
                    <a:lnTo>
                      <a:pt x="605" y="645"/>
                    </a:lnTo>
                    <a:lnTo>
                      <a:pt x="605" y="6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grpSp>
      </p:grpSp>
    </p:spTree>
    <p:extLst>
      <p:ext uri="{BB962C8B-B14F-4D97-AF65-F5344CB8AC3E}">
        <p14:creationId xmlns:p14="http://schemas.microsoft.com/office/powerpoint/2010/main" val="9688114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ase Study Right">
    <p:spTree>
      <p:nvGrpSpPr>
        <p:cNvPr id="1" name=""/>
        <p:cNvGrpSpPr/>
        <p:nvPr/>
      </p:nvGrpSpPr>
      <p:grpSpPr>
        <a:xfrm>
          <a:off x="0" y="0"/>
          <a:ext cx="0" cy="0"/>
          <a:chOff x="0" y="0"/>
          <a:chExt cx="0" cy="0"/>
        </a:xfrm>
      </p:grpSpPr>
      <p:sp>
        <p:nvSpPr>
          <p:cNvPr id="7" name="Footer Placeholder 6"/>
          <p:cNvSpPr>
            <a:spLocks noGrp="1"/>
          </p:cNvSpPr>
          <p:nvPr>
            <p:ph type="ftr" sz="quarter" idx="21"/>
          </p:nvPr>
        </p:nvSpPr>
        <p:spPr/>
        <p:txBody>
          <a:bodyPr/>
          <a:lstStyle/>
          <a:p>
            <a:endParaRPr lang="en-GB" dirty="0"/>
          </a:p>
        </p:txBody>
      </p:sp>
      <p:sp>
        <p:nvSpPr>
          <p:cNvPr id="9" name="Slide Number Placeholder 8"/>
          <p:cNvSpPr>
            <a:spLocks noGrp="1"/>
          </p:cNvSpPr>
          <p:nvPr>
            <p:ph type="sldNum" sz="quarter" idx="22"/>
          </p:nvPr>
        </p:nvSpPr>
        <p:spPr/>
        <p:txBody>
          <a:bodyPr/>
          <a:lstStyle/>
          <a:p>
            <a:pPr algn="l"/>
            <a:r>
              <a:rPr lang="en-GB"/>
              <a:t>Slide </a:t>
            </a:r>
            <a:fld id="{0B662254-9070-473A-9788-81A989BEC7EF}" type="slidenum">
              <a:rPr lang="en-GB" smtClean="0"/>
              <a:pPr algn="l"/>
              <a:t>‹#›</a:t>
            </a:fld>
            <a:endParaRPr lang="en-GB" dirty="0"/>
          </a:p>
        </p:txBody>
      </p:sp>
      <p:sp>
        <p:nvSpPr>
          <p:cNvPr id="19" name="Credential1Background"/>
          <p:cNvSpPr/>
          <p:nvPr userDrawn="1"/>
        </p:nvSpPr>
        <p:spPr>
          <a:xfrm>
            <a:off x="4716000" y="15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Credential1Text"/>
          <p:cNvSpPr>
            <a:spLocks noGrp="1"/>
          </p:cNvSpPr>
          <p:nvPr>
            <p:ph idx="24"/>
          </p:nvPr>
        </p:nvSpPr>
        <p:spPr>
          <a:xfrm>
            <a:off x="4716000" y="1584000"/>
            <a:ext cx="3960000" cy="4536000"/>
          </a:xfrm>
          <a:solidFill>
            <a:schemeClr val="accent4">
              <a:lumMod val="20000"/>
              <a:lumOff val="80000"/>
            </a:schemeClr>
          </a:solidFill>
        </p:spPr>
        <p:txBody>
          <a:bodyPr lIns="108000" tIns="72000" rIns="36000">
            <a:noAutofit/>
          </a:bodyPr>
          <a:lstStyle>
            <a:lvl1pPr marL="468000" indent="0">
              <a:spcBef>
                <a:spcPts val="400"/>
              </a:spcBef>
              <a:spcAft>
                <a:spcPts val="800"/>
              </a:spcAft>
              <a:buFontTx/>
              <a:buNone/>
              <a:defRPr b="0" i="1">
                <a:solidFill>
                  <a:schemeClr val="accent1"/>
                </a:solidFill>
              </a:defRPr>
            </a:lvl1pPr>
            <a:lvl2pPr marL="0" indent="0">
              <a:spcAft>
                <a:spcPts val="120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Credential1Picture"/>
          <p:cNvSpPr>
            <a:spLocks noGrp="1" noChangeAspect="1"/>
          </p:cNvSpPr>
          <p:nvPr>
            <p:ph type="pic" sz="quarter" idx="26"/>
          </p:nvPr>
        </p:nvSpPr>
        <p:spPr>
          <a:xfrm>
            <a:off x="4716000" y="1584000"/>
            <a:ext cx="468000" cy="468000"/>
          </a:xfrm>
        </p:spPr>
        <p:txBody>
          <a:bodyPr/>
          <a:lstStyle>
            <a:lvl1pPr marL="0" indent="0">
              <a:buFontTx/>
              <a:buNone/>
              <a:defRPr/>
            </a:lvl1pPr>
          </a:lstStyle>
          <a:p>
            <a:endParaRPr lang="en-GB" dirty="0"/>
          </a:p>
        </p:txBody>
      </p:sp>
      <p:sp>
        <p:nvSpPr>
          <p:cNvPr id="8" name="SubTitle 1"/>
          <p:cNvSpPr>
            <a:spLocks noGrp="1"/>
          </p:cNvSpPr>
          <p:nvPr>
            <p:ph type="body" sz="quarter" idx="13"/>
          </p:nvPr>
        </p:nvSpPr>
        <p:spPr>
          <a:xfrm>
            <a:off x="468000" y="900000"/>
            <a:ext cx="8208000" cy="504000"/>
          </a:xfrm>
        </p:spPr>
        <p:txBody>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endParaRPr lang="en-GB" dirty="0"/>
          </a:p>
        </p:txBody>
      </p:sp>
      <p:sp>
        <p:nvSpPr>
          <p:cNvPr id="14" name="Content Placeholder 2"/>
          <p:cNvSpPr>
            <a:spLocks noGrp="1"/>
          </p:cNvSpPr>
          <p:nvPr>
            <p:ph idx="1"/>
          </p:nvPr>
        </p:nvSpPr>
        <p:spPr>
          <a:xfrm>
            <a:off x="468000"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Tree>
    <p:extLst>
      <p:ext uri="{BB962C8B-B14F-4D97-AF65-F5344CB8AC3E}">
        <p14:creationId xmlns:p14="http://schemas.microsoft.com/office/powerpoint/2010/main" val="16243599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ase Study Left">
    <p:spTree>
      <p:nvGrpSpPr>
        <p:cNvPr id="1" name=""/>
        <p:cNvGrpSpPr/>
        <p:nvPr/>
      </p:nvGrpSpPr>
      <p:grpSpPr>
        <a:xfrm>
          <a:off x="0" y="0"/>
          <a:ext cx="0" cy="0"/>
          <a:chOff x="0" y="0"/>
          <a:chExt cx="0" cy="0"/>
        </a:xfrm>
      </p:grpSpPr>
      <p:sp>
        <p:nvSpPr>
          <p:cNvPr id="7" name="Footer Placeholder 6"/>
          <p:cNvSpPr>
            <a:spLocks noGrp="1"/>
          </p:cNvSpPr>
          <p:nvPr>
            <p:ph type="ftr" sz="quarter" idx="21"/>
          </p:nvPr>
        </p:nvSpPr>
        <p:spPr/>
        <p:txBody>
          <a:bodyPr/>
          <a:lstStyle/>
          <a:p>
            <a:endParaRPr lang="en-GB" dirty="0"/>
          </a:p>
        </p:txBody>
      </p:sp>
      <p:sp>
        <p:nvSpPr>
          <p:cNvPr id="9" name="Slide Number Placeholder 8"/>
          <p:cNvSpPr>
            <a:spLocks noGrp="1"/>
          </p:cNvSpPr>
          <p:nvPr>
            <p:ph type="sldNum" sz="quarter" idx="22"/>
          </p:nvPr>
        </p:nvSpPr>
        <p:spPr/>
        <p:txBody>
          <a:bodyPr/>
          <a:lstStyle/>
          <a:p>
            <a:pPr algn="l"/>
            <a:r>
              <a:rPr lang="en-GB"/>
              <a:t>Slide </a:t>
            </a:r>
            <a:fld id="{0B662254-9070-473A-9788-81A989BEC7EF}" type="slidenum">
              <a:rPr lang="en-GB" smtClean="0"/>
              <a:pPr algn="l"/>
              <a:t>‹#›</a:t>
            </a:fld>
            <a:endParaRPr lang="en-GB" dirty="0"/>
          </a:p>
        </p:txBody>
      </p:sp>
      <p:sp>
        <p:nvSpPr>
          <p:cNvPr id="19" name="Credential1Background"/>
          <p:cNvSpPr/>
          <p:nvPr userDrawn="1"/>
        </p:nvSpPr>
        <p:spPr>
          <a:xfrm>
            <a:off x="464617" y="15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Credential1Text"/>
          <p:cNvSpPr>
            <a:spLocks noGrp="1"/>
          </p:cNvSpPr>
          <p:nvPr>
            <p:ph idx="24"/>
          </p:nvPr>
        </p:nvSpPr>
        <p:spPr>
          <a:xfrm>
            <a:off x="464617" y="1584000"/>
            <a:ext cx="3960000" cy="4536000"/>
          </a:xfrm>
          <a:solidFill>
            <a:schemeClr val="accent4">
              <a:lumMod val="20000"/>
              <a:lumOff val="80000"/>
            </a:schemeClr>
          </a:solidFill>
        </p:spPr>
        <p:txBody>
          <a:bodyPr lIns="108000" tIns="72000" rIns="36000">
            <a:noAutofit/>
          </a:bodyPr>
          <a:lstStyle>
            <a:lvl1pPr marL="468000" indent="0">
              <a:spcBef>
                <a:spcPts val="400"/>
              </a:spcBef>
              <a:spcAft>
                <a:spcPts val="800"/>
              </a:spcAft>
              <a:buFontTx/>
              <a:buNone/>
              <a:defRPr b="0" i="1">
                <a:solidFill>
                  <a:schemeClr val="accent1"/>
                </a:solidFill>
              </a:defRPr>
            </a:lvl1pPr>
            <a:lvl2pPr marL="0" indent="0">
              <a:spcAft>
                <a:spcPts val="1200"/>
              </a:spcAft>
              <a:buFontTx/>
              <a:buNone/>
              <a:defRPr sz="1200">
                <a:solidFill>
                  <a:schemeClr val="accent1"/>
                </a:solidFill>
              </a:defRPr>
            </a:lvl2pPr>
            <a:lvl3pPr marL="0" indent="0">
              <a:lnSpc>
                <a:spcPct val="114000"/>
              </a:lnSpc>
              <a:buFontTx/>
              <a:buNone/>
              <a:defRPr sz="1200"/>
            </a:lvl3pPr>
            <a:lvl4pPr marL="0" indent="0">
              <a:lnSpc>
                <a:spcPct val="114000"/>
              </a:lnSpc>
              <a:buFontTx/>
              <a:buNone/>
              <a:defRPr sz="1200"/>
            </a:lvl4pPr>
            <a:lvl5pPr marL="0" indent="0">
              <a:lnSpc>
                <a:spcPct val="114000"/>
              </a:lnSpc>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Credential1Picture"/>
          <p:cNvSpPr>
            <a:spLocks noGrp="1" noChangeAspect="1"/>
          </p:cNvSpPr>
          <p:nvPr>
            <p:ph type="pic" sz="quarter" idx="26"/>
          </p:nvPr>
        </p:nvSpPr>
        <p:spPr>
          <a:xfrm>
            <a:off x="464617" y="1584000"/>
            <a:ext cx="468000" cy="468000"/>
          </a:xfrm>
        </p:spPr>
        <p:txBody>
          <a:bodyPr/>
          <a:lstStyle>
            <a:lvl1pPr marL="0" indent="0">
              <a:buFontTx/>
              <a:buNone/>
              <a:defRPr/>
            </a:lvl1pPr>
          </a:lstStyle>
          <a:p>
            <a:endParaRPr lang="en-GB" dirty="0"/>
          </a:p>
        </p:txBody>
      </p:sp>
      <p:sp>
        <p:nvSpPr>
          <p:cNvPr id="8" name="SubTitle 1"/>
          <p:cNvSpPr>
            <a:spLocks noGrp="1"/>
          </p:cNvSpPr>
          <p:nvPr>
            <p:ph type="body" sz="quarter" idx="13"/>
          </p:nvPr>
        </p:nvSpPr>
        <p:spPr>
          <a:xfrm>
            <a:off x="468000" y="900000"/>
            <a:ext cx="8208000" cy="504000"/>
          </a:xfrm>
        </p:spPr>
        <p:txBody>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endParaRPr lang="en-GB" dirty="0"/>
          </a:p>
        </p:txBody>
      </p:sp>
      <p:sp>
        <p:nvSpPr>
          <p:cNvPr id="10" name="Content Placeholder 2"/>
          <p:cNvSpPr>
            <a:spLocks noGrp="1"/>
          </p:cNvSpPr>
          <p:nvPr>
            <p:ph idx="1"/>
          </p:nvPr>
        </p:nvSpPr>
        <p:spPr>
          <a:xfrm>
            <a:off x="4684484" y="1584000"/>
            <a:ext cx="3960000" cy="4525963"/>
          </a:xfrm>
        </p:spPr>
        <p:txBody>
          <a:bodyPr/>
          <a:lstStyle>
            <a:lvl5pPr>
              <a:defRPr/>
            </a:lvl5pPr>
            <a:lvl6pPr>
              <a:defRPr baseline="0"/>
            </a:lvl6pPr>
            <a:lvl7pPr>
              <a:defRPr baseline="0"/>
            </a:lvl7pPr>
            <a:lvl8pPr>
              <a:defRPr baseline="0"/>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endParaRPr lang="en-GB" dirty="0"/>
          </a:p>
        </p:txBody>
      </p:sp>
    </p:spTree>
    <p:extLst>
      <p:ext uri="{BB962C8B-B14F-4D97-AF65-F5344CB8AC3E}">
        <p14:creationId xmlns:p14="http://schemas.microsoft.com/office/powerpoint/2010/main" val="5406485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mbined Case Study">
    <p:spTree>
      <p:nvGrpSpPr>
        <p:cNvPr id="1" name=""/>
        <p:cNvGrpSpPr/>
        <p:nvPr/>
      </p:nvGrpSpPr>
      <p:grpSpPr>
        <a:xfrm>
          <a:off x="0" y="0"/>
          <a:ext cx="0" cy="0"/>
          <a:chOff x="0" y="0"/>
          <a:chExt cx="0" cy="0"/>
        </a:xfrm>
      </p:grpSpPr>
      <p:sp>
        <p:nvSpPr>
          <p:cNvPr id="7" name="Footer Placeholder 6"/>
          <p:cNvSpPr>
            <a:spLocks noGrp="1"/>
          </p:cNvSpPr>
          <p:nvPr>
            <p:ph type="ftr" sz="quarter" idx="21"/>
          </p:nvPr>
        </p:nvSpPr>
        <p:spPr/>
        <p:txBody>
          <a:bodyPr/>
          <a:lstStyle/>
          <a:p>
            <a:endParaRPr lang="en-GB" dirty="0"/>
          </a:p>
        </p:txBody>
      </p:sp>
      <p:sp>
        <p:nvSpPr>
          <p:cNvPr id="9" name="Slide Number Placeholder 8"/>
          <p:cNvSpPr>
            <a:spLocks noGrp="1"/>
          </p:cNvSpPr>
          <p:nvPr>
            <p:ph type="sldNum" sz="quarter" idx="22"/>
          </p:nvPr>
        </p:nvSpPr>
        <p:spPr/>
        <p:txBody>
          <a:bodyPr/>
          <a:lstStyle/>
          <a:p>
            <a:pPr algn="l"/>
            <a:r>
              <a:rPr lang="en-GB"/>
              <a:t>Slide </a:t>
            </a:r>
            <a:fld id="{0B662254-9070-473A-9788-81A989BEC7EF}" type="slidenum">
              <a:rPr lang="en-GB" smtClean="0"/>
              <a:pPr algn="l"/>
              <a:t>‹#›</a:t>
            </a:fld>
            <a:endParaRPr lang="en-GB" dirty="0"/>
          </a:p>
        </p:txBody>
      </p:sp>
      <p:sp>
        <p:nvSpPr>
          <p:cNvPr id="4" name="Credential1Background"/>
          <p:cNvSpPr/>
          <p:nvPr userDrawn="1"/>
        </p:nvSpPr>
        <p:spPr>
          <a:xfrm>
            <a:off x="468313" y="1584000"/>
            <a:ext cx="3960000" cy="151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redential1Text"/>
          <p:cNvSpPr>
            <a:spLocks noGrp="1"/>
          </p:cNvSpPr>
          <p:nvPr>
            <p:ph idx="1"/>
          </p:nvPr>
        </p:nvSpPr>
        <p:spPr>
          <a:xfrm>
            <a:off x="468000" y="1584000"/>
            <a:ext cx="8207688" cy="4365280"/>
          </a:xfrm>
          <a:solidFill>
            <a:schemeClr val="accent4">
              <a:lumMod val="20000"/>
              <a:lumOff val="80000"/>
            </a:schemeClr>
          </a:solidFill>
        </p:spPr>
        <p:txBody>
          <a:bodyPr lIns="108000" tIns="72000" rIns="36000">
            <a:noAutofit/>
          </a:bodyPr>
          <a:lstStyle>
            <a:lvl1pPr marL="468000" indent="0">
              <a:spcBef>
                <a:spcPts val="800"/>
              </a:spcBef>
              <a:spcAft>
                <a:spcPts val="1200"/>
              </a:spcAft>
              <a:buFontTx/>
              <a:buNone/>
              <a:defRPr b="0" i="1">
                <a:solidFill>
                  <a:schemeClr val="accent1"/>
                </a:solidFill>
              </a:defRPr>
            </a:lvl1pPr>
            <a:lvl2pPr marL="0" indent="0">
              <a:spcAft>
                <a:spcPts val="1200"/>
              </a:spcAft>
              <a:buFontTx/>
              <a:buNone/>
              <a:defRPr sz="1200">
                <a:solidFill>
                  <a:schemeClr val="accent1"/>
                </a:solidFill>
              </a:defRPr>
            </a:lvl2pPr>
            <a:lvl3pPr marL="0" indent="0">
              <a:buFontTx/>
              <a:buNone/>
              <a:defRPr sz="1200"/>
            </a:lvl3pPr>
            <a:lvl4pPr marL="171450" indent="-171450">
              <a:spcAft>
                <a:spcPts val="600"/>
              </a:spcAft>
              <a:buFont typeface="Arial" panose="020B0604020202020204" pitchFamily="34" charset="0"/>
              <a:buChar char="•"/>
              <a:defRPr sz="1200"/>
            </a:lvl4pPr>
            <a:lvl5pPr marL="0" indent="0">
              <a:buFontTx/>
              <a:buNone/>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redential1Picture"/>
          <p:cNvSpPr>
            <a:spLocks noGrp="1" noChangeAspect="1"/>
          </p:cNvSpPr>
          <p:nvPr>
            <p:ph type="pic" sz="quarter" idx="14"/>
          </p:nvPr>
        </p:nvSpPr>
        <p:spPr>
          <a:xfrm>
            <a:off x="468313" y="1584000"/>
            <a:ext cx="468000" cy="468000"/>
          </a:xfrm>
        </p:spPr>
        <p:txBody>
          <a:bodyPr/>
          <a:lstStyle>
            <a:lvl1pPr marL="0" indent="0">
              <a:buFontTx/>
              <a:buNone/>
              <a:defRPr/>
            </a:lvl1pPr>
          </a:lstStyle>
          <a:p>
            <a:endParaRPr lang="en-GB" dirty="0"/>
          </a:p>
        </p:txBody>
      </p:sp>
      <p:sp>
        <p:nvSpPr>
          <p:cNvPr id="8" name="SubTitle 1"/>
          <p:cNvSpPr>
            <a:spLocks noGrp="1"/>
          </p:cNvSpPr>
          <p:nvPr>
            <p:ph type="body" sz="quarter" idx="13"/>
          </p:nvPr>
        </p:nvSpPr>
        <p:spPr>
          <a:xfrm>
            <a:off x="468000" y="900000"/>
            <a:ext cx="8208000" cy="504000"/>
          </a:xfrm>
        </p:spPr>
        <p:txBody>
          <a:bodyPr/>
          <a:lstStyle>
            <a:lvl1pPr marL="0" indent="0">
              <a:buFontTx/>
              <a:buNone/>
              <a:defRPr sz="2400" b="0" i="1">
                <a:solidFill>
                  <a:schemeClr val="bg2"/>
                </a:solidFill>
              </a:defRPr>
            </a:lvl1pPr>
            <a:lvl2pPr marL="457200" indent="0">
              <a:buFontTx/>
              <a:buNone/>
              <a:defRPr sz="2000" i="1">
                <a:solidFill>
                  <a:schemeClr val="bg2"/>
                </a:solidFill>
              </a:defRPr>
            </a:lvl2pPr>
            <a:lvl3pPr marL="914400" indent="0">
              <a:buFontTx/>
              <a:buNone/>
              <a:defRPr sz="2000" i="1">
                <a:solidFill>
                  <a:schemeClr val="bg2"/>
                </a:solidFill>
              </a:defRPr>
            </a:lvl3pPr>
            <a:lvl4pPr marL="1371600" indent="0">
              <a:buFontTx/>
              <a:buNone/>
              <a:defRPr sz="2000" i="1">
                <a:solidFill>
                  <a:schemeClr val="bg2"/>
                </a:solidFill>
              </a:defRPr>
            </a:lvl4pPr>
            <a:lvl5pPr marL="1828800" indent="0">
              <a:buFontTx/>
              <a:buNone/>
              <a:defRPr sz="2000" i="1">
                <a:solidFill>
                  <a:schemeClr val="bg2"/>
                </a:solidFill>
              </a:defRPr>
            </a:lvl5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210637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Bird&amp;BirdATMD&amp;">
    <p:spTree>
      <p:nvGrpSpPr>
        <p:cNvPr id="1" name=""/>
        <p:cNvGrpSpPr/>
        <p:nvPr/>
      </p:nvGrpSpPr>
      <p:grpSpPr>
        <a:xfrm>
          <a:off x="0" y="0"/>
          <a:ext cx="0" cy="0"/>
          <a:chOff x="0" y="0"/>
          <a:chExt cx="0" cy="0"/>
        </a:xfrm>
      </p:grpSpPr>
      <p:sp>
        <p:nvSpPr>
          <p:cNvPr id="2" name="Title 1"/>
          <p:cNvSpPr>
            <a:spLocks noGrp="1"/>
          </p:cNvSpPr>
          <p:nvPr>
            <p:ph type="ctrTitle"/>
          </p:nvPr>
        </p:nvSpPr>
        <p:spPr>
          <a:xfrm>
            <a:off x="467999" y="2088000"/>
            <a:ext cx="8208000" cy="1470025"/>
          </a:xfrm>
        </p:spPr>
        <p:txBody>
          <a:bodyPr lIns="0" tIns="0" rIns="0" bIns="0" anchor="t" anchorCtr="0">
            <a:noAutofit/>
          </a:bodyPr>
          <a:lstStyle>
            <a:lvl1pPr marL="0" indent="3594100" algn="l">
              <a:lnSpc>
                <a:spcPts val="3400"/>
              </a:lnSpc>
              <a:defRPr sz="360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a:noAutofit/>
          </a:bodyPr>
          <a:lstStyle>
            <a:lvl1pPr marL="0" indent="0" algn="l">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18" name="Group 17"/>
          <p:cNvGrpSpPr/>
          <p:nvPr userDrawn="1"/>
        </p:nvGrpSpPr>
        <p:grpSpPr>
          <a:xfrm>
            <a:off x="453600" y="2080788"/>
            <a:ext cx="3238591" cy="352800"/>
            <a:chOff x="0" y="0"/>
            <a:chExt cx="3615357" cy="393065"/>
          </a:xfrm>
        </p:grpSpPr>
        <p:grpSp>
          <p:nvGrpSpPr>
            <p:cNvPr id="20" name="Group 19"/>
            <p:cNvGrpSpPr/>
            <p:nvPr userDrawn="1"/>
          </p:nvGrpSpPr>
          <p:grpSpPr>
            <a:xfrm>
              <a:off x="2326942" y="27296"/>
              <a:ext cx="1288415" cy="361315"/>
              <a:chOff x="0" y="0"/>
              <a:chExt cx="1289034" cy="361003"/>
            </a:xfrm>
          </p:grpSpPr>
          <p:sp>
            <p:nvSpPr>
              <p:cNvPr id="46" name="Freeform 45"/>
              <p:cNvSpPr>
                <a:spLocks noEditPoints="1"/>
              </p:cNvSpPr>
              <p:nvPr userDrawn="1"/>
            </p:nvSpPr>
            <p:spPr bwMode="auto">
              <a:xfrm>
                <a:off x="0" y="0"/>
                <a:ext cx="323351" cy="361003"/>
              </a:xfrm>
              <a:custGeom>
                <a:avLst/>
                <a:gdLst>
                  <a:gd name="T0" fmla="*/ 127 w 401"/>
                  <a:gd name="T1" fmla="*/ 267 h 447"/>
                  <a:gd name="T2" fmla="*/ 242 w 401"/>
                  <a:gd name="T3" fmla="*/ 267 h 447"/>
                  <a:gd name="T4" fmla="*/ 184 w 401"/>
                  <a:gd name="T5" fmla="*/ 90 h 447"/>
                  <a:gd name="T6" fmla="*/ 184 w 401"/>
                  <a:gd name="T7" fmla="*/ 90 h 447"/>
                  <a:gd name="T8" fmla="*/ 127 w 401"/>
                  <a:gd name="T9" fmla="*/ 267 h 447"/>
                  <a:gd name="T10" fmla="*/ 401 w 401"/>
                  <a:gd name="T11" fmla="*/ 447 h 447"/>
                  <a:gd name="T12" fmla="*/ 250 w 401"/>
                  <a:gd name="T13" fmla="*/ 447 h 447"/>
                  <a:gd name="T14" fmla="*/ 250 w 401"/>
                  <a:gd name="T15" fmla="*/ 422 h 447"/>
                  <a:gd name="T16" fmla="*/ 266 w 401"/>
                  <a:gd name="T17" fmla="*/ 418 h 447"/>
                  <a:gd name="T18" fmla="*/ 266 w 401"/>
                  <a:gd name="T19" fmla="*/ 418 h 447"/>
                  <a:gd name="T20" fmla="*/ 283 w 401"/>
                  <a:gd name="T21" fmla="*/ 414 h 447"/>
                  <a:gd name="T22" fmla="*/ 287 w 401"/>
                  <a:gd name="T23" fmla="*/ 410 h 447"/>
                  <a:gd name="T24" fmla="*/ 287 w 401"/>
                  <a:gd name="T25" fmla="*/ 402 h 447"/>
                  <a:gd name="T26" fmla="*/ 287 w 401"/>
                  <a:gd name="T27" fmla="*/ 402 h 447"/>
                  <a:gd name="T28" fmla="*/ 287 w 401"/>
                  <a:gd name="T29" fmla="*/ 389 h 447"/>
                  <a:gd name="T30" fmla="*/ 279 w 401"/>
                  <a:gd name="T31" fmla="*/ 369 h 447"/>
                  <a:gd name="T32" fmla="*/ 279 w 401"/>
                  <a:gd name="T33" fmla="*/ 365 h 447"/>
                  <a:gd name="T34" fmla="*/ 254 w 401"/>
                  <a:gd name="T35" fmla="*/ 295 h 447"/>
                  <a:gd name="T36" fmla="*/ 115 w 401"/>
                  <a:gd name="T37" fmla="*/ 295 h 447"/>
                  <a:gd name="T38" fmla="*/ 94 w 401"/>
                  <a:gd name="T39" fmla="*/ 365 h 447"/>
                  <a:gd name="T40" fmla="*/ 94 w 401"/>
                  <a:gd name="T41" fmla="*/ 365 h 447"/>
                  <a:gd name="T42" fmla="*/ 86 w 401"/>
                  <a:gd name="T43" fmla="*/ 385 h 447"/>
                  <a:gd name="T44" fmla="*/ 86 w 401"/>
                  <a:gd name="T45" fmla="*/ 398 h 447"/>
                  <a:gd name="T46" fmla="*/ 86 w 401"/>
                  <a:gd name="T47" fmla="*/ 398 h 447"/>
                  <a:gd name="T48" fmla="*/ 86 w 401"/>
                  <a:gd name="T49" fmla="*/ 406 h 447"/>
                  <a:gd name="T50" fmla="*/ 90 w 401"/>
                  <a:gd name="T51" fmla="*/ 414 h 447"/>
                  <a:gd name="T52" fmla="*/ 98 w 401"/>
                  <a:gd name="T53" fmla="*/ 418 h 447"/>
                  <a:gd name="T54" fmla="*/ 107 w 401"/>
                  <a:gd name="T55" fmla="*/ 418 h 447"/>
                  <a:gd name="T56" fmla="*/ 127 w 401"/>
                  <a:gd name="T57" fmla="*/ 422 h 447"/>
                  <a:gd name="T58" fmla="*/ 127 w 401"/>
                  <a:gd name="T59" fmla="*/ 447 h 447"/>
                  <a:gd name="T60" fmla="*/ 0 w 401"/>
                  <a:gd name="T61" fmla="*/ 447 h 447"/>
                  <a:gd name="T62" fmla="*/ 0 w 401"/>
                  <a:gd name="T63" fmla="*/ 422 h 447"/>
                  <a:gd name="T64" fmla="*/ 16 w 401"/>
                  <a:gd name="T65" fmla="*/ 418 h 447"/>
                  <a:gd name="T66" fmla="*/ 16 w 401"/>
                  <a:gd name="T67" fmla="*/ 418 h 447"/>
                  <a:gd name="T68" fmla="*/ 29 w 401"/>
                  <a:gd name="T69" fmla="*/ 414 h 447"/>
                  <a:gd name="T70" fmla="*/ 37 w 401"/>
                  <a:gd name="T71" fmla="*/ 406 h 447"/>
                  <a:gd name="T72" fmla="*/ 45 w 401"/>
                  <a:gd name="T73" fmla="*/ 389 h 447"/>
                  <a:gd name="T74" fmla="*/ 57 w 401"/>
                  <a:gd name="T75" fmla="*/ 361 h 447"/>
                  <a:gd name="T76" fmla="*/ 180 w 401"/>
                  <a:gd name="T77" fmla="*/ 0 h 447"/>
                  <a:gd name="T78" fmla="*/ 217 w 401"/>
                  <a:gd name="T79" fmla="*/ 0 h 447"/>
                  <a:gd name="T80" fmla="*/ 217 w 401"/>
                  <a:gd name="T81" fmla="*/ 0 h 447"/>
                  <a:gd name="T82" fmla="*/ 348 w 401"/>
                  <a:gd name="T83" fmla="*/ 369 h 447"/>
                  <a:gd name="T84" fmla="*/ 348 w 401"/>
                  <a:gd name="T85" fmla="*/ 369 h 447"/>
                  <a:gd name="T86" fmla="*/ 356 w 401"/>
                  <a:gd name="T87" fmla="*/ 394 h 447"/>
                  <a:gd name="T88" fmla="*/ 369 w 401"/>
                  <a:gd name="T89" fmla="*/ 410 h 447"/>
                  <a:gd name="T90" fmla="*/ 377 w 401"/>
                  <a:gd name="T91" fmla="*/ 414 h 447"/>
                  <a:gd name="T92" fmla="*/ 385 w 401"/>
                  <a:gd name="T93" fmla="*/ 418 h 447"/>
                  <a:gd name="T94" fmla="*/ 401 w 401"/>
                  <a:gd name="T95" fmla="*/ 422 h 447"/>
                  <a:gd name="T96" fmla="*/ 401 w 401"/>
                  <a:gd name="T97"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447">
                    <a:moveTo>
                      <a:pt x="127" y="267"/>
                    </a:moveTo>
                    <a:lnTo>
                      <a:pt x="242" y="267"/>
                    </a:lnTo>
                    <a:lnTo>
                      <a:pt x="184" y="90"/>
                    </a:lnTo>
                    <a:lnTo>
                      <a:pt x="184" y="90"/>
                    </a:lnTo>
                    <a:lnTo>
                      <a:pt x="127" y="267"/>
                    </a:lnTo>
                    <a:close/>
                    <a:moveTo>
                      <a:pt x="401" y="447"/>
                    </a:moveTo>
                    <a:lnTo>
                      <a:pt x="250" y="447"/>
                    </a:lnTo>
                    <a:lnTo>
                      <a:pt x="250" y="422"/>
                    </a:lnTo>
                    <a:lnTo>
                      <a:pt x="266" y="418"/>
                    </a:lnTo>
                    <a:lnTo>
                      <a:pt x="266" y="418"/>
                    </a:lnTo>
                    <a:lnTo>
                      <a:pt x="283" y="414"/>
                    </a:lnTo>
                    <a:lnTo>
                      <a:pt x="287" y="410"/>
                    </a:lnTo>
                    <a:lnTo>
                      <a:pt x="287" y="402"/>
                    </a:lnTo>
                    <a:lnTo>
                      <a:pt x="287" y="402"/>
                    </a:lnTo>
                    <a:lnTo>
                      <a:pt x="287" y="389"/>
                    </a:lnTo>
                    <a:lnTo>
                      <a:pt x="279" y="369"/>
                    </a:lnTo>
                    <a:lnTo>
                      <a:pt x="279" y="365"/>
                    </a:lnTo>
                    <a:lnTo>
                      <a:pt x="254" y="295"/>
                    </a:lnTo>
                    <a:lnTo>
                      <a:pt x="115" y="295"/>
                    </a:lnTo>
                    <a:lnTo>
                      <a:pt x="94" y="365"/>
                    </a:lnTo>
                    <a:lnTo>
                      <a:pt x="94" y="365"/>
                    </a:lnTo>
                    <a:lnTo>
                      <a:pt x="86" y="385"/>
                    </a:lnTo>
                    <a:lnTo>
                      <a:pt x="86" y="398"/>
                    </a:lnTo>
                    <a:lnTo>
                      <a:pt x="86" y="398"/>
                    </a:lnTo>
                    <a:lnTo>
                      <a:pt x="86" y="406"/>
                    </a:lnTo>
                    <a:lnTo>
                      <a:pt x="90" y="414"/>
                    </a:lnTo>
                    <a:lnTo>
                      <a:pt x="98" y="418"/>
                    </a:lnTo>
                    <a:lnTo>
                      <a:pt x="107" y="418"/>
                    </a:lnTo>
                    <a:lnTo>
                      <a:pt x="127" y="422"/>
                    </a:lnTo>
                    <a:lnTo>
                      <a:pt x="127" y="447"/>
                    </a:lnTo>
                    <a:lnTo>
                      <a:pt x="0" y="447"/>
                    </a:lnTo>
                    <a:lnTo>
                      <a:pt x="0" y="422"/>
                    </a:lnTo>
                    <a:lnTo>
                      <a:pt x="16" y="418"/>
                    </a:lnTo>
                    <a:lnTo>
                      <a:pt x="16" y="418"/>
                    </a:lnTo>
                    <a:lnTo>
                      <a:pt x="29" y="414"/>
                    </a:lnTo>
                    <a:lnTo>
                      <a:pt x="37" y="406"/>
                    </a:lnTo>
                    <a:lnTo>
                      <a:pt x="45" y="389"/>
                    </a:lnTo>
                    <a:lnTo>
                      <a:pt x="57" y="361"/>
                    </a:lnTo>
                    <a:lnTo>
                      <a:pt x="180" y="0"/>
                    </a:lnTo>
                    <a:lnTo>
                      <a:pt x="217" y="0"/>
                    </a:lnTo>
                    <a:lnTo>
                      <a:pt x="217" y="0"/>
                    </a:lnTo>
                    <a:lnTo>
                      <a:pt x="348" y="369"/>
                    </a:lnTo>
                    <a:lnTo>
                      <a:pt x="348" y="369"/>
                    </a:lnTo>
                    <a:lnTo>
                      <a:pt x="356" y="394"/>
                    </a:lnTo>
                    <a:lnTo>
                      <a:pt x="369" y="410"/>
                    </a:lnTo>
                    <a:lnTo>
                      <a:pt x="377" y="414"/>
                    </a:lnTo>
                    <a:lnTo>
                      <a:pt x="385" y="418"/>
                    </a:lnTo>
                    <a:lnTo>
                      <a:pt x="401" y="422"/>
                    </a:lnTo>
                    <a:lnTo>
                      <a:pt x="401"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47" name="Freeform 46"/>
              <p:cNvSpPr>
                <a:spLocks/>
              </p:cNvSpPr>
              <p:nvPr userDrawn="1"/>
            </p:nvSpPr>
            <p:spPr bwMode="auto">
              <a:xfrm>
                <a:off x="274320" y="0"/>
                <a:ext cx="283839" cy="361003"/>
              </a:xfrm>
              <a:custGeom>
                <a:avLst/>
                <a:gdLst>
                  <a:gd name="T0" fmla="*/ 258 w 352"/>
                  <a:gd name="T1" fmla="*/ 447 h 447"/>
                  <a:gd name="T2" fmla="*/ 94 w 352"/>
                  <a:gd name="T3" fmla="*/ 447 h 447"/>
                  <a:gd name="T4" fmla="*/ 94 w 352"/>
                  <a:gd name="T5" fmla="*/ 422 h 447"/>
                  <a:gd name="T6" fmla="*/ 123 w 352"/>
                  <a:gd name="T7" fmla="*/ 418 h 447"/>
                  <a:gd name="T8" fmla="*/ 123 w 352"/>
                  <a:gd name="T9" fmla="*/ 418 h 447"/>
                  <a:gd name="T10" fmla="*/ 131 w 352"/>
                  <a:gd name="T11" fmla="*/ 414 h 447"/>
                  <a:gd name="T12" fmla="*/ 139 w 352"/>
                  <a:gd name="T13" fmla="*/ 410 h 447"/>
                  <a:gd name="T14" fmla="*/ 143 w 352"/>
                  <a:gd name="T15" fmla="*/ 398 h 447"/>
                  <a:gd name="T16" fmla="*/ 143 w 352"/>
                  <a:gd name="T17" fmla="*/ 381 h 447"/>
                  <a:gd name="T18" fmla="*/ 143 w 352"/>
                  <a:gd name="T19" fmla="*/ 29 h 447"/>
                  <a:gd name="T20" fmla="*/ 139 w 352"/>
                  <a:gd name="T21" fmla="*/ 29 h 447"/>
                  <a:gd name="T22" fmla="*/ 139 w 352"/>
                  <a:gd name="T23" fmla="*/ 29 h 447"/>
                  <a:gd name="T24" fmla="*/ 102 w 352"/>
                  <a:gd name="T25" fmla="*/ 33 h 447"/>
                  <a:gd name="T26" fmla="*/ 78 w 352"/>
                  <a:gd name="T27" fmla="*/ 33 h 447"/>
                  <a:gd name="T28" fmla="*/ 65 w 352"/>
                  <a:gd name="T29" fmla="*/ 45 h 447"/>
                  <a:gd name="T30" fmla="*/ 53 w 352"/>
                  <a:gd name="T31" fmla="*/ 62 h 447"/>
                  <a:gd name="T32" fmla="*/ 53 w 352"/>
                  <a:gd name="T33" fmla="*/ 62 h 447"/>
                  <a:gd name="T34" fmla="*/ 41 w 352"/>
                  <a:gd name="T35" fmla="*/ 94 h 447"/>
                  <a:gd name="T36" fmla="*/ 28 w 352"/>
                  <a:gd name="T37" fmla="*/ 131 h 447"/>
                  <a:gd name="T38" fmla="*/ 24 w 352"/>
                  <a:gd name="T39" fmla="*/ 140 h 447"/>
                  <a:gd name="T40" fmla="*/ 0 w 352"/>
                  <a:gd name="T41" fmla="*/ 140 h 447"/>
                  <a:gd name="T42" fmla="*/ 8 w 352"/>
                  <a:gd name="T43" fmla="*/ 0 h 447"/>
                  <a:gd name="T44" fmla="*/ 348 w 352"/>
                  <a:gd name="T45" fmla="*/ 0 h 447"/>
                  <a:gd name="T46" fmla="*/ 352 w 352"/>
                  <a:gd name="T47" fmla="*/ 140 h 447"/>
                  <a:gd name="T48" fmla="*/ 328 w 352"/>
                  <a:gd name="T49" fmla="*/ 140 h 447"/>
                  <a:gd name="T50" fmla="*/ 328 w 352"/>
                  <a:gd name="T51" fmla="*/ 131 h 447"/>
                  <a:gd name="T52" fmla="*/ 328 w 352"/>
                  <a:gd name="T53" fmla="*/ 131 h 447"/>
                  <a:gd name="T54" fmla="*/ 315 w 352"/>
                  <a:gd name="T55" fmla="*/ 94 h 447"/>
                  <a:gd name="T56" fmla="*/ 299 w 352"/>
                  <a:gd name="T57" fmla="*/ 62 h 447"/>
                  <a:gd name="T58" fmla="*/ 299 w 352"/>
                  <a:gd name="T59" fmla="*/ 62 h 447"/>
                  <a:gd name="T60" fmla="*/ 287 w 352"/>
                  <a:gd name="T61" fmla="*/ 45 h 447"/>
                  <a:gd name="T62" fmla="*/ 274 w 352"/>
                  <a:gd name="T63" fmla="*/ 33 h 447"/>
                  <a:gd name="T64" fmla="*/ 250 w 352"/>
                  <a:gd name="T65" fmla="*/ 33 h 447"/>
                  <a:gd name="T66" fmla="*/ 213 w 352"/>
                  <a:gd name="T67" fmla="*/ 29 h 447"/>
                  <a:gd name="T68" fmla="*/ 209 w 352"/>
                  <a:gd name="T69" fmla="*/ 29 h 447"/>
                  <a:gd name="T70" fmla="*/ 209 w 352"/>
                  <a:gd name="T71" fmla="*/ 381 h 447"/>
                  <a:gd name="T72" fmla="*/ 209 w 352"/>
                  <a:gd name="T73" fmla="*/ 381 h 447"/>
                  <a:gd name="T74" fmla="*/ 213 w 352"/>
                  <a:gd name="T75" fmla="*/ 398 h 447"/>
                  <a:gd name="T76" fmla="*/ 213 w 352"/>
                  <a:gd name="T77" fmla="*/ 410 h 447"/>
                  <a:gd name="T78" fmla="*/ 221 w 352"/>
                  <a:gd name="T79" fmla="*/ 414 h 447"/>
                  <a:gd name="T80" fmla="*/ 229 w 352"/>
                  <a:gd name="T81" fmla="*/ 418 h 447"/>
                  <a:gd name="T82" fmla="*/ 258 w 352"/>
                  <a:gd name="T83" fmla="*/ 422 h 447"/>
                  <a:gd name="T84" fmla="*/ 258 w 352"/>
                  <a:gd name="T8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2" h="447">
                    <a:moveTo>
                      <a:pt x="258" y="447"/>
                    </a:moveTo>
                    <a:lnTo>
                      <a:pt x="94" y="447"/>
                    </a:lnTo>
                    <a:lnTo>
                      <a:pt x="94" y="422"/>
                    </a:lnTo>
                    <a:lnTo>
                      <a:pt x="123" y="418"/>
                    </a:lnTo>
                    <a:lnTo>
                      <a:pt x="123" y="418"/>
                    </a:lnTo>
                    <a:lnTo>
                      <a:pt x="131" y="414"/>
                    </a:lnTo>
                    <a:lnTo>
                      <a:pt x="139" y="410"/>
                    </a:lnTo>
                    <a:lnTo>
                      <a:pt x="143" y="398"/>
                    </a:lnTo>
                    <a:lnTo>
                      <a:pt x="143" y="381"/>
                    </a:lnTo>
                    <a:lnTo>
                      <a:pt x="143" y="29"/>
                    </a:lnTo>
                    <a:lnTo>
                      <a:pt x="139" y="29"/>
                    </a:lnTo>
                    <a:lnTo>
                      <a:pt x="139" y="29"/>
                    </a:lnTo>
                    <a:lnTo>
                      <a:pt x="102" y="33"/>
                    </a:lnTo>
                    <a:lnTo>
                      <a:pt x="78" y="33"/>
                    </a:lnTo>
                    <a:lnTo>
                      <a:pt x="65" y="45"/>
                    </a:lnTo>
                    <a:lnTo>
                      <a:pt x="53" y="62"/>
                    </a:lnTo>
                    <a:lnTo>
                      <a:pt x="53" y="62"/>
                    </a:lnTo>
                    <a:lnTo>
                      <a:pt x="41" y="94"/>
                    </a:lnTo>
                    <a:lnTo>
                      <a:pt x="28" y="131"/>
                    </a:lnTo>
                    <a:lnTo>
                      <a:pt x="24" y="140"/>
                    </a:lnTo>
                    <a:lnTo>
                      <a:pt x="0" y="140"/>
                    </a:lnTo>
                    <a:lnTo>
                      <a:pt x="8" y="0"/>
                    </a:lnTo>
                    <a:lnTo>
                      <a:pt x="348" y="0"/>
                    </a:lnTo>
                    <a:lnTo>
                      <a:pt x="352" y="140"/>
                    </a:lnTo>
                    <a:lnTo>
                      <a:pt x="328" y="140"/>
                    </a:lnTo>
                    <a:lnTo>
                      <a:pt x="328" y="131"/>
                    </a:lnTo>
                    <a:lnTo>
                      <a:pt x="328" y="131"/>
                    </a:lnTo>
                    <a:lnTo>
                      <a:pt x="315" y="94"/>
                    </a:lnTo>
                    <a:lnTo>
                      <a:pt x="299" y="62"/>
                    </a:lnTo>
                    <a:lnTo>
                      <a:pt x="299" y="62"/>
                    </a:lnTo>
                    <a:lnTo>
                      <a:pt x="287" y="45"/>
                    </a:lnTo>
                    <a:lnTo>
                      <a:pt x="274" y="33"/>
                    </a:lnTo>
                    <a:lnTo>
                      <a:pt x="250" y="33"/>
                    </a:lnTo>
                    <a:lnTo>
                      <a:pt x="213" y="29"/>
                    </a:lnTo>
                    <a:lnTo>
                      <a:pt x="209" y="29"/>
                    </a:lnTo>
                    <a:lnTo>
                      <a:pt x="209" y="381"/>
                    </a:lnTo>
                    <a:lnTo>
                      <a:pt x="209" y="381"/>
                    </a:lnTo>
                    <a:lnTo>
                      <a:pt x="213" y="398"/>
                    </a:lnTo>
                    <a:lnTo>
                      <a:pt x="213" y="410"/>
                    </a:lnTo>
                    <a:lnTo>
                      <a:pt x="221" y="414"/>
                    </a:lnTo>
                    <a:lnTo>
                      <a:pt x="229" y="418"/>
                    </a:lnTo>
                    <a:lnTo>
                      <a:pt x="258" y="422"/>
                    </a:lnTo>
                    <a:lnTo>
                      <a:pt x="258"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48" name="Freeform 47"/>
              <p:cNvSpPr>
                <a:spLocks/>
              </p:cNvSpPr>
              <p:nvPr userDrawn="1"/>
            </p:nvSpPr>
            <p:spPr bwMode="auto">
              <a:xfrm>
                <a:off x="571500" y="0"/>
                <a:ext cx="390279" cy="361003"/>
              </a:xfrm>
              <a:custGeom>
                <a:avLst/>
                <a:gdLst>
                  <a:gd name="T0" fmla="*/ 484 w 484"/>
                  <a:gd name="T1" fmla="*/ 447 h 447"/>
                  <a:gd name="T2" fmla="*/ 328 w 484"/>
                  <a:gd name="T3" fmla="*/ 447 h 447"/>
                  <a:gd name="T4" fmla="*/ 328 w 484"/>
                  <a:gd name="T5" fmla="*/ 422 h 447"/>
                  <a:gd name="T6" fmla="*/ 353 w 484"/>
                  <a:gd name="T7" fmla="*/ 418 h 447"/>
                  <a:gd name="T8" fmla="*/ 353 w 484"/>
                  <a:gd name="T9" fmla="*/ 418 h 447"/>
                  <a:gd name="T10" fmla="*/ 361 w 484"/>
                  <a:gd name="T11" fmla="*/ 414 h 447"/>
                  <a:gd name="T12" fmla="*/ 369 w 484"/>
                  <a:gd name="T13" fmla="*/ 410 h 447"/>
                  <a:gd name="T14" fmla="*/ 369 w 484"/>
                  <a:gd name="T15" fmla="*/ 398 h 447"/>
                  <a:gd name="T16" fmla="*/ 373 w 484"/>
                  <a:gd name="T17" fmla="*/ 381 h 447"/>
                  <a:gd name="T18" fmla="*/ 373 w 484"/>
                  <a:gd name="T19" fmla="*/ 45 h 447"/>
                  <a:gd name="T20" fmla="*/ 369 w 484"/>
                  <a:gd name="T21" fmla="*/ 45 h 447"/>
                  <a:gd name="T22" fmla="*/ 250 w 484"/>
                  <a:gd name="T23" fmla="*/ 435 h 447"/>
                  <a:gd name="T24" fmla="*/ 217 w 484"/>
                  <a:gd name="T25" fmla="*/ 435 h 447"/>
                  <a:gd name="T26" fmla="*/ 86 w 484"/>
                  <a:gd name="T27" fmla="*/ 45 h 447"/>
                  <a:gd name="T28" fmla="*/ 82 w 484"/>
                  <a:gd name="T29" fmla="*/ 45 h 447"/>
                  <a:gd name="T30" fmla="*/ 82 w 484"/>
                  <a:gd name="T31" fmla="*/ 373 h 447"/>
                  <a:gd name="T32" fmla="*/ 82 w 484"/>
                  <a:gd name="T33" fmla="*/ 373 h 447"/>
                  <a:gd name="T34" fmla="*/ 86 w 484"/>
                  <a:gd name="T35" fmla="*/ 398 h 447"/>
                  <a:gd name="T36" fmla="*/ 90 w 484"/>
                  <a:gd name="T37" fmla="*/ 410 h 447"/>
                  <a:gd name="T38" fmla="*/ 95 w 484"/>
                  <a:gd name="T39" fmla="*/ 418 h 447"/>
                  <a:gd name="T40" fmla="*/ 107 w 484"/>
                  <a:gd name="T41" fmla="*/ 418 h 447"/>
                  <a:gd name="T42" fmla="*/ 131 w 484"/>
                  <a:gd name="T43" fmla="*/ 422 h 447"/>
                  <a:gd name="T44" fmla="*/ 131 w 484"/>
                  <a:gd name="T45" fmla="*/ 447 h 447"/>
                  <a:gd name="T46" fmla="*/ 0 w 484"/>
                  <a:gd name="T47" fmla="*/ 447 h 447"/>
                  <a:gd name="T48" fmla="*/ 0 w 484"/>
                  <a:gd name="T49" fmla="*/ 422 h 447"/>
                  <a:gd name="T50" fmla="*/ 25 w 484"/>
                  <a:gd name="T51" fmla="*/ 418 h 447"/>
                  <a:gd name="T52" fmla="*/ 25 w 484"/>
                  <a:gd name="T53" fmla="*/ 418 h 447"/>
                  <a:gd name="T54" fmla="*/ 37 w 484"/>
                  <a:gd name="T55" fmla="*/ 414 h 447"/>
                  <a:gd name="T56" fmla="*/ 41 w 484"/>
                  <a:gd name="T57" fmla="*/ 410 h 447"/>
                  <a:gd name="T58" fmla="*/ 50 w 484"/>
                  <a:gd name="T59" fmla="*/ 398 h 447"/>
                  <a:gd name="T60" fmla="*/ 50 w 484"/>
                  <a:gd name="T61" fmla="*/ 373 h 447"/>
                  <a:gd name="T62" fmla="*/ 50 w 484"/>
                  <a:gd name="T63" fmla="*/ 66 h 447"/>
                  <a:gd name="T64" fmla="*/ 50 w 484"/>
                  <a:gd name="T65" fmla="*/ 66 h 447"/>
                  <a:gd name="T66" fmla="*/ 50 w 484"/>
                  <a:gd name="T67" fmla="*/ 45 h 447"/>
                  <a:gd name="T68" fmla="*/ 45 w 484"/>
                  <a:gd name="T69" fmla="*/ 37 h 447"/>
                  <a:gd name="T70" fmla="*/ 37 w 484"/>
                  <a:gd name="T71" fmla="*/ 33 h 447"/>
                  <a:gd name="T72" fmla="*/ 29 w 484"/>
                  <a:gd name="T73" fmla="*/ 29 h 447"/>
                  <a:gd name="T74" fmla="*/ 0 w 484"/>
                  <a:gd name="T75" fmla="*/ 21 h 447"/>
                  <a:gd name="T76" fmla="*/ 0 w 484"/>
                  <a:gd name="T77" fmla="*/ 0 h 447"/>
                  <a:gd name="T78" fmla="*/ 136 w 484"/>
                  <a:gd name="T79" fmla="*/ 0 h 447"/>
                  <a:gd name="T80" fmla="*/ 246 w 484"/>
                  <a:gd name="T81" fmla="*/ 336 h 447"/>
                  <a:gd name="T82" fmla="*/ 357 w 484"/>
                  <a:gd name="T83" fmla="*/ 0 h 447"/>
                  <a:gd name="T84" fmla="*/ 484 w 484"/>
                  <a:gd name="T85" fmla="*/ 0 h 447"/>
                  <a:gd name="T86" fmla="*/ 484 w 484"/>
                  <a:gd name="T87" fmla="*/ 21 h 447"/>
                  <a:gd name="T88" fmla="*/ 455 w 484"/>
                  <a:gd name="T89" fmla="*/ 29 h 447"/>
                  <a:gd name="T90" fmla="*/ 455 w 484"/>
                  <a:gd name="T91" fmla="*/ 29 h 447"/>
                  <a:gd name="T92" fmla="*/ 447 w 484"/>
                  <a:gd name="T93" fmla="*/ 33 h 447"/>
                  <a:gd name="T94" fmla="*/ 443 w 484"/>
                  <a:gd name="T95" fmla="*/ 37 h 447"/>
                  <a:gd name="T96" fmla="*/ 439 w 484"/>
                  <a:gd name="T97" fmla="*/ 45 h 447"/>
                  <a:gd name="T98" fmla="*/ 439 w 484"/>
                  <a:gd name="T99" fmla="*/ 66 h 447"/>
                  <a:gd name="T100" fmla="*/ 439 w 484"/>
                  <a:gd name="T101" fmla="*/ 381 h 447"/>
                  <a:gd name="T102" fmla="*/ 439 w 484"/>
                  <a:gd name="T103" fmla="*/ 381 h 447"/>
                  <a:gd name="T104" fmla="*/ 439 w 484"/>
                  <a:gd name="T105" fmla="*/ 402 h 447"/>
                  <a:gd name="T106" fmla="*/ 443 w 484"/>
                  <a:gd name="T107" fmla="*/ 410 h 447"/>
                  <a:gd name="T108" fmla="*/ 447 w 484"/>
                  <a:gd name="T109" fmla="*/ 414 h 447"/>
                  <a:gd name="T110" fmla="*/ 455 w 484"/>
                  <a:gd name="T111" fmla="*/ 418 h 447"/>
                  <a:gd name="T112" fmla="*/ 484 w 484"/>
                  <a:gd name="T113" fmla="*/ 422 h 447"/>
                  <a:gd name="T114" fmla="*/ 484 w 484"/>
                  <a:gd name="T11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4" h="447">
                    <a:moveTo>
                      <a:pt x="484" y="447"/>
                    </a:moveTo>
                    <a:lnTo>
                      <a:pt x="328" y="447"/>
                    </a:lnTo>
                    <a:lnTo>
                      <a:pt x="328" y="422"/>
                    </a:lnTo>
                    <a:lnTo>
                      <a:pt x="353" y="418"/>
                    </a:lnTo>
                    <a:lnTo>
                      <a:pt x="353" y="418"/>
                    </a:lnTo>
                    <a:lnTo>
                      <a:pt x="361" y="414"/>
                    </a:lnTo>
                    <a:lnTo>
                      <a:pt x="369" y="410"/>
                    </a:lnTo>
                    <a:lnTo>
                      <a:pt x="369" y="398"/>
                    </a:lnTo>
                    <a:lnTo>
                      <a:pt x="373" y="381"/>
                    </a:lnTo>
                    <a:lnTo>
                      <a:pt x="373" y="45"/>
                    </a:lnTo>
                    <a:lnTo>
                      <a:pt x="369" y="45"/>
                    </a:lnTo>
                    <a:lnTo>
                      <a:pt x="250" y="435"/>
                    </a:lnTo>
                    <a:lnTo>
                      <a:pt x="217" y="435"/>
                    </a:lnTo>
                    <a:lnTo>
                      <a:pt x="86" y="45"/>
                    </a:lnTo>
                    <a:lnTo>
                      <a:pt x="82" y="45"/>
                    </a:lnTo>
                    <a:lnTo>
                      <a:pt x="82" y="373"/>
                    </a:lnTo>
                    <a:lnTo>
                      <a:pt x="82" y="373"/>
                    </a:lnTo>
                    <a:lnTo>
                      <a:pt x="86" y="398"/>
                    </a:lnTo>
                    <a:lnTo>
                      <a:pt x="90" y="410"/>
                    </a:lnTo>
                    <a:lnTo>
                      <a:pt x="95" y="418"/>
                    </a:lnTo>
                    <a:lnTo>
                      <a:pt x="107" y="418"/>
                    </a:lnTo>
                    <a:lnTo>
                      <a:pt x="131" y="422"/>
                    </a:lnTo>
                    <a:lnTo>
                      <a:pt x="131" y="447"/>
                    </a:lnTo>
                    <a:lnTo>
                      <a:pt x="0" y="447"/>
                    </a:lnTo>
                    <a:lnTo>
                      <a:pt x="0" y="422"/>
                    </a:lnTo>
                    <a:lnTo>
                      <a:pt x="25" y="418"/>
                    </a:lnTo>
                    <a:lnTo>
                      <a:pt x="25" y="418"/>
                    </a:lnTo>
                    <a:lnTo>
                      <a:pt x="37" y="414"/>
                    </a:lnTo>
                    <a:lnTo>
                      <a:pt x="41" y="410"/>
                    </a:lnTo>
                    <a:lnTo>
                      <a:pt x="50" y="398"/>
                    </a:lnTo>
                    <a:lnTo>
                      <a:pt x="50" y="373"/>
                    </a:lnTo>
                    <a:lnTo>
                      <a:pt x="50" y="66"/>
                    </a:lnTo>
                    <a:lnTo>
                      <a:pt x="50" y="66"/>
                    </a:lnTo>
                    <a:lnTo>
                      <a:pt x="50" y="45"/>
                    </a:lnTo>
                    <a:lnTo>
                      <a:pt x="45" y="37"/>
                    </a:lnTo>
                    <a:lnTo>
                      <a:pt x="37" y="33"/>
                    </a:lnTo>
                    <a:lnTo>
                      <a:pt x="29" y="29"/>
                    </a:lnTo>
                    <a:lnTo>
                      <a:pt x="0" y="21"/>
                    </a:lnTo>
                    <a:lnTo>
                      <a:pt x="0" y="0"/>
                    </a:lnTo>
                    <a:lnTo>
                      <a:pt x="136" y="0"/>
                    </a:lnTo>
                    <a:lnTo>
                      <a:pt x="246" y="336"/>
                    </a:lnTo>
                    <a:lnTo>
                      <a:pt x="357" y="0"/>
                    </a:lnTo>
                    <a:lnTo>
                      <a:pt x="484" y="0"/>
                    </a:lnTo>
                    <a:lnTo>
                      <a:pt x="484" y="21"/>
                    </a:lnTo>
                    <a:lnTo>
                      <a:pt x="455" y="29"/>
                    </a:lnTo>
                    <a:lnTo>
                      <a:pt x="455" y="29"/>
                    </a:lnTo>
                    <a:lnTo>
                      <a:pt x="447" y="33"/>
                    </a:lnTo>
                    <a:lnTo>
                      <a:pt x="443" y="37"/>
                    </a:lnTo>
                    <a:lnTo>
                      <a:pt x="439" y="45"/>
                    </a:lnTo>
                    <a:lnTo>
                      <a:pt x="439" y="66"/>
                    </a:lnTo>
                    <a:lnTo>
                      <a:pt x="439" y="381"/>
                    </a:lnTo>
                    <a:lnTo>
                      <a:pt x="439" y="381"/>
                    </a:lnTo>
                    <a:lnTo>
                      <a:pt x="439" y="402"/>
                    </a:lnTo>
                    <a:lnTo>
                      <a:pt x="443" y="410"/>
                    </a:lnTo>
                    <a:lnTo>
                      <a:pt x="447" y="414"/>
                    </a:lnTo>
                    <a:lnTo>
                      <a:pt x="455" y="418"/>
                    </a:lnTo>
                    <a:lnTo>
                      <a:pt x="484" y="422"/>
                    </a:lnTo>
                    <a:lnTo>
                      <a:pt x="484"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49" name="Freeform 48"/>
              <p:cNvSpPr>
                <a:spLocks noEditPoints="1"/>
              </p:cNvSpPr>
              <p:nvPr userDrawn="1"/>
            </p:nvSpPr>
            <p:spPr bwMode="auto">
              <a:xfrm>
                <a:off x="975360" y="0"/>
                <a:ext cx="313674" cy="361003"/>
              </a:xfrm>
              <a:custGeom>
                <a:avLst/>
                <a:gdLst>
                  <a:gd name="T0" fmla="*/ 115 w 389"/>
                  <a:gd name="T1" fmla="*/ 357 h 447"/>
                  <a:gd name="T2" fmla="*/ 115 w 389"/>
                  <a:gd name="T3" fmla="*/ 385 h 447"/>
                  <a:gd name="T4" fmla="*/ 123 w 389"/>
                  <a:gd name="T5" fmla="*/ 406 h 447"/>
                  <a:gd name="T6" fmla="*/ 140 w 389"/>
                  <a:gd name="T7" fmla="*/ 414 h 447"/>
                  <a:gd name="T8" fmla="*/ 172 w 389"/>
                  <a:gd name="T9" fmla="*/ 418 h 447"/>
                  <a:gd name="T10" fmla="*/ 238 w 389"/>
                  <a:gd name="T11" fmla="*/ 406 h 447"/>
                  <a:gd name="T12" fmla="*/ 283 w 389"/>
                  <a:gd name="T13" fmla="*/ 373 h 447"/>
                  <a:gd name="T14" fmla="*/ 307 w 389"/>
                  <a:gd name="T15" fmla="*/ 316 h 447"/>
                  <a:gd name="T16" fmla="*/ 316 w 389"/>
                  <a:gd name="T17" fmla="*/ 230 h 447"/>
                  <a:gd name="T18" fmla="*/ 316 w 389"/>
                  <a:gd name="T19" fmla="*/ 181 h 447"/>
                  <a:gd name="T20" fmla="*/ 299 w 389"/>
                  <a:gd name="T21" fmla="*/ 107 h 447"/>
                  <a:gd name="T22" fmla="*/ 262 w 389"/>
                  <a:gd name="T23" fmla="*/ 58 h 447"/>
                  <a:gd name="T24" fmla="*/ 209 w 389"/>
                  <a:gd name="T25" fmla="*/ 33 h 447"/>
                  <a:gd name="T26" fmla="*/ 172 w 389"/>
                  <a:gd name="T27" fmla="*/ 29 h 447"/>
                  <a:gd name="T28" fmla="*/ 115 w 389"/>
                  <a:gd name="T29" fmla="*/ 37 h 447"/>
                  <a:gd name="T30" fmla="*/ 0 w 389"/>
                  <a:gd name="T31" fmla="*/ 447 h 447"/>
                  <a:gd name="T32" fmla="*/ 29 w 389"/>
                  <a:gd name="T33" fmla="*/ 418 h 447"/>
                  <a:gd name="T34" fmla="*/ 37 w 389"/>
                  <a:gd name="T35" fmla="*/ 414 h 447"/>
                  <a:gd name="T36" fmla="*/ 45 w 389"/>
                  <a:gd name="T37" fmla="*/ 398 h 447"/>
                  <a:gd name="T38" fmla="*/ 45 w 389"/>
                  <a:gd name="T39" fmla="*/ 66 h 447"/>
                  <a:gd name="T40" fmla="*/ 45 w 389"/>
                  <a:gd name="T41" fmla="*/ 45 h 447"/>
                  <a:gd name="T42" fmla="*/ 37 w 389"/>
                  <a:gd name="T43" fmla="*/ 33 h 447"/>
                  <a:gd name="T44" fmla="*/ 0 w 389"/>
                  <a:gd name="T45" fmla="*/ 21 h 447"/>
                  <a:gd name="T46" fmla="*/ 180 w 389"/>
                  <a:gd name="T47" fmla="*/ 0 h 447"/>
                  <a:gd name="T48" fmla="*/ 230 w 389"/>
                  <a:gd name="T49" fmla="*/ 4 h 447"/>
                  <a:gd name="T50" fmla="*/ 307 w 389"/>
                  <a:gd name="T51" fmla="*/ 33 h 447"/>
                  <a:gd name="T52" fmla="*/ 361 w 389"/>
                  <a:gd name="T53" fmla="*/ 86 h 447"/>
                  <a:gd name="T54" fmla="*/ 385 w 389"/>
                  <a:gd name="T55" fmla="*/ 168 h 447"/>
                  <a:gd name="T56" fmla="*/ 389 w 389"/>
                  <a:gd name="T57" fmla="*/ 221 h 447"/>
                  <a:gd name="T58" fmla="*/ 373 w 389"/>
                  <a:gd name="T59" fmla="*/ 316 h 447"/>
                  <a:gd name="T60" fmla="*/ 332 w 389"/>
                  <a:gd name="T61" fmla="*/ 385 h 447"/>
                  <a:gd name="T62" fmla="*/ 266 w 389"/>
                  <a:gd name="T63" fmla="*/ 430 h 447"/>
                  <a:gd name="T64" fmla="*/ 176 w 389"/>
                  <a:gd name="T6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9" h="447">
                    <a:moveTo>
                      <a:pt x="115" y="37"/>
                    </a:moveTo>
                    <a:lnTo>
                      <a:pt x="115" y="357"/>
                    </a:lnTo>
                    <a:lnTo>
                      <a:pt x="115" y="357"/>
                    </a:lnTo>
                    <a:lnTo>
                      <a:pt x="115" y="385"/>
                    </a:lnTo>
                    <a:lnTo>
                      <a:pt x="119" y="398"/>
                    </a:lnTo>
                    <a:lnTo>
                      <a:pt x="123" y="406"/>
                    </a:lnTo>
                    <a:lnTo>
                      <a:pt x="131" y="410"/>
                    </a:lnTo>
                    <a:lnTo>
                      <a:pt x="140" y="414"/>
                    </a:lnTo>
                    <a:lnTo>
                      <a:pt x="172" y="418"/>
                    </a:lnTo>
                    <a:lnTo>
                      <a:pt x="172" y="418"/>
                    </a:lnTo>
                    <a:lnTo>
                      <a:pt x="209" y="414"/>
                    </a:lnTo>
                    <a:lnTo>
                      <a:pt x="238" y="406"/>
                    </a:lnTo>
                    <a:lnTo>
                      <a:pt x="262" y="394"/>
                    </a:lnTo>
                    <a:lnTo>
                      <a:pt x="283" y="373"/>
                    </a:lnTo>
                    <a:lnTo>
                      <a:pt x="299" y="344"/>
                    </a:lnTo>
                    <a:lnTo>
                      <a:pt x="307" y="316"/>
                    </a:lnTo>
                    <a:lnTo>
                      <a:pt x="316" y="275"/>
                    </a:lnTo>
                    <a:lnTo>
                      <a:pt x="316" y="230"/>
                    </a:lnTo>
                    <a:lnTo>
                      <a:pt x="316" y="230"/>
                    </a:lnTo>
                    <a:lnTo>
                      <a:pt x="316" y="181"/>
                    </a:lnTo>
                    <a:lnTo>
                      <a:pt x="307" y="140"/>
                    </a:lnTo>
                    <a:lnTo>
                      <a:pt x="299" y="107"/>
                    </a:lnTo>
                    <a:lnTo>
                      <a:pt x="283" y="78"/>
                    </a:lnTo>
                    <a:lnTo>
                      <a:pt x="262" y="58"/>
                    </a:lnTo>
                    <a:lnTo>
                      <a:pt x="238" y="41"/>
                    </a:lnTo>
                    <a:lnTo>
                      <a:pt x="209" y="33"/>
                    </a:lnTo>
                    <a:lnTo>
                      <a:pt x="172" y="29"/>
                    </a:lnTo>
                    <a:lnTo>
                      <a:pt x="172" y="29"/>
                    </a:lnTo>
                    <a:lnTo>
                      <a:pt x="140" y="33"/>
                    </a:lnTo>
                    <a:lnTo>
                      <a:pt x="115" y="37"/>
                    </a:lnTo>
                    <a:close/>
                    <a:moveTo>
                      <a:pt x="176" y="447"/>
                    </a:moveTo>
                    <a:lnTo>
                      <a:pt x="0" y="447"/>
                    </a:lnTo>
                    <a:lnTo>
                      <a:pt x="0" y="422"/>
                    </a:lnTo>
                    <a:lnTo>
                      <a:pt x="29" y="418"/>
                    </a:lnTo>
                    <a:lnTo>
                      <a:pt x="29" y="418"/>
                    </a:lnTo>
                    <a:lnTo>
                      <a:pt x="37" y="414"/>
                    </a:lnTo>
                    <a:lnTo>
                      <a:pt x="41" y="410"/>
                    </a:lnTo>
                    <a:lnTo>
                      <a:pt x="45" y="398"/>
                    </a:lnTo>
                    <a:lnTo>
                      <a:pt x="45" y="381"/>
                    </a:lnTo>
                    <a:lnTo>
                      <a:pt x="45" y="66"/>
                    </a:lnTo>
                    <a:lnTo>
                      <a:pt x="45" y="66"/>
                    </a:lnTo>
                    <a:lnTo>
                      <a:pt x="45" y="45"/>
                    </a:lnTo>
                    <a:lnTo>
                      <a:pt x="41" y="37"/>
                    </a:lnTo>
                    <a:lnTo>
                      <a:pt x="37" y="33"/>
                    </a:lnTo>
                    <a:lnTo>
                      <a:pt x="29" y="29"/>
                    </a:lnTo>
                    <a:lnTo>
                      <a:pt x="0" y="21"/>
                    </a:lnTo>
                    <a:lnTo>
                      <a:pt x="0" y="0"/>
                    </a:lnTo>
                    <a:lnTo>
                      <a:pt x="180" y="0"/>
                    </a:lnTo>
                    <a:lnTo>
                      <a:pt x="180" y="0"/>
                    </a:lnTo>
                    <a:lnTo>
                      <a:pt x="230" y="4"/>
                    </a:lnTo>
                    <a:lnTo>
                      <a:pt x="271" y="17"/>
                    </a:lnTo>
                    <a:lnTo>
                      <a:pt x="307" y="33"/>
                    </a:lnTo>
                    <a:lnTo>
                      <a:pt x="336" y="58"/>
                    </a:lnTo>
                    <a:lnTo>
                      <a:pt x="361" y="86"/>
                    </a:lnTo>
                    <a:lnTo>
                      <a:pt x="377" y="123"/>
                    </a:lnTo>
                    <a:lnTo>
                      <a:pt x="385" y="168"/>
                    </a:lnTo>
                    <a:lnTo>
                      <a:pt x="389" y="221"/>
                    </a:lnTo>
                    <a:lnTo>
                      <a:pt x="389" y="221"/>
                    </a:lnTo>
                    <a:lnTo>
                      <a:pt x="385" y="271"/>
                    </a:lnTo>
                    <a:lnTo>
                      <a:pt x="373" y="316"/>
                    </a:lnTo>
                    <a:lnTo>
                      <a:pt x="357" y="353"/>
                    </a:lnTo>
                    <a:lnTo>
                      <a:pt x="332" y="385"/>
                    </a:lnTo>
                    <a:lnTo>
                      <a:pt x="303" y="410"/>
                    </a:lnTo>
                    <a:lnTo>
                      <a:pt x="266" y="430"/>
                    </a:lnTo>
                    <a:lnTo>
                      <a:pt x="226" y="443"/>
                    </a:lnTo>
                    <a:lnTo>
                      <a:pt x="176"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grpSp>
        <p:grpSp>
          <p:nvGrpSpPr>
            <p:cNvPr id="34" name="Bird&amp;BirdLogo1"/>
            <p:cNvGrpSpPr>
              <a:grpSpLocks noChangeAspect="1"/>
            </p:cNvGrpSpPr>
            <p:nvPr userDrawn="1"/>
          </p:nvGrpSpPr>
          <p:grpSpPr>
            <a:xfrm>
              <a:off x="0" y="0"/>
              <a:ext cx="2229478" cy="393065"/>
              <a:chOff x="1" y="0"/>
              <a:chExt cx="6257289" cy="1103630"/>
            </a:xfrm>
          </p:grpSpPr>
          <p:sp>
            <p:nvSpPr>
              <p:cNvPr id="35" name="Freeform 34"/>
              <p:cNvSpPr>
                <a:spLocks/>
              </p:cNvSpPr>
              <p:nvPr userDrawn="1"/>
            </p:nvSpPr>
            <p:spPr bwMode="auto">
              <a:xfrm>
                <a:off x="887096" y="83820"/>
                <a:ext cx="198120" cy="189231"/>
              </a:xfrm>
              <a:custGeom>
                <a:avLst/>
                <a:gdLst>
                  <a:gd name="T0" fmla="*/ 156 w 312"/>
                  <a:gd name="T1" fmla="*/ 0 h 298"/>
                  <a:gd name="T2" fmla="*/ 156 w 312"/>
                  <a:gd name="T3" fmla="*/ 0 h 298"/>
                  <a:gd name="T4" fmla="*/ 127 w 312"/>
                  <a:gd name="T5" fmla="*/ 0 h 298"/>
                  <a:gd name="T6" fmla="*/ 97 w 312"/>
                  <a:gd name="T7" fmla="*/ 10 h 298"/>
                  <a:gd name="T8" fmla="*/ 68 w 312"/>
                  <a:gd name="T9" fmla="*/ 24 h 298"/>
                  <a:gd name="T10" fmla="*/ 44 w 312"/>
                  <a:gd name="T11" fmla="*/ 44 h 298"/>
                  <a:gd name="T12" fmla="*/ 24 w 312"/>
                  <a:gd name="T13" fmla="*/ 63 h 298"/>
                  <a:gd name="T14" fmla="*/ 9 w 312"/>
                  <a:gd name="T15" fmla="*/ 88 h 298"/>
                  <a:gd name="T16" fmla="*/ 4 w 312"/>
                  <a:gd name="T17" fmla="*/ 117 h 298"/>
                  <a:gd name="T18" fmla="*/ 0 w 312"/>
                  <a:gd name="T19" fmla="*/ 151 h 298"/>
                  <a:gd name="T20" fmla="*/ 0 w 312"/>
                  <a:gd name="T21" fmla="*/ 151 h 298"/>
                  <a:gd name="T22" fmla="*/ 4 w 312"/>
                  <a:gd name="T23" fmla="*/ 180 h 298"/>
                  <a:gd name="T24" fmla="*/ 14 w 312"/>
                  <a:gd name="T25" fmla="*/ 205 h 298"/>
                  <a:gd name="T26" fmla="*/ 29 w 312"/>
                  <a:gd name="T27" fmla="*/ 229 h 298"/>
                  <a:gd name="T28" fmla="*/ 48 w 312"/>
                  <a:gd name="T29" fmla="*/ 254 h 298"/>
                  <a:gd name="T30" fmla="*/ 68 w 312"/>
                  <a:gd name="T31" fmla="*/ 273 h 298"/>
                  <a:gd name="T32" fmla="*/ 97 w 312"/>
                  <a:gd name="T33" fmla="*/ 288 h 298"/>
                  <a:gd name="T34" fmla="*/ 127 w 312"/>
                  <a:gd name="T35" fmla="*/ 298 h 298"/>
                  <a:gd name="T36" fmla="*/ 156 w 312"/>
                  <a:gd name="T37" fmla="*/ 298 h 298"/>
                  <a:gd name="T38" fmla="*/ 156 w 312"/>
                  <a:gd name="T39" fmla="*/ 298 h 298"/>
                  <a:gd name="T40" fmla="*/ 185 w 312"/>
                  <a:gd name="T41" fmla="*/ 298 h 298"/>
                  <a:gd name="T42" fmla="*/ 214 w 312"/>
                  <a:gd name="T43" fmla="*/ 288 h 298"/>
                  <a:gd name="T44" fmla="*/ 244 w 312"/>
                  <a:gd name="T45" fmla="*/ 273 h 298"/>
                  <a:gd name="T46" fmla="*/ 263 w 312"/>
                  <a:gd name="T47" fmla="*/ 254 h 298"/>
                  <a:gd name="T48" fmla="*/ 283 w 312"/>
                  <a:gd name="T49" fmla="*/ 229 h 298"/>
                  <a:gd name="T50" fmla="*/ 297 w 312"/>
                  <a:gd name="T51" fmla="*/ 205 h 298"/>
                  <a:gd name="T52" fmla="*/ 307 w 312"/>
                  <a:gd name="T53" fmla="*/ 180 h 298"/>
                  <a:gd name="T54" fmla="*/ 312 w 312"/>
                  <a:gd name="T55" fmla="*/ 151 h 298"/>
                  <a:gd name="T56" fmla="*/ 312 w 312"/>
                  <a:gd name="T57" fmla="*/ 151 h 298"/>
                  <a:gd name="T58" fmla="*/ 307 w 312"/>
                  <a:gd name="T59" fmla="*/ 117 h 298"/>
                  <a:gd name="T60" fmla="*/ 297 w 312"/>
                  <a:gd name="T61" fmla="*/ 93 h 298"/>
                  <a:gd name="T62" fmla="*/ 283 w 312"/>
                  <a:gd name="T63" fmla="*/ 63 h 298"/>
                  <a:gd name="T64" fmla="*/ 268 w 312"/>
                  <a:gd name="T65" fmla="*/ 44 h 298"/>
                  <a:gd name="T66" fmla="*/ 244 w 312"/>
                  <a:gd name="T67" fmla="*/ 24 h 298"/>
                  <a:gd name="T68" fmla="*/ 219 w 312"/>
                  <a:gd name="T69" fmla="*/ 10 h 298"/>
                  <a:gd name="T70" fmla="*/ 190 w 312"/>
                  <a:gd name="T71" fmla="*/ 0 h 298"/>
                  <a:gd name="T72" fmla="*/ 156 w 312"/>
                  <a:gd name="T73" fmla="*/ 0 h 298"/>
                  <a:gd name="T74" fmla="*/ 156 w 312"/>
                  <a:gd name="T75"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2" h="298">
                    <a:moveTo>
                      <a:pt x="156" y="0"/>
                    </a:moveTo>
                    <a:lnTo>
                      <a:pt x="156" y="0"/>
                    </a:lnTo>
                    <a:lnTo>
                      <a:pt x="127" y="0"/>
                    </a:lnTo>
                    <a:lnTo>
                      <a:pt x="97" y="10"/>
                    </a:lnTo>
                    <a:lnTo>
                      <a:pt x="68" y="24"/>
                    </a:lnTo>
                    <a:lnTo>
                      <a:pt x="44" y="44"/>
                    </a:lnTo>
                    <a:lnTo>
                      <a:pt x="24" y="63"/>
                    </a:lnTo>
                    <a:lnTo>
                      <a:pt x="9" y="88"/>
                    </a:lnTo>
                    <a:lnTo>
                      <a:pt x="4" y="117"/>
                    </a:lnTo>
                    <a:lnTo>
                      <a:pt x="0" y="151"/>
                    </a:lnTo>
                    <a:lnTo>
                      <a:pt x="0" y="151"/>
                    </a:lnTo>
                    <a:lnTo>
                      <a:pt x="4" y="180"/>
                    </a:lnTo>
                    <a:lnTo>
                      <a:pt x="14" y="205"/>
                    </a:lnTo>
                    <a:lnTo>
                      <a:pt x="29" y="229"/>
                    </a:lnTo>
                    <a:lnTo>
                      <a:pt x="48" y="254"/>
                    </a:lnTo>
                    <a:lnTo>
                      <a:pt x="68" y="273"/>
                    </a:lnTo>
                    <a:lnTo>
                      <a:pt x="97" y="288"/>
                    </a:lnTo>
                    <a:lnTo>
                      <a:pt x="127" y="298"/>
                    </a:lnTo>
                    <a:lnTo>
                      <a:pt x="156" y="298"/>
                    </a:lnTo>
                    <a:lnTo>
                      <a:pt x="156" y="298"/>
                    </a:lnTo>
                    <a:lnTo>
                      <a:pt x="185" y="298"/>
                    </a:lnTo>
                    <a:lnTo>
                      <a:pt x="214" y="288"/>
                    </a:lnTo>
                    <a:lnTo>
                      <a:pt x="244" y="273"/>
                    </a:lnTo>
                    <a:lnTo>
                      <a:pt x="263" y="254"/>
                    </a:lnTo>
                    <a:lnTo>
                      <a:pt x="283" y="229"/>
                    </a:lnTo>
                    <a:lnTo>
                      <a:pt x="297" y="205"/>
                    </a:lnTo>
                    <a:lnTo>
                      <a:pt x="307" y="180"/>
                    </a:lnTo>
                    <a:lnTo>
                      <a:pt x="312" y="151"/>
                    </a:lnTo>
                    <a:lnTo>
                      <a:pt x="312" y="151"/>
                    </a:lnTo>
                    <a:lnTo>
                      <a:pt x="307" y="117"/>
                    </a:lnTo>
                    <a:lnTo>
                      <a:pt x="297" y="93"/>
                    </a:lnTo>
                    <a:lnTo>
                      <a:pt x="283" y="63"/>
                    </a:lnTo>
                    <a:lnTo>
                      <a:pt x="268" y="44"/>
                    </a:lnTo>
                    <a:lnTo>
                      <a:pt x="244" y="24"/>
                    </a:lnTo>
                    <a:lnTo>
                      <a:pt x="219" y="10"/>
                    </a:lnTo>
                    <a:lnTo>
                      <a:pt x="190" y="0"/>
                    </a:lnTo>
                    <a:lnTo>
                      <a:pt x="156" y="0"/>
                    </a:lnTo>
                    <a:lnTo>
                      <a:pt x="15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6" name="Freeform 35"/>
              <p:cNvSpPr>
                <a:spLocks/>
              </p:cNvSpPr>
              <p:nvPr userDrawn="1"/>
            </p:nvSpPr>
            <p:spPr bwMode="auto">
              <a:xfrm>
                <a:off x="4660266" y="83820"/>
                <a:ext cx="198756" cy="189231"/>
              </a:xfrm>
              <a:custGeom>
                <a:avLst/>
                <a:gdLst>
                  <a:gd name="T0" fmla="*/ 156 w 313"/>
                  <a:gd name="T1" fmla="*/ 0 h 298"/>
                  <a:gd name="T2" fmla="*/ 156 w 313"/>
                  <a:gd name="T3" fmla="*/ 0 h 298"/>
                  <a:gd name="T4" fmla="*/ 122 w 313"/>
                  <a:gd name="T5" fmla="*/ 0 h 298"/>
                  <a:gd name="T6" fmla="*/ 93 w 313"/>
                  <a:gd name="T7" fmla="*/ 10 h 298"/>
                  <a:gd name="T8" fmla="*/ 69 w 313"/>
                  <a:gd name="T9" fmla="*/ 24 h 298"/>
                  <a:gd name="T10" fmla="*/ 44 w 313"/>
                  <a:gd name="T11" fmla="*/ 44 h 298"/>
                  <a:gd name="T12" fmla="*/ 25 w 313"/>
                  <a:gd name="T13" fmla="*/ 63 h 298"/>
                  <a:gd name="T14" fmla="*/ 10 w 313"/>
                  <a:gd name="T15" fmla="*/ 88 h 298"/>
                  <a:gd name="T16" fmla="*/ 5 w 313"/>
                  <a:gd name="T17" fmla="*/ 117 h 298"/>
                  <a:gd name="T18" fmla="*/ 0 w 313"/>
                  <a:gd name="T19" fmla="*/ 151 h 298"/>
                  <a:gd name="T20" fmla="*/ 0 w 313"/>
                  <a:gd name="T21" fmla="*/ 151 h 298"/>
                  <a:gd name="T22" fmla="*/ 5 w 313"/>
                  <a:gd name="T23" fmla="*/ 180 h 298"/>
                  <a:gd name="T24" fmla="*/ 10 w 313"/>
                  <a:gd name="T25" fmla="*/ 205 h 298"/>
                  <a:gd name="T26" fmla="*/ 30 w 313"/>
                  <a:gd name="T27" fmla="*/ 229 h 298"/>
                  <a:gd name="T28" fmla="*/ 49 w 313"/>
                  <a:gd name="T29" fmla="*/ 254 h 298"/>
                  <a:gd name="T30" fmla="*/ 69 w 313"/>
                  <a:gd name="T31" fmla="*/ 273 h 298"/>
                  <a:gd name="T32" fmla="*/ 98 w 313"/>
                  <a:gd name="T33" fmla="*/ 288 h 298"/>
                  <a:gd name="T34" fmla="*/ 127 w 313"/>
                  <a:gd name="T35" fmla="*/ 298 h 298"/>
                  <a:gd name="T36" fmla="*/ 156 w 313"/>
                  <a:gd name="T37" fmla="*/ 298 h 298"/>
                  <a:gd name="T38" fmla="*/ 156 w 313"/>
                  <a:gd name="T39" fmla="*/ 298 h 298"/>
                  <a:gd name="T40" fmla="*/ 186 w 313"/>
                  <a:gd name="T41" fmla="*/ 298 h 298"/>
                  <a:gd name="T42" fmla="*/ 215 w 313"/>
                  <a:gd name="T43" fmla="*/ 288 h 298"/>
                  <a:gd name="T44" fmla="*/ 239 w 313"/>
                  <a:gd name="T45" fmla="*/ 273 h 298"/>
                  <a:gd name="T46" fmla="*/ 264 w 313"/>
                  <a:gd name="T47" fmla="*/ 254 h 298"/>
                  <a:gd name="T48" fmla="*/ 283 w 313"/>
                  <a:gd name="T49" fmla="*/ 229 h 298"/>
                  <a:gd name="T50" fmla="*/ 298 w 313"/>
                  <a:gd name="T51" fmla="*/ 205 h 298"/>
                  <a:gd name="T52" fmla="*/ 308 w 313"/>
                  <a:gd name="T53" fmla="*/ 180 h 298"/>
                  <a:gd name="T54" fmla="*/ 313 w 313"/>
                  <a:gd name="T55" fmla="*/ 151 h 298"/>
                  <a:gd name="T56" fmla="*/ 313 w 313"/>
                  <a:gd name="T57" fmla="*/ 151 h 298"/>
                  <a:gd name="T58" fmla="*/ 308 w 313"/>
                  <a:gd name="T59" fmla="*/ 117 h 298"/>
                  <a:gd name="T60" fmla="*/ 298 w 313"/>
                  <a:gd name="T61" fmla="*/ 93 h 298"/>
                  <a:gd name="T62" fmla="*/ 283 w 313"/>
                  <a:gd name="T63" fmla="*/ 63 h 298"/>
                  <a:gd name="T64" fmla="*/ 264 w 313"/>
                  <a:gd name="T65" fmla="*/ 44 h 298"/>
                  <a:gd name="T66" fmla="*/ 244 w 313"/>
                  <a:gd name="T67" fmla="*/ 24 h 298"/>
                  <a:gd name="T68" fmla="*/ 215 w 313"/>
                  <a:gd name="T69" fmla="*/ 10 h 298"/>
                  <a:gd name="T70" fmla="*/ 186 w 313"/>
                  <a:gd name="T71" fmla="*/ 0 h 298"/>
                  <a:gd name="T72" fmla="*/ 156 w 313"/>
                  <a:gd name="T73" fmla="*/ 0 h 298"/>
                  <a:gd name="T74" fmla="*/ 156 w 313"/>
                  <a:gd name="T75"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13" h="298">
                    <a:moveTo>
                      <a:pt x="156" y="0"/>
                    </a:moveTo>
                    <a:lnTo>
                      <a:pt x="156" y="0"/>
                    </a:lnTo>
                    <a:lnTo>
                      <a:pt x="122" y="0"/>
                    </a:lnTo>
                    <a:lnTo>
                      <a:pt x="93" y="10"/>
                    </a:lnTo>
                    <a:lnTo>
                      <a:pt x="69" y="24"/>
                    </a:lnTo>
                    <a:lnTo>
                      <a:pt x="44" y="44"/>
                    </a:lnTo>
                    <a:lnTo>
                      <a:pt x="25" y="63"/>
                    </a:lnTo>
                    <a:lnTo>
                      <a:pt x="10" y="88"/>
                    </a:lnTo>
                    <a:lnTo>
                      <a:pt x="5" y="117"/>
                    </a:lnTo>
                    <a:lnTo>
                      <a:pt x="0" y="151"/>
                    </a:lnTo>
                    <a:lnTo>
                      <a:pt x="0" y="151"/>
                    </a:lnTo>
                    <a:lnTo>
                      <a:pt x="5" y="180"/>
                    </a:lnTo>
                    <a:lnTo>
                      <a:pt x="10" y="205"/>
                    </a:lnTo>
                    <a:lnTo>
                      <a:pt x="30" y="229"/>
                    </a:lnTo>
                    <a:lnTo>
                      <a:pt x="49" y="254"/>
                    </a:lnTo>
                    <a:lnTo>
                      <a:pt x="69" y="273"/>
                    </a:lnTo>
                    <a:lnTo>
                      <a:pt x="98" y="288"/>
                    </a:lnTo>
                    <a:lnTo>
                      <a:pt x="127" y="298"/>
                    </a:lnTo>
                    <a:lnTo>
                      <a:pt x="156" y="298"/>
                    </a:lnTo>
                    <a:lnTo>
                      <a:pt x="156" y="298"/>
                    </a:lnTo>
                    <a:lnTo>
                      <a:pt x="186" y="298"/>
                    </a:lnTo>
                    <a:lnTo>
                      <a:pt x="215" y="288"/>
                    </a:lnTo>
                    <a:lnTo>
                      <a:pt x="239" y="273"/>
                    </a:lnTo>
                    <a:lnTo>
                      <a:pt x="264" y="254"/>
                    </a:lnTo>
                    <a:lnTo>
                      <a:pt x="283" y="229"/>
                    </a:lnTo>
                    <a:lnTo>
                      <a:pt x="298" y="205"/>
                    </a:lnTo>
                    <a:lnTo>
                      <a:pt x="308" y="180"/>
                    </a:lnTo>
                    <a:lnTo>
                      <a:pt x="313" y="151"/>
                    </a:lnTo>
                    <a:lnTo>
                      <a:pt x="313" y="151"/>
                    </a:lnTo>
                    <a:lnTo>
                      <a:pt x="308" y="117"/>
                    </a:lnTo>
                    <a:lnTo>
                      <a:pt x="298" y="93"/>
                    </a:lnTo>
                    <a:lnTo>
                      <a:pt x="283" y="63"/>
                    </a:lnTo>
                    <a:lnTo>
                      <a:pt x="264" y="44"/>
                    </a:lnTo>
                    <a:lnTo>
                      <a:pt x="244" y="24"/>
                    </a:lnTo>
                    <a:lnTo>
                      <a:pt x="215" y="10"/>
                    </a:lnTo>
                    <a:lnTo>
                      <a:pt x="186" y="0"/>
                    </a:lnTo>
                    <a:lnTo>
                      <a:pt x="156" y="0"/>
                    </a:lnTo>
                    <a:lnTo>
                      <a:pt x="15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7" name="Freeform 36"/>
              <p:cNvSpPr>
                <a:spLocks noEditPoints="1"/>
              </p:cNvSpPr>
              <p:nvPr userDrawn="1"/>
            </p:nvSpPr>
            <p:spPr bwMode="auto">
              <a:xfrm>
                <a:off x="1" y="120652"/>
                <a:ext cx="787402" cy="964566"/>
              </a:xfrm>
              <a:custGeom>
                <a:avLst/>
                <a:gdLst>
                  <a:gd name="T0" fmla="*/ 898 w 1240"/>
                  <a:gd name="T1" fmla="*/ 694 h 1519"/>
                  <a:gd name="T2" fmla="*/ 1050 w 1240"/>
                  <a:gd name="T3" fmla="*/ 616 h 1519"/>
                  <a:gd name="T4" fmla="*/ 1108 w 1240"/>
                  <a:gd name="T5" fmla="*/ 547 h 1519"/>
                  <a:gd name="T6" fmla="*/ 1148 w 1240"/>
                  <a:gd name="T7" fmla="*/ 464 h 1519"/>
                  <a:gd name="T8" fmla="*/ 1157 w 1240"/>
                  <a:gd name="T9" fmla="*/ 362 h 1519"/>
                  <a:gd name="T10" fmla="*/ 1138 w 1240"/>
                  <a:gd name="T11" fmla="*/ 240 h 1519"/>
                  <a:gd name="T12" fmla="*/ 1079 w 1240"/>
                  <a:gd name="T13" fmla="*/ 142 h 1519"/>
                  <a:gd name="T14" fmla="*/ 986 w 1240"/>
                  <a:gd name="T15" fmla="*/ 69 h 1519"/>
                  <a:gd name="T16" fmla="*/ 855 w 1240"/>
                  <a:gd name="T17" fmla="*/ 25 h 1519"/>
                  <a:gd name="T18" fmla="*/ 679 w 1240"/>
                  <a:gd name="T19" fmla="*/ 0 h 1519"/>
                  <a:gd name="T20" fmla="*/ 0 w 1240"/>
                  <a:gd name="T21" fmla="*/ 113 h 1519"/>
                  <a:gd name="T22" fmla="*/ 142 w 1240"/>
                  <a:gd name="T23" fmla="*/ 118 h 1519"/>
                  <a:gd name="T24" fmla="*/ 176 w 1240"/>
                  <a:gd name="T25" fmla="*/ 166 h 1519"/>
                  <a:gd name="T26" fmla="*/ 176 w 1240"/>
                  <a:gd name="T27" fmla="*/ 1294 h 1519"/>
                  <a:gd name="T28" fmla="*/ 171 w 1240"/>
                  <a:gd name="T29" fmla="*/ 1362 h 1519"/>
                  <a:gd name="T30" fmla="*/ 156 w 1240"/>
                  <a:gd name="T31" fmla="*/ 1397 h 1519"/>
                  <a:gd name="T32" fmla="*/ 0 w 1240"/>
                  <a:gd name="T33" fmla="*/ 1406 h 1519"/>
                  <a:gd name="T34" fmla="*/ 669 w 1240"/>
                  <a:gd name="T35" fmla="*/ 1519 h 1519"/>
                  <a:gd name="T36" fmla="*/ 855 w 1240"/>
                  <a:gd name="T37" fmla="*/ 1504 h 1519"/>
                  <a:gd name="T38" fmla="*/ 1006 w 1240"/>
                  <a:gd name="T39" fmla="*/ 1455 h 1519"/>
                  <a:gd name="T40" fmla="*/ 1123 w 1240"/>
                  <a:gd name="T41" fmla="*/ 1377 h 1519"/>
                  <a:gd name="T42" fmla="*/ 1201 w 1240"/>
                  <a:gd name="T43" fmla="*/ 1270 h 1519"/>
                  <a:gd name="T44" fmla="*/ 1235 w 1240"/>
                  <a:gd name="T45" fmla="*/ 1138 h 1519"/>
                  <a:gd name="T46" fmla="*/ 1235 w 1240"/>
                  <a:gd name="T47" fmla="*/ 1050 h 1519"/>
                  <a:gd name="T48" fmla="*/ 1211 w 1240"/>
                  <a:gd name="T49" fmla="*/ 943 h 1519"/>
                  <a:gd name="T50" fmla="*/ 1157 w 1240"/>
                  <a:gd name="T51" fmla="*/ 860 h 1519"/>
                  <a:gd name="T52" fmla="*/ 1074 w 1240"/>
                  <a:gd name="T53" fmla="*/ 791 h 1519"/>
                  <a:gd name="T54" fmla="*/ 962 w 1240"/>
                  <a:gd name="T55" fmla="*/ 742 h 1519"/>
                  <a:gd name="T56" fmla="*/ 820 w 1240"/>
                  <a:gd name="T57" fmla="*/ 718 h 1519"/>
                  <a:gd name="T58" fmla="*/ 962 w 1240"/>
                  <a:gd name="T59" fmla="*/ 1187 h 1519"/>
                  <a:gd name="T60" fmla="*/ 938 w 1240"/>
                  <a:gd name="T61" fmla="*/ 1270 h 1519"/>
                  <a:gd name="T62" fmla="*/ 889 w 1240"/>
                  <a:gd name="T63" fmla="*/ 1333 h 1519"/>
                  <a:gd name="T64" fmla="*/ 815 w 1240"/>
                  <a:gd name="T65" fmla="*/ 1377 h 1519"/>
                  <a:gd name="T66" fmla="*/ 649 w 1240"/>
                  <a:gd name="T67" fmla="*/ 1406 h 1519"/>
                  <a:gd name="T68" fmla="*/ 532 w 1240"/>
                  <a:gd name="T69" fmla="*/ 1402 h 1519"/>
                  <a:gd name="T70" fmla="*/ 449 w 1240"/>
                  <a:gd name="T71" fmla="*/ 1362 h 1519"/>
                  <a:gd name="T72" fmla="*/ 435 w 1240"/>
                  <a:gd name="T73" fmla="*/ 1245 h 1519"/>
                  <a:gd name="T74" fmla="*/ 640 w 1240"/>
                  <a:gd name="T75" fmla="*/ 791 h 1519"/>
                  <a:gd name="T76" fmla="*/ 791 w 1240"/>
                  <a:gd name="T77" fmla="*/ 811 h 1519"/>
                  <a:gd name="T78" fmla="*/ 869 w 1240"/>
                  <a:gd name="T79" fmla="*/ 850 h 1519"/>
                  <a:gd name="T80" fmla="*/ 923 w 1240"/>
                  <a:gd name="T81" fmla="*/ 913 h 1519"/>
                  <a:gd name="T82" fmla="*/ 957 w 1240"/>
                  <a:gd name="T83" fmla="*/ 1001 h 1519"/>
                  <a:gd name="T84" fmla="*/ 967 w 1240"/>
                  <a:gd name="T85" fmla="*/ 1118 h 1519"/>
                  <a:gd name="T86" fmla="*/ 435 w 1240"/>
                  <a:gd name="T87" fmla="*/ 127 h 1519"/>
                  <a:gd name="T88" fmla="*/ 596 w 1240"/>
                  <a:gd name="T89" fmla="*/ 118 h 1519"/>
                  <a:gd name="T90" fmla="*/ 767 w 1240"/>
                  <a:gd name="T91" fmla="*/ 137 h 1519"/>
                  <a:gd name="T92" fmla="*/ 835 w 1240"/>
                  <a:gd name="T93" fmla="*/ 181 h 1519"/>
                  <a:gd name="T94" fmla="*/ 874 w 1240"/>
                  <a:gd name="T95" fmla="*/ 245 h 1519"/>
                  <a:gd name="T96" fmla="*/ 898 w 1240"/>
                  <a:gd name="T97" fmla="*/ 406 h 1519"/>
                  <a:gd name="T98" fmla="*/ 879 w 1240"/>
                  <a:gd name="T99" fmla="*/ 518 h 1519"/>
                  <a:gd name="T100" fmla="*/ 825 w 1240"/>
                  <a:gd name="T101" fmla="*/ 606 h 1519"/>
                  <a:gd name="T102" fmla="*/ 674 w 1240"/>
                  <a:gd name="T103" fmla="*/ 669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40" h="1519">
                    <a:moveTo>
                      <a:pt x="820" y="718"/>
                    </a:moveTo>
                    <a:lnTo>
                      <a:pt x="820" y="718"/>
                    </a:lnTo>
                    <a:lnTo>
                      <a:pt x="898" y="694"/>
                    </a:lnTo>
                    <a:lnTo>
                      <a:pt x="967" y="669"/>
                    </a:lnTo>
                    <a:lnTo>
                      <a:pt x="1025" y="635"/>
                    </a:lnTo>
                    <a:lnTo>
                      <a:pt x="1050" y="616"/>
                    </a:lnTo>
                    <a:lnTo>
                      <a:pt x="1074" y="591"/>
                    </a:lnTo>
                    <a:lnTo>
                      <a:pt x="1094" y="572"/>
                    </a:lnTo>
                    <a:lnTo>
                      <a:pt x="1108" y="547"/>
                    </a:lnTo>
                    <a:lnTo>
                      <a:pt x="1123" y="518"/>
                    </a:lnTo>
                    <a:lnTo>
                      <a:pt x="1138" y="493"/>
                    </a:lnTo>
                    <a:lnTo>
                      <a:pt x="1148" y="464"/>
                    </a:lnTo>
                    <a:lnTo>
                      <a:pt x="1152" y="430"/>
                    </a:lnTo>
                    <a:lnTo>
                      <a:pt x="1157" y="362"/>
                    </a:lnTo>
                    <a:lnTo>
                      <a:pt x="1157" y="362"/>
                    </a:lnTo>
                    <a:lnTo>
                      <a:pt x="1157" y="318"/>
                    </a:lnTo>
                    <a:lnTo>
                      <a:pt x="1148" y="279"/>
                    </a:lnTo>
                    <a:lnTo>
                      <a:pt x="1138" y="240"/>
                    </a:lnTo>
                    <a:lnTo>
                      <a:pt x="1123" y="205"/>
                    </a:lnTo>
                    <a:lnTo>
                      <a:pt x="1104" y="171"/>
                    </a:lnTo>
                    <a:lnTo>
                      <a:pt x="1079" y="142"/>
                    </a:lnTo>
                    <a:lnTo>
                      <a:pt x="1055" y="118"/>
                    </a:lnTo>
                    <a:lnTo>
                      <a:pt x="1021" y="93"/>
                    </a:lnTo>
                    <a:lnTo>
                      <a:pt x="986" y="69"/>
                    </a:lnTo>
                    <a:lnTo>
                      <a:pt x="947" y="54"/>
                    </a:lnTo>
                    <a:lnTo>
                      <a:pt x="898" y="35"/>
                    </a:lnTo>
                    <a:lnTo>
                      <a:pt x="855" y="25"/>
                    </a:lnTo>
                    <a:lnTo>
                      <a:pt x="801" y="15"/>
                    </a:lnTo>
                    <a:lnTo>
                      <a:pt x="742" y="5"/>
                    </a:lnTo>
                    <a:lnTo>
                      <a:pt x="679" y="0"/>
                    </a:lnTo>
                    <a:lnTo>
                      <a:pt x="615" y="0"/>
                    </a:lnTo>
                    <a:lnTo>
                      <a:pt x="0" y="0"/>
                    </a:lnTo>
                    <a:lnTo>
                      <a:pt x="0" y="113"/>
                    </a:lnTo>
                    <a:lnTo>
                      <a:pt x="117" y="118"/>
                    </a:lnTo>
                    <a:lnTo>
                      <a:pt x="117" y="118"/>
                    </a:lnTo>
                    <a:lnTo>
                      <a:pt x="142" y="118"/>
                    </a:lnTo>
                    <a:lnTo>
                      <a:pt x="156" y="127"/>
                    </a:lnTo>
                    <a:lnTo>
                      <a:pt x="166" y="142"/>
                    </a:lnTo>
                    <a:lnTo>
                      <a:pt x="176" y="166"/>
                    </a:lnTo>
                    <a:lnTo>
                      <a:pt x="176" y="166"/>
                    </a:lnTo>
                    <a:lnTo>
                      <a:pt x="176" y="225"/>
                    </a:lnTo>
                    <a:lnTo>
                      <a:pt x="176" y="1294"/>
                    </a:lnTo>
                    <a:lnTo>
                      <a:pt x="176" y="1294"/>
                    </a:lnTo>
                    <a:lnTo>
                      <a:pt x="176" y="1333"/>
                    </a:lnTo>
                    <a:lnTo>
                      <a:pt x="171" y="1362"/>
                    </a:lnTo>
                    <a:lnTo>
                      <a:pt x="171" y="1362"/>
                    </a:lnTo>
                    <a:lnTo>
                      <a:pt x="166" y="1382"/>
                    </a:lnTo>
                    <a:lnTo>
                      <a:pt x="156" y="1397"/>
                    </a:lnTo>
                    <a:lnTo>
                      <a:pt x="137" y="1402"/>
                    </a:lnTo>
                    <a:lnTo>
                      <a:pt x="117" y="1406"/>
                    </a:lnTo>
                    <a:lnTo>
                      <a:pt x="0" y="1406"/>
                    </a:lnTo>
                    <a:lnTo>
                      <a:pt x="0" y="1519"/>
                    </a:lnTo>
                    <a:lnTo>
                      <a:pt x="669" y="1519"/>
                    </a:lnTo>
                    <a:lnTo>
                      <a:pt x="669" y="1519"/>
                    </a:lnTo>
                    <a:lnTo>
                      <a:pt x="732" y="1519"/>
                    </a:lnTo>
                    <a:lnTo>
                      <a:pt x="796" y="1514"/>
                    </a:lnTo>
                    <a:lnTo>
                      <a:pt x="855" y="1504"/>
                    </a:lnTo>
                    <a:lnTo>
                      <a:pt x="908" y="1489"/>
                    </a:lnTo>
                    <a:lnTo>
                      <a:pt x="957" y="1475"/>
                    </a:lnTo>
                    <a:lnTo>
                      <a:pt x="1006" y="1455"/>
                    </a:lnTo>
                    <a:lnTo>
                      <a:pt x="1050" y="1431"/>
                    </a:lnTo>
                    <a:lnTo>
                      <a:pt x="1089" y="1406"/>
                    </a:lnTo>
                    <a:lnTo>
                      <a:pt x="1123" y="1377"/>
                    </a:lnTo>
                    <a:lnTo>
                      <a:pt x="1152" y="1343"/>
                    </a:lnTo>
                    <a:lnTo>
                      <a:pt x="1177" y="1309"/>
                    </a:lnTo>
                    <a:lnTo>
                      <a:pt x="1201" y="1270"/>
                    </a:lnTo>
                    <a:lnTo>
                      <a:pt x="1216" y="1231"/>
                    </a:lnTo>
                    <a:lnTo>
                      <a:pt x="1231" y="1187"/>
                    </a:lnTo>
                    <a:lnTo>
                      <a:pt x="1235" y="1138"/>
                    </a:lnTo>
                    <a:lnTo>
                      <a:pt x="1240" y="1089"/>
                    </a:lnTo>
                    <a:lnTo>
                      <a:pt x="1240" y="1089"/>
                    </a:lnTo>
                    <a:lnTo>
                      <a:pt x="1235" y="1050"/>
                    </a:lnTo>
                    <a:lnTo>
                      <a:pt x="1231" y="1011"/>
                    </a:lnTo>
                    <a:lnTo>
                      <a:pt x="1226" y="977"/>
                    </a:lnTo>
                    <a:lnTo>
                      <a:pt x="1211" y="943"/>
                    </a:lnTo>
                    <a:lnTo>
                      <a:pt x="1196" y="913"/>
                    </a:lnTo>
                    <a:lnTo>
                      <a:pt x="1177" y="884"/>
                    </a:lnTo>
                    <a:lnTo>
                      <a:pt x="1157" y="860"/>
                    </a:lnTo>
                    <a:lnTo>
                      <a:pt x="1133" y="835"/>
                    </a:lnTo>
                    <a:lnTo>
                      <a:pt x="1104" y="811"/>
                    </a:lnTo>
                    <a:lnTo>
                      <a:pt x="1074" y="791"/>
                    </a:lnTo>
                    <a:lnTo>
                      <a:pt x="1040" y="772"/>
                    </a:lnTo>
                    <a:lnTo>
                      <a:pt x="1001" y="757"/>
                    </a:lnTo>
                    <a:lnTo>
                      <a:pt x="962" y="742"/>
                    </a:lnTo>
                    <a:lnTo>
                      <a:pt x="918" y="733"/>
                    </a:lnTo>
                    <a:lnTo>
                      <a:pt x="820" y="718"/>
                    </a:lnTo>
                    <a:lnTo>
                      <a:pt x="820" y="718"/>
                    </a:lnTo>
                    <a:close/>
                    <a:moveTo>
                      <a:pt x="967" y="1118"/>
                    </a:moveTo>
                    <a:lnTo>
                      <a:pt x="967" y="1118"/>
                    </a:lnTo>
                    <a:lnTo>
                      <a:pt x="962" y="1187"/>
                    </a:lnTo>
                    <a:lnTo>
                      <a:pt x="957" y="1216"/>
                    </a:lnTo>
                    <a:lnTo>
                      <a:pt x="947" y="1245"/>
                    </a:lnTo>
                    <a:lnTo>
                      <a:pt x="938" y="1270"/>
                    </a:lnTo>
                    <a:lnTo>
                      <a:pt x="923" y="1294"/>
                    </a:lnTo>
                    <a:lnTo>
                      <a:pt x="908" y="1319"/>
                    </a:lnTo>
                    <a:lnTo>
                      <a:pt x="889" y="1333"/>
                    </a:lnTo>
                    <a:lnTo>
                      <a:pt x="869" y="1353"/>
                    </a:lnTo>
                    <a:lnTo>
                      <a:pt x="845" y="1367"/>
                    </a:lnTo>
                    <a:lnTo>
                      <a:pt x="815" y="1377"/>
                    </a:lnTo>
                    <a:lnTo>
                      <a:pt x="786" y="1387"/>
                    </a:lnTo>
                    <a:lnTo>
                      <a:pt x="723" y="1402"/>
                    </a:lnTo>
                    <a:lnTo>
                      <a:pt x="649" y="1406"/>
                    </a:lnTo>
                    <a:lnTo>
                      <a:pt x="649" y="1406"/>
                    </a:lnTo>
                    <a:lnTo>
                      <a:pt x="581" y="1406"/>
                    </a:lnTo>
                    <a:lnTo>
                      <a:pt x="532" y="1402"/>
                    </a:lnTo>
                    <a:lnTo>
                      <a:pt x="493" y="1397"/>
                    </a:lnTo>
                    <a:lnTo>
                      <a:pt x="464" y="1382"/>
                    </a:lnTo>
                    <a:lnTo>
                      <a:pt x="449" y="1362"/>
                    </a:lnTo>
                    <a:lnTo>
                      <a:pt x="439" y="1333"/>
                    </a:lnTo>
                    <a:lnTo>
                      <a:pt x="435" y="1294"/>
                    </a:lnTo>
                    <a:lnTo>
                      <a:pt x="435" y="1245"/>
                    </a:lnTo>
                    <a:lnTo>
                      <a:pt x="435" y="791"/>
                    </a:lnTo>
                    <a:lnTo>
                      <a:pt x="640" y="791"/>
                    </a:lnTo>
                    <a:lnTo>
                      <a:pt x="640" y="791"/>
                    </a:lnTo>
                    <a:lnTo>
                      <a:pt x="723" y="796"/>
                    </a:lnTo>
                    <a:lnTo>
                      <a:pt x="757" y="801"/>
                    </a:lnTo>
                    <a:lnTo>
                      <a:pt x="791" y="811"/>
                    </a:lnTo>
                    <a:lnTo>
                      <a:pt x="820" y="821"/>
                    </a:lnTo>
                    <a:lnTo>
                      <a:pt x="845" y="835"/>
                    </a:lnTo>
                    <a:lnTo>
                      <a:pt x="869" y="850"/>
                    </a:lnTo>
                    <a:lnTo>
                      <a:pt x="889" y="869"/>
                    </a:lnTo>
                    <a:lnTo>
                      <a:pt x="908" y="889"/>
                    </a:lnTo>
                    <a:lnTo>
                      <a:pt x="923" y="913"/>
                    </a:lnTo>
                    <a:lnTo>
                      <a:pt x="938" y="938"/>
                    </a:lnTo>
                    <a:lnTo>
                      <a:pt x="947" y="972"/>
                    </a:lnTo>
                    <a:lnTo>
                      <a:pt x="957" y="1001"/>
                    </a:lnTo>
                    <a:lnTo>
                      <a:pt x="962" y="1040"/>
                    </a:lnTo>
                    <a:lnTo>
                      <a:pt x="967" y="1118"/>
                    </a:lnTo>
                    <a:lnTo>
                      <a:pt x="967" y="1118"/>
                    </a:lnTo>
                    <a:close/>
                    <a:moveTo>
                      <a:pt x="435" y="674"/>
                    </a:moveTo>
                    <a:lnTo>
                      <a:pt x="435" y="127"/>
                    </a:lnTo>
                    <a:lnTo>
                      <a:pt x="435" y="127"/>
                    </a:lnTo>
                    <a:lnTo>
                      <a:pt x="503" y="118"/>
                    </a:lnTo>
                    <a:lnTo>
                      <a:pt x="596" y="118"/>
                    </a:lnTo>
                    <a:lnTo>
                      <a:pt x="596" y="118"/>
                    </a:lnTo>
                    <a:lnTo>
                      <a:pt x="674" y="118"/>
                    </a:lnTo>
                    <a:lnTo>
                      <a:pt x="737" y="132"/>
                    </a:lnTo>
                    <a:lnTo>
                      <a:pt x="767" y="137"/>
                    </a:lnTo>
                    <a:lnTo>
                      <a:pt x="791" y="152"/>
                    </a:lnTo>
                    <a:lnTo>
                      <a:pt x="815" y="162"/>
                    </a:lnTo>
                    <a:lnTo>
                      <a:pt x="835" y="181"/>
                    </a:lnTo>
                    <a:lnTo>
                      <a:pt x="850" y="196"/>
                    </a:lnTo>
                    <a:lnTo>
                      <a:pt x="864" y="220"/>
                    </a:lnTo>
                    <a:lnTo>
                      <a:pt x="874" y="245"/>
                    </a:lnTo>
                    <a:lnTo>
                      <a:pt x="884" y="269"/>
                    </a:lnTo>
                    <a:lnTo>
                      <a:pt x="898" y="332"/>
                    </a:lnTo>
                    <a:lnTo>
                      <a:pt x="898" y="406"/>
                    </a:lnTo>
                    <a:lnTo>
                      <a:pt x="898" y="406"/>
                    </a:lnTo>
                    <a:lnTo>
                      <a:pt x="894" y="469"/>
                    </a:lnTo>
                    <a:lnTo>
                      <a:pt x="879" y="518"/>
                    </a:lnTo>
                    <a:lnTo>
                      <a:pt x="855" y="567"/>
                    </a:lnTo>
                    <a:lnTo>
                      <a:pt x="840" y="586"/>
                    </a:lnTo>
                    <a:lnTo>
                      <a:pt x="825" y="606"/>
                    </a:lnTo>
                    <a:lnTo>
                      <a:pt x="781" y="635"/>
                    </a:lnTo>
                    <a:lnTo>
                      <a:pt x="732" y="655"/>
                    </a:lnTo>
                    <a:lnTo>
                      <a:pt x="674" y="669"/>
                    </a:lnTo>
                    <a:lnTo>
                      <a:pt x="610" y="674"/>
                    </a:lnTo>
                    <a:lnTo>
                      <a:pt x="435" y="67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8" name="Freeform 37"/>
              <p:cNvSpPr>
                <a:spLocks/>
              </p:cNvSpPr>
              <p:nvPr userDrawn="1"/>
            </p:nvSpPr>
            <p:spPr bwMode="auto">
              <a:xfrm>
                <a:off x="1193801" y="353693"/>
                <a:ext cx="536576" cy="731521"/>
              </a:xfrm>
              <a:custGeom>
                <a:avLst/>
                <a:gdLst>
                  <a:gd name="T0" fmla="*/ 693 w 845"/>
                  <a:gd name="T1" fmla="*/ 0 h 1152"/>
                  <a:gd name="T2" fmla="*/ 610 w 845"/>
                  <a:gd name="T3" fmla="*/ 9 h 1152"/>
                  <a:gd name="T4" fmla="*/ 527 w 845"/>
                  <a:gd name="T5" fmla="*/ 39 h 1152"/>
                  <a:gd name="T6" fmla="*/ 454 w 845"/>
                  <a:gd name="T7" fmla="*/ 78 h 1152"/>
                  <a:gd name="T8" fmla="*/ 386 w 845"/>
                  <a:gd name="T9" fmla="*/ 131 h 1152"/>
                  <a:gd name="T10" fmla="*/ 391 w 845"/>
                  <a:gd name="T11" fmla="*/ 92 h 1152"/>
                  <a:gd name="T12" fmla="*/ 391 w 845"/>
                  <a:gd name="T13" fmla="*/ 83 h 1152"/>
                  <a:gd name="T14" fmla="*/ 386 w 845"/>
                  <a:gd name="T15" fmla="*/ 68 h 1152"/>
                  <a:gd name="T16" fmla="*/ 366 w 845"/>
                  <a:gd name="T17" fmla="*/ 58 h 1152"/>
                  <a:gd name="T18" fmla="*/ 0 w 845"/>
                  <a:gd name="T19" fmla="*/ 175 h 1152"/>
                  <a:gd name="T20" fmla="*/ 93 w 845"/>
                  <a:gd name="T21" fmla="*/ 175 h 1152"/>
                  <a:gd name="T22" fmla="*/ 127 w 845"/>
                  <a:gd name="T23" fmla="*/ 185 h 1152"/>
                  <a:gd name="T24" fmla="*/ 146 w 845"/>
                  <a:gd name="T25" fmla="*/ 219 h 1152"/>
                  <a:gd name="T26" fmla="*/ 146 w 845"/>
                  <a:gd name="T27" fmla="*/ 224 h 1152"/>
                  <a:gd name="T28" fmla="*/ 151 w 845"/>
                  <a:gd name="T29" fmla="*/ 942 h 1152"/>
                  <a:gd name="T30" fmla="*/ 151 w 845"/>
                  <a:gd name="T31" fmla="*/ 976 h 1152"/>
                  <a:gd name="T32" fmla="*/ 151 w 845"/>
                  <a:gd name="T33" fmla="*/ 986 h 1152"/>
                  <a:gd name="T34" fmla="*/ 146 w 845"/>
                  <a:gd name="T35" fmla="*/ 1020 h 1152"/>
                  <a:gd name="T36" fmla="*/ 132 w 845"/>
                  <a:gd name="T37" fmla="*/ 1044 h 1152"/>
                  <a:gd name="T38" fmla="*/ 93 w 845"/>
                  <a:gd name="T39" fmla="*/ 1054 h 1152"/>
                  <a:gd name="T40" fmla="*/ 5 w 845"/>
                  <a:gd name="T41" fmla="*/ 1152 h 1152"/>
                  <a:gd name="T42" fmla="*/ 552 w 845"/>
                  <a:gd name="T43" fmla="*/ 1054 h 1152"/>
                  <a:gd name="T44" fmla="*/ 444 w 845"/>
                  <a:gd name="T45" fmla="*/ 1054 h 1152"/>
                  <a:gd name="T46" fmla="*/ 405 w 845"/>
                  <a:gd name="T47" fmla="*/ 1044 h 1152"/>
                  <a:gd name="T48" fmla="*/ 391 w 845"/>
                  <a:gd name="T49" fmla="*/ 1025 h 1152"/>
                  <a:gd name="T50" fmla="*/ 386 w 845"/>
                  <a:gd name="T51" fmla="*/ 986 h 1152"/>
                  <a:gd name="T52" fmla="*/ 386 w 845"/>
                  <a:gd name="T53" fmla="*/ 942 h 1152"/>
                  <a:gd name="T54" fmla="*/ 386 w 845"/>
                  <a:gd name="T55" fmla="*/ 253 h 1152"/>
                  <a:gd name="T56" fmla="*/ 469 w 845"/>
                  <a:gd name="T57" fmla="*/ 190 h 1152"/>
                  <a:gd name="T58" fmla="*/ 532 w 845"/>
                  <a:gd name="T59" fmla="*/ 166 h 1152"/>
                  <a:gd name="T60" fmla="*/ 547 w 845"/>
                  <a:gd name="T61" fmla="*/ 161 h 1152"/>
                  <a:gd name="T62" fmla="*/ 566 w 845"/>
                  <a:gd name="T63" fmla="*/ 166 h 1152"/>
                  <a:gd name="T64" fmla="*/ 586 w 845"/>
                  <a:gd name="T65" fmla="*/ 195 h 1152"/>
                  <a:gd name="T66" fmla="*/ 605 w 845"/>
                  <a:gd name="T67" fmla="*/ 224 h 1152"/>
                  <a:gd name="T68" fmla="*/ 630 w 845"/>
                  <a:gd name="T69" fmla="*/ 249 h 1152"/>
                  <a:gd name="T70" fmla="*/ 664 w 845"/>
                  <a:gd name="T71" fmla="*/ 263 h 1152"/>
                  <a:gd name="T72" fmla="*/ 718 w 845"/>
                  <a:gd name="T73" fmla="*/ 268 h 1152"/>
                  <a:gd name="T74" fmla="*/ 767 w 845"/>
                  <a:gd name="T75" fmla="*/ 258 h 1152"/>
                  <a:gd name="T76" fmla="*/ 806 w 845"/>
                  <a:gd name="T77" fmla="*/ 239 h 1152"/>
                  <a:gd name="T78" fmla="*/ 835 w 845"/>
                  <a:gd name="T79" fmla="*/ 195 h 1152"/>
                  <a:gd name="T80" fmla="*/ 845 w 845"/>
                  <a:gd name="T81" fmla="*/ 136 h 1152"/>
                  <a:gd name="T82" fmla="*/ 845 w 845"/>
                  <a:gd name="T83" fmla="*/ 107 h 1152"/>
                  <a:gd name="T84" fmla="*/ 820 w 845"/>
                  <a:gd name="T85" fmla="*/ 53 h 1152"/>
                  <a:gd name="T86" fmla="*/ 781 w 845"/>
                  <a:gd name="T87" fmla="*/ 19 h 1152"/>
                  <a:gd name="T88" fmla="*/ 728 w 845"/>
                  <a:gd name="T89" fmla="*/ 0 h 1152"/>
                  <a:gd name="T90" fmla="*/ 693 w 845"/>
                  <a:gd name="T91"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45" h="1152">
                    <a:moveTo>
                      <a:pt x="693" y="0"/>
                    </a:moveTo>
                    <a:lnTo>
                      <a:pt x="693" y="0"/>
                    </a:lnTo>
                    <a:lnTo>
                      <a:pt x="654" y="0"/>
                    </a:lnTo>
                    <a:lnTo>
                      <a:pt x="610" y="9"/>
                    </a:lnTo>
                    <a:lnTo>
                      <a:pt x="571" y="19"/>
                    </a:lnTo>
                    <a:lnTo>
                      <a:pt x="527" y="39"/>
                    </a:lnTo>
                    <a:lnTo>
                      <a:pt x="488" y="58"/>
                    </a:lnTo>
                    <a:lnTo>
                      <a:pt x="454" y="78"/>
                    </a:lnTo>
                    <a:lnTo>
                      <a:pt x="420" y="102"/>
                    </a:lnTo>
                    <a:lnTo>
                      <a:pt x="386" y="131"/>
                    </a:lnTo>
                    <a:lnTo>
                      <a:pt x="386" y="131"/>
                    </a:lnTo>
                    <a:lnTo>
                      <a:pt x="391" y="92"/>
                    </a:lnTo>
                    <a:lnTo>
                      <a:pt x="391" y="92"/>
                    </a:lnTo>
                    <a:lnTo>
                      <a:pt x="391" y="83"/>
                    </a:lnTo>
                    <a:lnTo>
                      <a:pt x="386" y="68"/>
                    </a:lnTo>
                    <a:lnTo>
                      <a:pt x="386" y="68"/>
                    </a:lnTo>
                    <a:lnTo>
                      <a:pt x="376" y="63"/>
                    </a:lnTo>
                    <a:lnTo>
                      <a:pt x="366" y="58"/>
                    </a:lnTo>
                    <a:lnTo>
                      <a:pt x="0" y="58"/>
                    </a:lnTo>
                    <a:lnTo>
                      <a:pt x="0" y="175"/>
                    </a:lnTo>
                    <a:lnTo>
                      <a:pt x="93" y="175"/>
                    </a:lnTo>
                    <a:lnTo>
                      <a:pt x="93" y="175"/>
                    </a:lnTo>
                    <a:lnTo>
                      <a:pt x="112" y="175"/>
                    </a:lnTo>
                    <a:lnTo>
                      <a:pt x="127" y="185"/>
                    </a:lnTo>
                    <a:lnTo>
                      <a:pt x="142" y="200"/>
                    </a:lnTo>
                    <a:lnTo>
                      <a:pt x="146" y="219"/>
                    </a:lnTo>
                    <a:lnTo>
                      <a:pt x="146" y="224"/>
                    </a:lnTo>
                    <a:lnTo>
                      <a:pt x="146" y="224"/>
                    </a:lnTo>
                    <a:lnTo>
                      <a:pt x="151" y="273"/>
                    </a:lnTo>
                    <a:lnTo>
                      <a:pt x="151" y="942"/>
                    </a:lnTo>
                    <a:lnTo>
                      <a:pt x="151" y="942"/>
                    </a:lnTo>
                    <a:lnTo>
                      <a:pt x="151" y="976"/>
                    </a:lnTo>
                    <a:lnTo>
                      <a:pt x="151" y="986"/>
                    </a:lnTo>
                    <a:lnTo>
                      <a:pt x="151" y="986"/>
                    </a:lnTo>
                    <a:lnTo>
                      <a:pt x="146" y="1005"/>
                    </a:lnTo>
                    <a:lnTo>
                      <a:pt x="146" y="1020"/>
                    </a:lnTo>
                    <a:lnTo>
                      <a:pt x="142" y="1035"/>
                    </a:lnTo>
                    <a:lnTo>
                      <a:pt x="132" y="1044"/>
                    </a:lnTo>
                    <a:lnTo>
                      <a:pt x="112" y="1054"/>
                    </a:lnTo>
                    <a:lnTo>
                      <a:pt x="93" y="1054"/>
                    </a:lnTo>
                    <a:lnTo>
                      <a:pt x="5" y="1054"/>
                    </a:lnTo>
                    <a:lnTo>
                      <a:pt x="5" y="1152"/>
                    </a:lnTo>
                    <a:lnTo>
                      <a:pt x="552" y="1152"/>
                    </a:lnTo>
                    <a:lnTo>
                      <a:pt x="552" y="1054"/>
                    </a:lnTo>
                    <a:lnTo>
                      <a:pt x="444" y="1054"/>
                    </a:lnTo>
                    <a:lnTo>
                      <a:pt x="444" y="1054"/>
                    </a:lnTo>
                    <a:lnTo>
                      <a:pt x="425" y="1054"/>
                    </a:lnTo>
                    <a:lnTo>
                      <a:pt x="405" y="1044"/>
                    </a:lnTo>
                    <a:lnTo>
                      <a:pt x="396" y="1035"/>
                    </a:lnTo>
                    <a:lnTo>
                      <a:pt x="391" y="1025"/>
                    </a:lnTo>
                    <a:lnTo>
                      <a:pt x="391" y="1005"/>
                    </a:lnTo>
                    <a:lnTo>
                      <a:pt x="386" y="986"/>
                    </a:lnTo>
                    <a:lnTo>
                      <a:pt x="386" y="986"/>
                    </a:lnTo>
                    <a:lnTo>
                      <a:pt x="386" y="942"/>
                    </a:lnTo>
                    <a:lnTo>
                      <a:pt x="386" y="253"/>
                    </a:lnTo>
                    <a:lnTo>
                      <a:pt x="386" y="253"/>
                    </a:lnTo>
                    <a:lnTo>
                      <a:pt x="425" y="219"/>
                    </a:lnTo>
                    <a:lnTo>
                      <a:pt x="469" y="190"/>
                    </a:lnTo>
                    <a:lnTo>
                      <a:pt x="513" y="170"/>
                    </a:lnTo>
                    <a:lnTo>
                      <a:pt x="532" y="166"/>
                    </a:lnTo>
                    <a:lnTo>
                      <a:pt x="547" y="161"/>
                    </a:lnTo>
                    <a:lnTo>
                      <a:pt x="547" y="161"/>
                    </a:lnTo>
                    <a:lnTo>
                      <a:pt x="557" y="161"/>
                    </a:lnTo>
                    <a:lnTo>
                      <a:pt x="566" y="166"/>
                    </a:lnTo>
                    <a:lnTo>
                      <a:pt x="576" y="175"/>
                    </a:lnTo>
                    <a:lnTo>
                      <a:pt x="586" y="195"/>
                    </a:lnTo>
                    <a:lnTo>
                      <a:pt x="586" y="195"/>
                    </a:lnTo>
                    <a:lnTo>
                      <a:pt x="605" y="224"/>
                    </a:lnTo>
                    <a:lnTo>
                      <a:pt x="615" y="239"/>
                    </a:lnTo>
                    <a:lnTo>
                      <a:pt x="630" y="249"/>
                    </a:lnTo>
                    <a:lnTo>
                      <a:pt x="645" y="258"/>
                    </a:lnTo>
                    <a:lnTo>
                      <a:pt x="664" y="263"/>
                    </a:lnTo>
                    <a:lnTo>
                      <a:pt x="718" y="268"/>
                    </a:lnTo>
                    <a:lnTo>
                      <a:pt x="718" y="268"/>
                    </a:lnTo>
                    <a:lnTo>
                      <a:pt x="742" y="268"/>
                    </a:lnTo>
                    <a:lnTo>
                      <a:pt x="767" y="258"/>
                    </a:lnTo>
                    <a:lnTo>
                      <a:pt x="786" y="249"/>
                    </a:lnTo>
                    <a:lnTo>
                      <a:pt x="806" y="239"/>
                    </a:lnTo>
                    <a:lnTo>
                      <a:pt x="820" y="219"/>
                    </a:lnTo>
                    <a:lnTo>
                      <a:pt x="835" y="195"/>
                    </a:lnTo>
                    <a:lnTo>
                      <a:pt x="845" y="170"/>
                    </a:lnTo>
                    <a:lnTo>
                      <a:pt x="845" y="136"/>
                    </a:lnTo>
                    <a:lnTo>
                      <a:pt x="845" y="136"/>
                    </a:lnTo>
                    <a:lnTo>
                      <a:pt x="845" y="107"/>
                    </a:lnTo>
                    <a:lnTo>
                      <a:pt x="835" y="78"/>
                    </a:lnTo>
                    <a:lnTo>
                      <a:pt x="820" y="53"/>
                    </a:lnTo>
                    <a:lnTo>
                      <a:pt x="806" y="34"/>
                    </a:lnTo>
                    <a:lnTo>
                      <a:pt x="781" y="19"/>
                    </a:lnTo>
                    <a:lnTo>
                      <a:pt x="757" y="4"/>
                    </a:lnTo>
                    <a:lnTo>
                      <a:pt x="728" y="0"/>
                    </a:lnTo>
                    <a:lnTo>
                      <a:pt x="693" y="0"/>
                    </a:lnTo>
                    <a:lnTo>
                      <a:pt x="69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9" name="Freeform 38"/>
              <p:cNvSpPr>
                <a:spLocks/>
              </p:cNvSpPr>
              <p:nvPr userDrawn="1"/>
            </p:nvSpPr>
            <p:spPr bwMode="auto">
              <a:xfrm>
                <a:off x="815341" y="390525"/>
                <a:ext cx="350519" cy="694693"/>
              </a:xfrm>
              <a:custGeom>
                <a:avLst/>
                <a:gdLst>
                  <a:gd name="T0" fmla="*/ 459 w 552"/>
                  <a:gd name="T1" fmla="*/ 996 h 1094"/>
                  <a:gd name="T2" fmla="*/ 459 w 552"/>
                  <a:gd name="T3" fmla="*/ 996 h 1094"/>
                  <a:gd name="T4" fmla="*/ 440 w 552"/>
                  <a:gd name="T5" fmla="*/ 996 h 1094"/>
                  <a:gd name="T6" fmla="*/ 420 w 552"/>
                  <a:gd name="T7" fmla="*/ 986 h 1094"/>
                  <a:gd name="T8" fmla="*/ 415 w 552"/>
                  <a:gd name="T9" fmla="*/ 977 h 1094"/>
                  <a:gd name="T10" fmla="*/ 410 w 552"/>
                  <a:gd name="T11" fmla="*/ 967 h 1094"/>
                  <a:gd name="T12" fmla="*/ 406 w 552"/>
                  <a:gd name="T13" fmla="*/ 947 h 1094"/>
                  <a:gd name="T14" fmla="*/ 406 w 552"/>
                  <a:gd name="T15" fmla="*/ 928 h 1094"/>
                  <a:gd name="T16" fmla="*/ 406 w 552"/>
                  <a:gd name="T17" fmla="*/ 928 h 1094"/>
                  <a:gd name="T18" fmla="*/ 406 w 552"/>
                  <a:gd name="T19" fmla="*/ 884 h 1094"/>
                  <a:gd name="T20" fmla="*/ 406 w 552"/>
                  <a:gd name="T21" fmla="*/ 215 h 1094"/>
                  <a:gd name="T22" fmla="*/ 406 w 552"/>
                  <a:gd name="T23" fmla="*/ 215 h 1094"/>
                  <a:gd name="T24" fmla="*/ 406 w 552"/>
                  <a:gd name="T25" fmla="*/ 78 h 1094"/>
                  <a:gd name="T26" fmla="*/ 410 w 552"/>
                  <a:gd name="T27" fmla="*/ 29 h 1094"/>
                  <a:gd name="T28" fmla="*/ 410 w 552"/>
                  <a:gd name="T29" fmla="*/ 29 h 1094"/>
                  <a:gd name="T30" fmla="*/ 410 w 552"/>
                  <a:gd name="T31" fmla="*/ 20 h 1094"/>
                  <a:gd name="T32" fmla="*/ 406 w 552"/>
                  <a:gd name="T33" fmla="*/ 10 h 1094"/>
                  <a:gd name="T34" fmla="*/ 406 w 552"/>
                  <a:gd name="T35" fmla="*/ 10 h 1094"/>
                  <a:gd name="T36" fmla="*/ 401 w 552"/>
                  <a:gd name="T37" fmla="*/ 5 h 1094"/>
                  <a:gd name="T38" fmla="*/ 386 w 552"/>
                  <a:gd name="T39" fmla="*/ 0 h 1094"/>
                  <a:gd name="T40" fmla="*/ 0 w 552"/>
                  <a:gd name="T41" fmla="*/ 0 h 1094"/>
                  <a:gd name="T42" fmla="*/ 0 w 552"/>
                  <a:gd name="T43" fmla="*/ 98 h 1094"/>
                  <a:gd name="T44" fmla="*/ 113 w 552"/>
                  <a:gd name="T45" fmla="*/ 98 h 1094"/>
                  <a:gd name="T46" fmla="*/ 113 w 552"/>
                  <a:gd name="T47" fmla="*/ 98 h 1094"/>
                  <a:gd name="T48" fmla="*/ 132 w 552"/>
                  <a:gd name="T49" fmla="*/ 103 h 1094"/>
                  <a:gd name="T50" fmla="*/ 147 w 552"/>
                  <a:gd name="T51" fmla="*/ 108 h 1094"/>
                  <a:gd name="T52" fmla="*/ 157 w 552"/>
                  <a:gd name="T53" fmla="*/ 117 h 1094"/>
                  <a:gd name="T54" fmla="*/ 161 w 552"/>
                  <a:gd name="T55" fmla="*/ 137 h 1094"/>
                  <a:gd name="T56" fmla="*/ 166 w 552"/>
                  <a:gd name="T57" fmla="*/ 137 h 1094"/>
                  <a:gd name="T58" fmla="*/ 166 w 552"/>
                  <a:gd name="T59" fmla="*/ 137 h 1094"/>
                  <a:gd name="T60" fmla="*/ 166 w 552"/>
                  <a:gd name="T61" fmla="*/ 142 h 1094"/>
                  <a:gd name="T62" fmla="*/ 166 w 552"/>
                  <a:gd name="T63" fmla="*/ 147 h 1094"/>
                  <a:gd name="T64" fmla="*/ 166 w 552"/>
                  <a:gd name="T65" fmla="*/ 147 h 1094"/>
                  <a:gd name="T66" fmla="*/ 166 w 552"/>
                  <a:gd name="T67" fmla="*/ 176 h 1094"/>
                  <a:gd name="T68" fmla="*/ 166 w 552"/>
                  <a:gd name="T69" fmla="*/ 215 h 1094"/>
                  <a:gd name="T70" fmla="*/ 166 w 552"/>
                  <a:gd name="T71" fmla="*/ 884 h 1094"/>
                  <a:gd name="T72" fmla="*/ 166 w 552"/>
                  <a:gd name="T73" fmla="*/ 884 h 1094"/>
                  <a:gd name="T74" fmla="*/ 166 w 552"/>
                  <a:gd name="T75" fmla="*/ 918 h 1094"/>
                  <a:gd name="T76" fmla="*/ 166 w 552"/>
                  <a:gd name="T77" fmla="*/ 928 h 1094"/>
                  <a:gd name="T78" fmla="*/ 166 w 552"/>
                  <a:gd name="T79" fmla="*/ 928 h 1094"/>
                  <a:gd name="T80" fmla="*/ 166 w 552"/>
                  <a:gd name="T81" fmla="*/ 942 h 1094"/>
                  <a:gd name="T82" fmla="*/ 166 w 552"/>
                  <a:gd name="T83" fmla="*/ 942 h 1094"/>
                  <a:gd name="T84" fmla="*/ 166 w 552"/>
                  <a:gd name="T85" fmla="*/ 952 h 1094"/>
                  <a:gd name="T86" fmla="*/ 166 w 552"/>
                  <a:gd name="T87" fmla="*/ 952 h 1094"/>
                  <a:gd name="T88" fmla="*/ 161 w 552"/>
                  <a:gd name="T89" fmla="*/ 972 h 1094"/>
                  <a:gd name="T90" fmla="*/ 147 w 552"/>
                  <a:gd name="T91" fmla="*/ 986 h 1094"/>
                  <a:gd name="T92" fmla="*/ 132 w 552"/>
                  <a:gd name="T93" fmla="*/ 996 h 1094"/>
                  <a:gd name="T94" fmla="*/ 113 w 552"/>
                  <a:gd name="T95" fmla="*/ 996 h 1094"/>
                  <a:gd name="T96" fmla="*/ 20 w 552"/>
                  <a:gd name="T97" fmla="*/ 996 h 1094"/>
                  <a:gd name="T98" fmla="*/ 20 w 552"/>
                  <a:gd name="T99" fmla="*/ 1084 h 1094"/>
                  <a:gd name="T100" fmla="*/ 20 w 552"/>
                  <a:gd name="T101" fmla="*/ 1094 h 1094"/>
                  <a:gd name="T102" fmla="*/ 542 w 552"/>
                  <a:gd name="T103" fmla="*/ 1094 h 1094"/>
                  <a:gd name="T104" fmla="*/ 552 w 552"/>
                  <a:gd name="T105" fmla="*/ 1094 h 1094"/>
                  <a:gd name="T106" fmla="*/ 552 w 552"/>
                  <a:gd name="T107" fmla="*/ 996 h 1094"/>
                  <a:gd name="T108" fmla="*/ 459 w 552"/>
                  <a:gd name="T109" fmla="*/ 996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52" h="1094">
                    <a:moveTo>
                      <a:pt x="459" y="996"/>
                    </a:moveTo>
                    <a:lnTo>
                      <a:pt x="459" y="996"/>
                    </a:lnTo>
                    <a:lnTo>
                      <a:pt x="440" y="996"/>
                    </a:lnTo>
                    <a:lnTo>
                      <a:pt x="420" y="986"/>
                    </a:lnTo>
                    <a:lnTo>
                      <a:pt x="415" y="977"/>
                    </a:lnTo>
                    <a:lnTo>
                      <a:pt x="410" y="967"/>
                    </a:lnTo>
                    <a:lnTo>
                      <a:pt x="406" y="947"/>
                    </a:lnTo>
                    <a:lnTo>
                      <a:pt x="406" y="928"/>
                    </a:lnTo>
                    <a:lnTo>
                      <a:pt x="406" y="928"/>
                    </a:lnTo>
                    <a:lnTo>
                      <a:pt x="406" y="884"/>
                    </a:lnTo>
                    <a:lnTo>
                      <a:pt x="406" y="215"/>
                    </a:lnTo>
                    <a:lnTo>
                      <a:pt x="406" y="215"/>
                    </a:lnTo>
                    <a:lnTo>
                      <a:pt x="406" y="78"/>
                    </a:lnTo>
                    <a:lnTo>
                      <a:pt x="410" y="29"/>
                    </a:lnTo>
                    <a:lnTo>
                      <a:pt x="410" y="29"/>
                    </a:lnTo>
                    <a:lnTo>
                      <a:pt x="410" y="20"/>
                    </a:lnTo>
                    <a:lnTo>
                      <a:pt x="406" y="10"/>
                    </a:lnTo>
                    <a:lnTo>
                      <a:pt x="406" y="10"/>
                    </a:lnTo>
                    <a:lnTo>
                      <a:pt x="401" y="5"/>
                    </a:lnTo>
                    <a:lnTo>
                      <a:pt x="386" y="0"/>
                    </a:lnTo>
                    <a:lnTo>
                      <a:pt x="0" y="0"/>
                    </a:lnTo>
                    <a:lnTo>
                      <a:pt x="0" y="98"/>
                    </a:lnTo>
                    <a:lnTo>
                      <a:pt x="113" y="98"/>
                    </a:lnTo>
                    <a:lnTo>
                      <a:pt x="113" y="98"/>
                    </a:lnTo>
                    <a:lnTo>
                      <a:pt x="132" y="103"/>
                    </a:lnTo>
                    <a:lnTo>
                      <a:pt x="147" y="108"/>
                    </a:lnTo>
                    <a:lnTo>
                      <a:pt x="157" y="117"/>
                    </a:lnTo>
                    <a:lnTo>
                      <a:pt x="161" y="137"/>
                    </a:lnTo>
                    <a:lnTo>
                      <a:pt x="166" y="137"/>
                    </a:lnTo>
                    <a:lnTo>
                      <a:pt x="166" y="137"/>
                    </a:lnTo>
                    <a:lnTo>
                      <a:pt x="166" y="142"/>
                    </a:lnTo>
                    <a:lnTo>
                      <a:pt x="166" y="147"/>
                    </a:lnTo>
                    <a:lnTo>
                      <a:pt x="166" y="147"/>
                    </a:lnTo>
                    <a:lnTo>
                      <a:pt x="166" y="176"/>
                    </a:lnTo>
                    <a:lnTo>
                      <a:pt x="166" y="215"/>
                    </a:lnTo>
                    <a:lnTo>
                      <a:pt x="166" y="884"/>
                    </a:lnTo>
                    <a:lnTo>
                      <a:pt x="166" y="884"/>
                    </a:lnTo>
                    <a:lnTo>
                      <a:pt x="166" y="918"/>
                    </a:lnTo>
                    <a:lnTo>
                      <a:pt x="166" y="928"/>
                    </a:lnTo>
                    <a:lnTo>
                      <a:pt x="166" y="928"/>
                    </a:lnTo>
                    <a:lnTo>
                      <a:pt x="166" y="942"/>
                    </a:lnTo>
                    <a:lnTo>
                      <a:pt x="166" y="942"/>
                    </a:lnTo>
                    <a:lnTo>
                      <a:pt x="166" y="952"/>
                    </a:lnTo>
                    <a:lnTo>
                      <a:pt x="166" y="952"/>
                    </a:lnTo>
                    <a:lnTo>
                      <a:pt x="161" y="972"/>
                    </a:lnTo>
                    <a:lnTo>
                      <a:pt x="147" y="986"/>
                    </a:lnTo>
                    <a:lnTo>
                      <a:pt x="132" y="996"/>
                    </a:lnTo>
                    <a:lnTo>
                      <a:pt x="113" y="996"/>
                    </a:lnTo>
                    <a:lnTo>
                      <a:pt x="20" y="996"/>
                    </a:lnTo>
                    <a:lnTo>
                      <a:pt x="20" y="1084"/>
                    </a:lnTo>
                    <a:lnTo>
                      <a:pt x="20" y="1094"/>
                    </a:lnTo>
                    <a:lnTo>
                      <a:pt x="542" y="1094"/>
                    </a:lnTo>
                    <a:lnTo>
                      <a:pt x="552" y="1094"/>
                    </a:lnTo>
                    <a:lnTo>
                      <a:pt x="552" y="996"/>
                    </a:lnTo>
                    <a:lnTo>
                      <a:pt x="459" y="99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0" name="Freeform 39"/>
              <p:cNvSpPr>
                <a:spLocks noEditPoints="1"/>
              </p:cNvSpPr>
              <p:nvPr userDrawn="1"/>
            </p:nvSpPr>
            <p:spPr bwMode="auto">
              <a:xfrm>
                <a:off x="3773806" y="120652"/>
                <a:ext cx="784225" cy="964566"/>
              </a:xfrm>
              <a:custGeom>
                <a:avLst/>
                <a:gdLst>
                  <a:gd name="T0" fmla="*/ 898 w 1235"/>
                  <a:gd name="T1" fmla="*/ 694 h 1519"/>
                  <a:gd name="T2" fmla="*/ 1050 w 1235"/>
                  <a:gd name="T3" fmla="*/ 616 h 1519"/>
                  <a:gd name="T4" fmla="*/ 1108 w 1235"/>
                  <a:gd name="T5" fmla="*/ 547 h 1519"/>
                  <a:gd name="T6" fmla="*/ 1147 w 1235"/>
                  <a:gd name="T7" fmla="*/ 464 h 1519"/>
                  <a:gd name="T8" fmla="*/ 1157 w 1235"/>
                  <a:gd name="T9" fmla="*/ 362 h 1519"/>
                  <a:gd name="T10" fmla="*/ 1137 w 1235"/>
                  <a:gd name="T11" fmla="*/ 240 h 1519"/>
                  <a:gd name="T12" fmla="*/ 1079 w 1235"/>
                  <a:gd name="T13" fmla="*/ 142 h 1519"/>
                  <a:gd name="T14" fmla="*/ 986 w 1235"/>
                  <a:gd name="T15" fmla="*/ 69 h 1519"/>
                  <a:gd name="T16" fmla="*/ 849 w 1235"/>
                  <a:gd name="T17" fmla="*/ 25 h 1519"/>
                  <a:gd name="T18" fmla="*/ 678 w 1235"/>
                  <a:gd name="T19" fmla="*/ 0 h 1519"/>
                  <a:gd name="T20" fmla="*/ 0 w 1235"/>
                  <a:gd name="T21" fmla="*/ 113 h 1519"/>
                  <a:gd name="T22" fmla="*/ 136 w 1235"/>
                  <a:gd name="T23" fmla="*/ 118 h 1519"/>
                  <a:gd name="T24" fmla="*/ 175 w 1235"/>
                  <a:gd name="T25" fmla="*/ 166 h 1519"/>
                  <a:gd name="T26" fmla="*/ 175 w 1235"/>
                  <a:gd name="T27" fmla="*/ 1294 h 1519"/>
                  <a:gd name="T28" fmla="*/ 171 w 1235"/>
                  <a:gd name="T29" fmla="*/ 1362 h 1519"/>
                  <a:gd name="T30" fmla="*/ 136 w 1235"/>
                  <a:gd name="T31" fmla="*/ 1402 h 1519"/>
                  <a:gd name="T32" fmla="*/ 0 w 1235"/>
                  <a:gd name="T33" fmla="*/ 1519 h 1519"/>
                  <a:gd name="T34" fmla="*/ 732 w 1235"/>
                  <a:gd name="T35" fmla="*/ 1519 h 1519"/>
                  <a:gd name="T36" fmla="*/ 908 w 1235"/>
                  <a:gd name="T37" fmla="*/ 1489 h 1519"/>
                  <a:gd name="T38" fmla="*/ 1050 w 1235"/>
                  <a:gd name="T39" fmla="*/ 1431 h 1519"/>
                  <a:gd name="T40" fmla="*/ 1152 w 1235"/>
                  <a:gd name="T41" fmla="*/ 1343 h 1519"/>
                  <a:gd name="T42" fmla="*/ 1216 w 1235"/>
                  <a:gd name="T43" fmla="*/ 1231 h 1519"/>
                  <a:gd name="T44" fmla="*/ 1235 w 1235"/>
                  <a:gd name="T45" fmla="*/ 1089 h 1519"/>
                  <a:gd name="T46" fmla="*/ 1230 w 1235"/>
                  <a:gd name="T47" fmla="*/ 1011 h 1519"/>
                  <a:gd name="T48" fmla="*/ 1196 w 1235"/>
                  <a:gd name="T49" fmla="*/ 913 h 1519"/>
                  <a:gd name="T50" fmla="*/ 1133 w 1235"/>
                  <a:gd name="T51" fmla="*/ 835 h 1519"/>
                  <a:gd name="T52" fmla="*/ 1040 w 1235"/>
                  <a:gd name="T53" fmla="*/ 772 h 1519"/>
                  <a:gd name="T54" fmla="*/ 918 w 1235"/>
                  <a:gd name="T55" fmla="*/ 733 h 1519"/>
                  <a:gd name="T56" fmla="*/ 967 w 1235"/>
                  <a:gd name="T57" fmla="*/ 1118 h 1519"/>
                  <a:gd name="T58" fmla="*/ 957 w 1235"/>
                  <a:gd name="T59" fmla="*/ 1216 h 1519"/>
                  <a:gd name="T60" fmla="*/ 923 w 1235"/>
                  <a:gd name="T61" fmla="*/ 1294 h 1519"/>
                  <a:gd name="T62" fmla="*/ 864 w 1235"/>
                  <a:gd name="T63" fmla="*/ 1353 h 1519"/>
                  <a:gd name="T64" fmla="*/ 786 w 1235"/>
                  <a:gd name="T65" fmla="*/ 1387 h 1519"/>
                  <a:gd name="T66" fmla="*/ 649 w 1235"/>
                  <a:gd name="T67" fmla="*/ 1406 h 1519"/>
                  <a:gd name="T68" fmla="*/ 493 w 1235"/>
                  <a:gd name="T69" fmla="*/ 1397 h 1519"/>
                  <a:gd name="T70" fmla="*/ 439 w 1235"/>
                  <a:gd name="T71" fmla="*/ 1333 h 1519"/>
                  <a:gd name="T72" fmla="*/ 429 w 1235"/>
                  <a:gd name="T73" fmla="*/ 791 h 1519"/>
                  <a:gd name="T74" fmla="*/ 717 w 1235"/>
                  <a:gd name="T75" fmla="*/ 796 h 1519"/>
                  <a:gd name="T76" fmla="*/ 820 w 1235"/>
                  <a:gd name="T77" fmla="*/ 821 h 1519"/>
                  <a:gd name="T78" fmla="*/ 888 w 1235"/>
                  <a:gd name="T79" fmla="*/ 869 h 1519"/>
                  <a:gd name="T80" fmla="*/ 937 w 1235"/>
                  <a:gd name="T81" fmla="*/ 938 h 1519"/>
                  <a:gd name="T82" fmla="*/ 962 w 1235"/>
                  <a:gd name="T83" fmla="*/ 1040 h 1519"/>
                  <a:gd name="T84" fmla="*/ 429 w 1235"/>
                  <a:gd name="T85" fmla="*/ 674 h 1519"/>
                  <a:gd name="T86" fmla="*/ 503 w 1235"/>
                  <a:gd name="T87" fmla="*/ 118 h 1519"/>
                  <a:gd name="T88" fmla="*/ 674 w 1235"/>
                  <a:gd name="T89" fmla="*/ 118 h 1519"/>
                  <a:gd name="T90" fmla="*/ 791 w 1235"/>
                  <a:gd name="T91" fmla="*/ 152 h 1519"/>
                  <a:gd name="T92" fmla="*/ 849 w 1235"/>
                  <a:gd name="T93" fmla="*/ 196 h 1519"/>
                  <a:gd name="T94" fmla="*/ 884 w 1235"/>
                  <a:gd name="T95" fmla="*/ 269 h 1519"/>
                  <a:gd name="T96" fmla="*/ 898 w 1235"/>
                  <a:gd name="T97" fmla="*/ 406 h 1519"/>
                  <a:gd name="T98" fmla="*/ 854 w 1235"/>
                  <a:gd name="T99" fmla="*/ 567 h 1519"/>
                  <a:gd name="T100" fmla="*/ 781 w 1235"/>
                  <a:gd name="T101" fmla="*/ 635 h 1519"/>
                  <a:gd name="T102" fmla="*/ 610 w 1235"/>
                  <a:gd name="T103" fmla="*/ 674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35" h="1519">
                    <a:moveTo>
                      <a:pt x="815" y="718"/>
                    </a:moveTo>
                    <a:lnTo>
                      <a:pt x="815" y="718"/>
                    </a:lnTo>
                    <a:lnTo>
                      <a:pt x="898" y="694"/>
                    </a:lnTo>
                    <a:lnTo>
                      <a:pt x="967" y="669"/>
                    </a:lnTo>
                    <a:lnTo>
                      <a:pt x="1025" y="635"/>
                    </a:lnTo>
                    <a:lnTo>
                      <a:pt x="1050" y="616"/>
                    </a:lnTo>
                    <a:lnTo>
                      <a:pt x="1074" y="591"/>
                    </a:lnTo>
                    <a:lnTo>
                      <a:pt x="1093" y="572"/>
                    </a:lnTo>
                    <a:lnTo>
                      <a:pt x="1108" y="547"/>
                    </a:lnTo>
                    <a:lnTo>
                      <a:pt x="1123" y="518"/>
                    </a:lnTo>
                    <a:lnTo>
                      <a:pt x="1137" y="493"/>
                    </a:lnTo>
                    <a:lnTo>
                      <a:pt x="1147" y="464"/>
                    </a:lnTo>
                    <a:lnTo>
                      <a:pt x="1152" y="430"/>
                    </a:lnTo>
                    <a:lnTo>
                      <a:pt x="1157" y="362"/>
                    </a:lnTo>
                    <a:lnTo>
                      <a:pt x="1157" y="362"/>
                    </a:lnTo>
                    <a:lnTo>
                      <a:pt x="1157" y="318"/>
                    </a:lnTo>
                    <a:lnTo>
                      <a:pt x="1147" y="279"/>
                    </a:lnTo>
                    <a:lnTo>
                      <a:pt x="1137" y="240"/>
                    </a:lnTo>
                    <a:lnTo>
                      <a:pt x="1123" y="205"/>
                    </a:lnTo>
                    <a:lnTo>
                      <a:pt x="1103" y="171"/>
                    </a:lnTo>
                    <a:lnTo>
                      <a:pt x="1079" y="142"/>
                    </a:lnTo>
                    <a:lnTo>
                      <a:pt x="1054" y="118"/>
                    </a:lnTo>
                    <a:lnTo>
                      <a:pt x="1020" y="93"/>
                    </a:lnTo>
                    <a:lnTo>
                      <a:pt x="986" y="69"/>
                    </a:lnTo>
                    <a:lnTo>
                      <a:pt x="942" y="54"/>
                    </a:lnTo>
                    <a:lnTo>
                      <a:pt x="898" y="35"/>
                    </a:lnTo>
                    <a:lnTo>
                      <a:pt x="849" y="25"/>
                    </a:lnTo>
                    <a:lnTo>
                      <a:pt x="800" y="15"/>
                    </a:lnTo>
                    <a:lnTo>
                      <a:pt x="742" y="5"/>
                    </a:lnTo>
                    <a:lnTo>
                      <a:pt x="678" y="0"/>
                    </a:lnTo>
                    <a:lnTo>
                      <a:pt x="615" y="0"/>
                    </a:lnTo>
                    <a:lnTo>
                      <a:pt x="0" y="0"/>
                    </a:lnTo>
                    <a:lnTo>
                      <a:pt x="0" y="113"/>
                    </a:lnTo>
                    <a:lnTo>
                      <a:pt x="117" y="118"/>
                    </a:lnTo>
                    <a:lnTo>
                      <a:pt x="117" y="118"/>
                    </a:lnTo>
                    <a:lnTo>
                      <a:pt x="136" y="118"/>
                    </a:lnTo>
                    <a:lnTo>
                      <a:pt x="156" y="127"/>
                    </a:lnTo>
                    <a:lnTo>
                      <a:pt x="166" y="142"/>
                    </a:lnTo>
                    <a:lnTo>
                      <a:pt x="175" y="166"/>
                    </a:lnTo>
                    <a:lnTo>
                      <a:pt x="175" y="166"/>
                    </a:lnTo>
                    <a:lnTo>
                      <a:pt x="175" y="225"/>
                    </a:lnTo>
                    <a:lnTo>
                      <a:pt x="175" y="1294"/>
                    </a:lnTo>
                    <a:lnTo>
                      <a:pt x="175" y="1294"/>
                    </a:lnTo>
                    <a:lnTo>
                      <a:pt x="171" y="1362"/>
                    </a:lnTo>
                    <a:lnTo>
                      <a:pt x="171" y="1362"/>
                    </a:lnTo>
                    <a:lnTo>
                      <a:pt x="166" y="1382"/>
                    </a:lnTo>
                    <a:lnTo>
                      <a:pt x="151" y="1397"/>
                    </a:lnTo>
                    <a:lnTo>
                      <a:pt x="136" y="1402"/>
                    </a:lnTo>
                    <a:lnTo>
                      <a:pt x="117" y="1406"/>
                    </a:lnTo>
                    <a:lnTo>
                      <a:pt x="0" y="1406"/>
                    </a:lnTo>
                    <a:lnTo>
                      <a:pt x="0" y="1519"/>
                    </a:lnTo>
                    <a:lnTo>
                      <a:pt x="669" y="1519"/>
                    </a:lnTo>
                    <a:lnTo>
                      <a:pt x="669" y="1519"/>
                    </a:lnTo>
                    <a:lnTo>
                      <a:pt x="732" y="1519"/>
                    </a:lnTo>
                    <a:lnTo>
                      <a:pt x="796" y="1514"/>
                    </a:lnTo>
                    <a:lnTo>
                      <a:pt x="854" y="1504"/>
                    </a:lnTo>
                    <a:lnTo>
                      <a:pt x="908" y="1489"/>
                    </a:lnTo>
                    <a:lnTo>
                      <a:pt x="957" y="1475"/>
                    </a:lnTo>
                    <a:lnTo>
                      <a:pt x="1006" y="1455"/>
                    </a:lnTo>
                    <a:lnTo>
                      <a:pt x="1050" y="1431"/>
                    </a:lnTo>
                    <a:lnTo>
                      <a:pt x="1089" y="1406"/>
                    </a:lnTo>
                    <a:lnTo>
                      <a:pt x="1123" y="1377"/>
                    </a:lnTo>
                    <a:lnTo>
                      <a:pt x="1152" y="1343"/>
                    </a:lnTo>
                    <a:lnTo>
                      <a:pt x="1176" y="1309"/>
                    </a:lnTo>
                    <a:lnTo>
                      <a:pt x="1196" y="1270"/>
                    </a:lnTo>
                    <a:lnTo>
                      <a:pt x="1216" y="1231"/>
                    </a:lnTo>
                    <a:lnTo>
                      <a:pt x="1225" y="1187"/>
                    </a:lnTo>
                    <a:lnTo>
                      <a:pt x="1235" y="1138"/>
                    </a:lnTo>
                    <a:lnTo>
                      <a:pt x="1235" y="1089"/>
                    </a:lnTo>
                    <a:lnTo>
                      <a:pt x="1235" y="1089"/>
                    </a:lnTo>
                    <a:lnTo>
                      <a:pt x="1235" y="1050"/>
                    </a:lnTo>
                    <a:lnTo>
                      <a:pt x="1230" y="1011"/>
                    </a:lnTo>
                    <a:lnTo>
                      <a:pt x="1220" y="977"/>
                    </a:lnTo>
                    <a:lnTo>
                      <a:pt x="1211" y="943"/>
                    </a:lnTo>
                    <a:lnTo>
                      <a:pt x="1196" y="913"/>
                    </a:lnTo>
                    <a:lnTo>
                      <a:pt x="1176" y="884"/>
                    </a:lnTo>
                    <a:lnTo>
                      <a:pt x="1157" y="860"/>
                    </a:lnTo>
                    <a:lnTo>
                      <a:pt x="1133" y="835"/>
                    </a:lnTo>
                    <a:lnTo>
                      <a:pt x="1103" y="811"/>
                    </a:lnTo>
                    <a:lnTo>
                      <a:pt x="1074" y="791"/>
                    </a:lnTo>
                    <a:lnTo>
                      <a:pt x="1040" y="772"/>
                    </a:lnTo>
                    <a:lnTo>
                      <a:pt x="1001" y="757"/>
                    </a:lnTo>
                    <a:lnTo>
                      <a:pt x="962" y="742"/>
                    </a:lnTo>
                    <a:lnTo>
                      <a:pt x="918" y="733"/>
                    </a:lnTo>
                    <a:lnTo>
                      <a:pt x="815" y="718"/>
                    </a:lnTo>
                    <a:lnTo>
                      <a:pt x="815" y="718"/>
                    </a:lnTo>
                    <a:close/>
                    <a:moveTo>
                      <a:pt x="967" y="1118"/>
                    </a:moveTo>
                    <a:lnTo>
                      <a:pt x="967" y="1118"/>
                    </a:lnTo>
                    <a:lnTo>
                      <a:pt x="962" y="1187"/>
                    </a:lnTo>
                    <a:lnTo>
                      <a:pt x="957" y="1216"/>
                    </a:lnTo>
                    <a:lnTo>
                      <a:pt x="947" y="1245"/>
                    </a:lnTo>
                    <a:lnTo>
                      <a:pt x="937" y="1270"/>
                    </a:lnTo>
                    <a:lnTo>
                      <a:pt x="923" y="1294"/>
                    </a:lnTo>
                    <a:lnTo>
                      <a:pt x="908" y="1319"/>
                    </a:lnTo>
                    <a:lnTo>
                      <a:pt x="888" y="1333"/>
                    </a:lnTo>
                    <a:lnTo>
                      <a:pt x="864" y="1353"/>
                    </a:lnTo>
                    <a:lnTo>
                      <a:pt x="844" y="1367"/>
                    </a:lnTo>
                    <a:lnTo>
                      <a:pt x="815" y="1377"/>
                    </a:lnTo>
                    <a:lnTo>
                      <a:pt x="786" y="1387"/>
                    </a:lnTo>
                    <a:lnTo>
                      <a:pt x="722" y="1402"/>
                    </a:lnTo>
                    <a:lnTo>
                      <a:pt x="649" y="1406"/>
                    </a:lnTo>
                    <a:lnTo>
                      <a:pt x="649" y="1406"/>
                    </a:lnTo>
                    <a:lnTo>
                      <a:pt x="581" y="1406"/>
                    </a:lnTo>
                    <a:lnTo>
                      <a:pt x="532" y="1402"/>
                    </a:lnTo>
                    <a:lnTo>
                      <a:pt x="493" y="1397"/>
                    </a:lnTo>
                    <a:lnTo>
                      <a:pt x="464" y="1382"/>
                    </a:lnTo>
                    <a:lnTo>
                      <a:pt x="449" y="1362"/>
                    </a:lnTo>
                    <a:lnTo>
                      <a:pt x="439" y="1333"/>
                    </a:lnTo>
                    <a:lnTo>
                      <a:pt x="434" y="1294"/>
                    </a:lnTo>
                    <a:lnTo>
                      <a:pt x="429" y="1245"/>
                    </a:lnTo>
                    <a:lnTo>
                      <a:pt x="429" y="791"/>
                    </a:lnTo>
                    <a:lnTo>
                      <a:pt x="639" y="791"/>
                    </a:lnTo>
                    <a:lnTo>
                      <a:pt x="639" y="791"/>
                    </a:lnTo>
                    <a:lnTo>
                      <a:pt x="717" y="796"/>
                    </a:lnTo>
                    <a:lnTo>
                      <a:pt x="757" y="801"/>
                    </a:lnTo>
                    <a:lnTo>
                      <a:pt x="786" y="811"/>
                    </a:lnTo>
                    <a:lnTo>
                      <a:pt x="820" y="821"/>
                    </a:lnTo>
                    <a:lnTo>
                      <a:pt x="844" y="835"/>
                    </a:lnTo>
                    <a:lnTo>
                      <a:pt x="869" y="850"/>
                    </a:lnTo>
                    <a:lnTo>
                      <a:pt x="888" y="869"/>
                    </a:lnTo>
                    <a:lnTo>
                      <a:pt x="908" y="889"/>
                    </a:lnTo>
                    <a:lnTo>
                      <a:pt x="923" y="913"/>
                    </a:lnTo>
                    <a:lnTo>
                      <a:pt x="937" y="938"/>
                    </a:lnTo>
                    <a:lnTo>
                      <a:pt x="947" y="972"/>
                    </a:lnTo>
                    <a:lnTo>
                      <a:pt x="957" y="1001"/>
                    </a:lnTo>
                    <a:lnTo>
                      <a:pt x="962" y="1040"/>
                    </a:lnTo>
                    <a:lnTo>
                      <a:pt x="967" y="1118"/>
                    </a:lnTo>
                    <a:lnTo>
                      <a:pt x="967" y="1118"/>
                    </a:lnTo>
                    <a:close/>
                    <a:moveTo>
                      <a:pt x="429" y="674"/>
                    </a:moveTo>
                    <a:lnTo>
                      <a:pt x="429" y="127"/>
                    </a:lnTo>
                    <a:lnTo>
                      <a:pt x="429" y="127"/>
                    </a:lnTo>
                    <a:lnTo>
                      <a:pt x="503" y="118"/>
                    </a:lnTo>
                    <a:lnTo>
                      <a:pt x="595" y="118"/>
                    </a:lnTo>
                    <a:lnTo>
                      <a:pt x="595" y="118"/>
                    </a:lnTo>
                    <a:lnTo>
                      <a:pt x="674" y="118"/>
                    </a:lnTo>
                    <a:lnTo>
                      <a:pt x="737" y="132"/>
                    </a:lnTo>
                    <a:lnTo>
                      <a:pt x="766" y="137"/>
                    </a:lnTo>
                    <a:lnTo>
                      <a:pt x="791" y="152"/>
                    </a:lnTo>
                    <a:lnTo>
                      <a:pt x="815" y="162"/>
                    </a:lnTo>
                    <a:lnTo>
                      <a:pt x="835" y="181"/>
                    </a:lnTo>
                    <a:lnTo>
                      <a:pt x="849" y="196"/>
                    </a:lnTo>
                    <a:lnTo>
                      <a:pt x="864" y="220"/>
                    </a:lnTo>
                    <a:lnTo>
                      <a:pt x="874" y="245"/>
                    </a:lnTo>
                    <a:lnTo>
                      <a:pt x="884" y="269"/>
                    </a:lnTo>
                    <a:lnTo>
                      <a:pt x="893" y="332"/>
                    </a:lnTo>
                    <a:lnTo>
                      <a:pt x="898" y="406"/>
                    </a:lnTo>
                    <a:lnTo>
                      <a:pt x="898" y="406"/>
                    </a:lnTo>
                    <a:lnTo>
                      <a:pt x="893" y="469"/>
                    </a:lnTo>
                    <a:lnTo>
                      <a:pt x="879" y="518"/>
                    </a:lnTo>
                    <a:lnTo>
                      <a:pt x="854" y="567"/>
                    </a:lnTo>
                    <a:lnTo>
                      <a:pt x="840" y="586"/>
                    </a:lnTo>
                    <a:lnTo>
                      <a:pt x="825" y="606"/>
                    </a:lnTo>
                    <a:lnTo>
                      <a:pt x="781" y="635"/>
                    </a:lnTo>
                    <a:lnTo>
                      <a:pt x="732" y="655"/>
                    </a:lnTo>
                    <a:lnTo>
                      <a:pt x="674" y="669"/>
                    </a:lnTo>
                    <a:lnTo>
                      <a:pt x="610" y="674"/>
                    </a:lnTo>
                    <a:lnTo>
                      <a:pt x="429" y="67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1" name="Freeform 40"/>
              <p:cNvSpPr>
                <a:spLocks/>
              </p:cNvSpPr>
              <p:nvPr userDrawn="1"/>
            </p:nvSpPr>
            <p:spPr bwMode="auto">
              <a:xfrm>
                <a:off x="4967607" y="353693"/>
                <a:ext cx="535940" cy="731521"/>
              </a:xfrm>
              <a:custGeom>
                <a:avLst/>
                <a:gdLst>
                  <a:gd name="T0" fmla="*/ 693 w 844"/>
                  <a:gd name="T1" fmla="*/ 0 h 1152"/>
                  <a:gd name="T2" fmla="*/ 610 w 844"/>
                  <a:gd name="T3" fmla="*/ 9 h 1152"/>
                  <a:gd name="T4" fmla="*/ 527 w 844"/>
                  <a:gd name="T5" fmla="*/ 39 h 1152"/>
                  <a:gd name="T6" fmla="*/ 454 w 844"/>
                  <a:gd name="T7" fmla="*/ 78 h 1152"/>
                  <a:gd name="T8" fmla="*/ 385 w 844"/>
                  <a:gd name="T9" fmla="*/ 131 h 1152"/>
                  <a:gd name="T10" fmla="*/ 390 w 844"/>
                  <a:gd name="T11" fmla="*/ 92 h 1152"/>
                  <a:gd name="T12" fmla="*/ 390 w 844"/>
                  <a:gd name="T13" fmla="*/ 83 h 1152"/>
                  <a:gd name="T14" fmla="*/ 385 w 844"/>
                  <a:gd name="T15" fmla="*/ 68 h 1152"/>
                  <a:gd name="T16" fmla="*/ 361 w 844"/>
                  <a:gd name="T17" fmla="*/ 58 h 1152"/>
                  <a:gd name="T18" fmla="*/ 0 w 844"/>
                  <a:gd name="T19" fmla="*/ 175 h 1152"/>
                  <a:gd name="T20" fmla="*/ 92 w 844"/>
                  <a:gd name="T21" fmla="*/ 175 h 1152"/>
                  <a:gd name="T22" fmla="*/ 127 w 844"/>
                  <a:gd name="T23" fmla="*/ 185 h 1152"/>
                  <a:gd name="T24" fmla="*/ 146 w 844"/>
                  <a:gd name="T25" fmla="*/ 219 h 1152"/>
                  <a:gd name="T26" fmla="*/ 146 w 844"/>
                  <a:gd name="T27" fmla="*/ 224 h 1152"/>
                  <a:gd name="T28" fmla="*/ 151 w 844"/>
                  <a:gd name="T29" fmla="*/ 942 h 1152"/>
                  <a:gd name="T30" fmla="*/ 151 w 844"/>
                  <a:gd name="T31" fmla="*/ 976 h 1152"/>
                  <a:gd name="T32" fmla="*/ 151 w 844"/>
                  <a:gd name="T33" fmla="*/ 986 h 1152"/>
                  <a:gd name="T34" fmla="*/ 146 w 844"/>
                  <a:gd name="T35" fmla="*/ 1020 h 1152"/>
                  <a:gd name="T36" fmla="*/ 131 w 844"/>
                  <a:gd name="T37" fmla="*/ 1044 h 1152"/>
                  <a:gd name="T38" fmla="*/ 92 w 844"/>
                  <a:gd name="T39" fmla="*/ 1054 h 1152"/>
                  <a:gd name="T40" fmla="*/ 5 w 844"/>
                  <a:gd name="T41" fmla="*/ 1152 h 1152"/>
                  <a:gd name="T42" fmla="*/ 551 w 844"/>
                  <a:gd name="T43" fmla="*/ 1054 h 1152"/>
                  <a:gd name="T44" fmla="*/ 444 w 844"/>
                  <a:gd name="T45" fmla="*/ 1054 h 1152"/>
                  <a:gd name="T46" fmla="*/ 405 w 844"/>
                  <a:gd name="T47" fmla="*/ 1044 h 1152"/>
                  <a:gd name="T48" fmla="*/ 390 w 844"/>
                  <a:gd name="T49" fmla="*/ 1025 h 1152"/>
                  <a:gd name="T50" fmla="*/ 385 w 844"/>
                  <a:gd name="T51" fmla="*/ 986 h 1152"/>
                  <a:gd name="T52" fmla="*/ 385 w 844"/>
                  <a:gd name="T53" fmla="*/ 942 h 1152"/>
                  <a:gd name="T54" fmla="*/ 385 w 844"/>
                  <a:gd name="T55" fmla="*/ 253 h 1152"/>
                  <a:gd name="T56" fmla="*/ 468 w 844"/>
                  <a:gd name="T57" fmla="*/ 190 h 1152"/>
                  <a:gd name="T58" fmla="*/ 527 w 844"/>
                  <a:gd name="T59" fmla="*/ 166 h 1152"/>
                  <a:gd name="T60" fmla="*/ 547 w 844"/>
                  <a:gd name="T61" fmla="*/ 161 h 1152"/>
                  <a:gd name="T62" fmla="*/ 566 w 844"/>
                  <a:gd name="T63" fmla="*/ 166 h 1152"/>
                  <a:gd name="T64" fmla="*/ 586 w 844"/>
                  <a:gd name="T65" fmla="*/ 195 h 1152"/>
                  <a:gd name="T66" fmla="*/ 605 w 844"/>
                  <a:gd name="T67" fmla="*/ 224 h 1152"/>
                  <a:gd name="T68" fmla="*/ 630 w 844"/>
                  <a:gd name="T69" fmla="*/ 249 h 1152"/>
                  <a:gd name="T70" fmla="*/ 664 w 844"/>
                  <a:gd name="T71" fmla="*/ 263 h 1152"/>
                  <a:gd name="T72" fmla="*/ 717 w 844"/>
                  <a:gd name="T73" fmla="*/ 268 h 1152"/>
                  <a:gd name="T74" fmla="*/ 766 w 844"/>
                  <a:gd name="T75" fmla="*/ 258 h 1152"/>
                  <a:gd name="T76" fmla="*/ 805 w 844"/>
                  <a:gd name="T77" fmla="*/ 239 h 1152"/>
                  <a:gd name="T78" fmla="*/ 835 w 844"/>
                  <a:gd name="T79" fmla="*/ 195 h 1152"/>
                  <a:gd name="T80" fmla="*/ 844 w 844"/>
                  <a:gd name="T81" fmla="*/ 136 h 1152"/>
                  <a:gd name="T82" fmla="*/ 844 w 844"/>
                  <a:gd name="T83" fmla="*/ 107 h 1152"/>
                  <a:gd name="T84" fmla="*/ 820 w 844"/>
                  <a:gd name="T85" fmla="*/ 53 h 1152"/>
                  <a:gd name="T86" fmla="*/ 781 w 844"/>
                  <a:gd name="T87" fmla="*/ 19 h 1152"/>
                  <a:gd name="T88" fmla="*/ 727 w 844"/>
                  <a:gd name="T89" fmla="*/ 0 h 1152"/>
                  <a:gd name="T90" fmla="*/ 693 w 844"/>
                  <a:gd name="T91"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44" h="1152">
                    <a:moveTo>
                      <a:pt x="693" y="0"/>
                    </a:moveTo>
                    <a:lnTo>
                      <a:pt x="693" y="0"/>
                    </a:lnTo>
                    <a:lnTo>
                      <a:pt x="654" y="0"/>
                    </a:lnTo>
                    <a:lnTo>
                      <a:pt x="610" y="9"/>
                    </a:lnTo>
                    <a:lnTo>
                      <a:pt x="571" y="19"/>
                    </a:lnTo>
                    <a:lnTo>
                      <a:pt x="527" y="39"/>
                    </a:lnTo>
                    <a:lnTo>
                      <a:pt x="488" y="58"/>
                    </a:lnTo>
                    <a:lnTo>
                      <a:pt x="454" y="78"/>
                    </a:lnTo>
                    <a:lnTo>
                      <a:pt x="415" y="102"/>
                    </a:lnTo>
                    <a:lnTo>
                      <a:pt x="385" y="131"/>
                    </a:lnTo>
                    <a:lnTo>
                      <a:pt x="385" y="131"/>
                    </a:lnTo>
                    <a:lnTo>
                      <a:pt x="390" y="92"/>
                    </a:lnTo>
                    <a:lnTo>
                      <a:pt x="390" y="92"/>
                    </a:lnTo>
                    <a:lnTo>
                      <a:pt x="390" y="83"/>
                    </a:lnTo>
                    <a:lnTo>
                      <a:pt x="385" y="68"/>
                    </a:lnTo>
                    <a:lnTo>
                      <a:pt x="385" y="68"/>
                    </a:lnTo>
                    <a:lnTo>
                      <a:pt x="376" y="63"/>
                    </a:lnTo>
                    <a:lnTo>
                      <a:pt x="361" y="58"/>
                    </a:lnTo>
                    <a:lnTo>
                      <a:pt x="0" y="58"/>
                    </a:lnTo>
                    <a:lnTo>
                      <a:pt x="0" y="175"/>
                    </a:lnTo>
                    <a:lnTo>
                      <a:pt x="92" y="175"/>
                    </a:lnTo>
                    <a:lnTo>
                      <a:pt x="92" y="175"/>
                    </a:lnTo>
                    <a:lnTo>
                      <a:pt x="112" y="175"/>
                    </a:lnTo>
                    <a:lnTo>
                      <a:pt x="127" y="185"/>
                    </a:lnTo>
                    <a:lnTo>
                      <a:pt x="141" y="200"/>
                    </a:lnTo>
                    <a:lnTo>
                      <a:pt x="146" y="219"/>
                    </a:lnTo>
                    <a:lnTo>
                      <a:pt x="146" y="224"/>
                    </a:lnTo>
                    <a:lnTo>
                      <a:pt x="146" y="224"/>
                    </a:lnTo>
                    <a:lnTo>
                      <a:pt x="151" y="273"/>
                    </a:lnTo>
                    <a:lnTo>
                      <a:pt x="151" y="942"/>
                    </a:lnTo>
                    <a:lnTo>
                      <a:pt x="151" y="942"/>
                    </a:lnTo>
                    <a:lnTo>
                      <a:pt x="151" y="976"/>
                    </a:lnTo>
                    <a:lnTo>
                      <a:pt x="151" y="986"/>
                    </a:lnTo>
                    <a:lnTo>
                      <a:pt x="151" y="986"/>
                    </a:lnTo>
                    <a:lnTo>
                      <a:pt x="146" y="1005"/>
                    </a:lnTo>
                    <a:lnTo>
                      <a:pt x="146" y="1020"/>
                    </a:lnTo>
                    <a:lnTo>
                      <a:pt x="136" y="1035"/>
                    </a:lnTo>
                    <a:lnTo>
                      <a:pt x="131" y="1044"/>
                    </a:lnTo>
                    <a:lnTo>
                      <a:pt x="112" y="1054"/>
                    </a:lnTo>
                    <a:lnTo>
                      <a:pt x="92" y="1054"/>
                    </a:lnTo>
                    <a:lnTo>
                      <a:pt x="5" y="1054"/>
                    </a:lnTo>
                    <a:lnTo>
                      <a:pt x="5" y="1152"/>
                    </a:lnTo>
                    <a:lnTo>
                      <a:pt x="551" y="1152"/>
                    </a:lnTo>
                    <a:lnTo>
                      <a:pt x="551" y="1054"/>
                    </a:lnTo>
                    <a:lnTo>
                      <a:pt x="444" y="1054"/>
                    </a:lnTo>
                    <a:lnTo>
                      <a:pt x="444" y="1054"/>
                    </a:lnTo>
                    <a:lnTo>
                      <a:pt x="420" y="1054"/>
                    </a:lnTo>
                    <a:lnTo>
                      <a:pt x="405" y="1044"/>
                    </a:lnTo>
                    <a:lnTo>
                      <a:pt x="395" y="1035"/>
                    </a:lnTo>
                    <a:lnTo>
                      <a:pt x="390" y="1025"/>
                    </a:lnTo>
                    <a:lnTo>
                      <a:pt x="385" y="1005"/>
                    </a:lnTo>
                    <a:lnTo>
                      <a:pt x="385" y="986"/>
                    </a:lnTo>
                    <a:lnTo>
                      <a:pt x="385" y="986"/>
                    </a:lnTo>
                    <a:lnTo>
                      <a:pt x="385" y="942"/>
                    </a:lnTo>
                    <a:lnTo>
                      <a:pt x="385" y="253"/>
                    </a:lnTo>
                    <a:lnTo>
                      <a:pt x="385" y="253"/>
                    </a:lnTo>
                    <a:lnTo>
                      <a:pt x="424" y="219"/>
                    </a:lnTo>
                    <a:lnTo>
                      <a:pt x="468" y="190"/>
                    </a:lnTo>
                    <a:lnTo>
                      <a:pt x="512" y="170"/>
                    </a:lnTo>
                    <a:lnTo>
                      <a:pt x="527" y="166"/>
                    </a:lnTo>
                    <a:lnTo>
                      <a:pt x="547" y="161"/>
                    </a:lnTo>
                    <a:lnTo>
                      <a:pt x="547" y="161"/>
                    </a:lnTo>
                    <a:lnTo>
                      <a:pt x="556" y="166"/>
                    </a:lnTo>
                    <a:lnTo>
                      <a:pt x="566" y="166"/>
                    </a:lnTo>
                    <a:lnTo>
                      <a:pt x="576" y="175"/>
                    </a:lnTo>
                    <a:lnTo>
                      <a:pt x="586" y="195"/>
                    </a:lnTo>
                    <a:lnTo>
                      <a:pt x="586" y="195"/>
                    </a:lnTo>
                    <a:lnTo>
                      <a:pt x="605" y="224"/>
                    </a:lnTo>
                    <a:lnTo>
                      <a:pt x="615" y="239"/>
                    </a:lnTo>
                    <a:lnTo>
                      <a:pt x="630" y="249"/>
                    </a:lnTo>
                    <a:lnTo>
                      <a:pt x="644" y="258"/>
                    </a:lnTo>
                    <a:lnTo>
                      <a:pt x="664" y="263"/>
                    </a:lnTo>
                    <a:lnTo>
                      <a:pt x="717" y="268"/>
                    </a:lnTo>
                    <a:lnTo>
                      <a:pt x="717" y="268"/>
                    </a:lnTo>
                    <a:lnTo>
                      <a:pt x="742" y="268"/>
                    </a:lnTo>
                    <a:lnTo>
                      <a:pt x="766" y="258"/>
                    </a:lnTo>
                    <a:lnTo>
                      <a:pt x="786" y="249"/>
                    </a:lnTo>
                    <a:lnTo>
                      <a:pt x="805" y="239"/>
                    </a:lnTo>
                    <a:lnTo>
                      <a:pt x="820" y="219"/>
                    </a:lnTo>
                    <a:lnTo>
                      <a:pt x="835" y="195"/>
                    </a:lnTo>
                    <a:lnTo>
                      <a:pt x="840" y="170"/>
                    </a:lnTo>
                    <a:lnTo>
                      <a:pt x="844" y="136"/>
                    </a:lnTo>
                    <a:lnTo>
                      <a:pt x="844" y="136"/>
                    </a:lnTo>
                    <a:lnTo>
                      <a:pt x="844" y="107"/>
                    </a:lnTo>
                    <a:lnTo>
                      <a:pt x="835" y="78"/>
                    </a:lnTo>
                    <a:lnTo>
                      <a:pt x="820" y="53"/>
                    </a:lnTo>
                    <a:lnTo>
                      <a:pt x="805" y="34"/>
                    </a:lnTo>
                    <a:lnTo>
                      <a:pt x="781" y="19"/>
                    </a:lnTo>
                    <a:lnTo>
                      <a:pt x="757" y="4"/>
                    </a:lnTo>
                    <a:lnTo>
                      <a:pt x="727" y="0"/>
                    </a:lnTo>
                    <a:lnTo>
                      <a:pt x="693" y="0"/>
                    </a:lnTo>
                    <a:lnTo>
                      <a:pt x="69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2" name="Freeform 41"/>
              <p:cNvSpPr>
                <a:spLocks/>
              </p:cNvSpPr>
              <p:nvPr userDrawn="1"/>
            </p:nvSpPr>
            <p:spPr bwMode="auto">
              <a:xfrm>
                <a:off x="4589144" y="390525"/>
                <a:ext cx="350519" cy="694693"/>
              </a:xfrm>
              <a:custGeom>
                <a:avLst/>
                <a:gdLst>
                  <a:gd name="T0" fmla="*/ 459 w 552"/>
                  <a:gd name="T1" fmla="*/ 996 h 1094"/>
                  <a:gd name="T2" fmla="*/ 459 w 552"/>
                  <a:gd name="T3" fmla="*/ 996 h 1094"/>
                  <a:gd name="T4" fmla="*/ 439 w 552"/>
                  <a:gd name="T5" fmla="*/ 996 h 1094"/>
                  <a:gd name="T6" fmla="*/ 420 w 552"/>
                  <a:gd name="T7" fmla="*/ 986 h 1094"/>
                  <a:gd name="T8" fmla="*/ 415 w 552"/>
                  <a:gd name="T9" fmla="*/ 977 h 1094"/>
                  <a:gd name="T10" fmla="*/ 410 w 552"/>
                  <a:gd name="T11" fmla="*/ 967 h 1094"/>
                  <a:gd name="T12" fmla="*/ 405 w 552"/>
                  <a:gd name="T13" fmla="*/ 947 h 1094"/>
                  <a:gd name="T14" fmla="*/ 405 w 552"/>
                  <a:gd name="T15" fmla="*/ 928 h 1094"/>
                  <a:gd name="T16" fmla="*/ 405 w 552"/>
                  <a:gd name="T17" fmla="*/ 928 h 1094"/>
                  <a:gd name="T18" fmla="*/ 405 w 552"/>
                  <a:gd name="T19" fmla="*/ 884 h 1094"/>
                  <a:gd name="T20" fmla="*/ 405 w 552"/>
                  <a:gd name="T21" fmla="*/ 215 h 1094"/>
                  <a:gd name="T22" fmla="*/ 405 w 552"/>
                  <a:gd name="T23" fmla="*/ 215 h 1094"/>
                  <a:gd name="T24" fmla="*/ 405 w 552"/>
                  <a:gd name="T25" fmla="*/ 78 h 1094"/>
                  <a:gd name="T26" fmla="*/ 410 w 552"/>
                  <a:gd name="T27" fmla="*/ 29 h 1094"/>
                  <a:gd name="T28" fmla="*/ 410 w 552"/>
                  <a:gd name="T29" fmla="*/ 29 h 1094"/>
                  <a:gd name="T30" fmla="*/ 410 w 552"/>
                  <a:gd name="T31" fmla="*/ 20 h 1094"/>
                  <a:gd name="T32" fmla="*/ 405 w 552"/>
                  <a:gd name="T33" fmla="*/ 10 h 1094"/>
                  <a:gd name="T34" fmla="*/ 405 w 552"/>
                  <a:gd name="T35" fmla="*/ 10 h 1094"/>
                  <a:gd name="T36" fmla="*/ 400 w 552"/>
                  <a:gd name="T37" fmla="*/ 5 h 1094"/>
                  <a:gd name="T38" fmla="*/ 386 w 552"/>
                  <a:gd name="T39" fmla="*/ 0 h 1094"/>
                  <a:gd name="T40" fmla="*/ 0 w 552"/>
                  <a:gd name="T41" fmla="*/ 0 h 1094"/>
                  <a:gd name="T42" fmla="*/ 0 w 552"/>
                  <a:gd name="T43" fmla="*/ 98 h 1094"/>
                  <a:gd name="T44" fmla="*/ 112 w 552"/>
                  <a:gd name="T45" fmla="*/ 98 h 1094"/>
                  <a:gd name="T46" fmla="*/ 112 w 552"/>
                  <a:gd name="T47" fmla="*/ 98 h 1094"/>
                  <a:gd name="T48" fmla="*/ 127 w 552"/>
                  <a:gd name="T49" fmla="*/ 103 h 1094"/>
                  <a:gd name="T50" fmla="*/ 146 w 552"/>
                  <a:gd name="T51" fmla="*/ 108 h 1094"/>
                  <a:gd name="T52" fmla="*/ 156 w 552"/>
                  <a:gd name="T53" fmla="*/ 117 h 1094"/>
                  <a:gd name="T54" fmla="*/ 161 w 552"/>
                  <a:gd name="T55" fmla="*/ 137 h 1094"/>
                  <a:gd name="T56" fmla="*/ 161 w 552"/>
                  <a:gd name="T57" fmla="*/ 137 h 1094"/>
                  <a:gd name="T58" fmla="*/ 161 w 552"/>
                  <a:gd name="T59" fmla="*/ 137 h 1094"/>
                  <a:gd name="T60" fmla="*/ 161 w 552"/>
                  <a:gd name="T61" fmla="*/ 137 h 1094"/>
                  <a:gd name="T62" fmla="*/ 166 w 552"/>
                  <a:gd name="T63" fmla="*/ 142 h 1094"/>
                  <a:gd name="T64" fmla="*/ 166 w 552"/>
                  <a:gd name="T65" fmla="*/ 147 h 1094"/>
                  <a:gd name="T66" fmla="*/ 166 w 552"/>
                  <a:gd name="T67" fmla="*/ 147 h 1094"/>
                  <a:gd name="T68" fmla="*/ 166 w 552"/>
                  <a:gd name="T69" fmla="*/ 215 h 1094"/>
                  <a:gd name="T70" fmla="*/ 166 w 552"/>
                  <a:gd name="T71" fmla="*/ 884 h 1094"/>
                  <a:gd name="T72" fmla="*/ 166 w 552"/>
                  <a:gd name="T73" fmla="*/ 884 h 1094"/>
                  <a:gd name="T74" fmla="*/ 166 w 552"/>
                  <a:gd name="T75" fmla="*/ 918 h 1094"/>
                  <a:gd name="T76" fmla="*/ 166 w 552"/>
                  <a:gd name="T77" fmla="*/ 928 h 1094"/>
                  <a:gd name="T78" fmla="*/ 166 w 552"/>
                  <a:gd name="T79" fmla="*/ 928 h 1094"/>
                  <a:gd name="T80" fmla="*/ 166 w 552"/>
                  <a:gd name="T81" fmla="*/ 942 h 1094"/>
                  <a:gd name="T82" fmla="*/ 166 w 552"/>
                  <a:gd name="T83" fmla="*/ 942 h 1094"/>
                  <a:gd name="T84" fmla="*/ 166 w 552"/>
                  <a:gd name="T85" fmla="*/ 947 h 1094"/>
                  <a:gd name="T86" fmla="*/ 166 w 552"/>
                  <a:gd name="T87" fmla="*/ 952 h 1094"/>
                  <a:gd name="T88" fmla="*/ 166 w 552"/>
                  <a:gd name="T89" fmla="*/ 952 h 1094"/>
                  <a:gd name="T90" fmla="*/ 156 w 552"/>
                  <a:gd name="T91" fmla="*/ 972 h 1094"/>
                  <a:gd name="T92" fmla="*/ 146 w 552"/>
                  <a:gd name="T93" fmla="*/ 986 h 1094"/>
                  <a:gd name="T94" fmla="*/ 132 w 552"/>
                  <a:gd name="T95" fmla="*/ 996 h 1094"/>
                  <a:gd name="T96" fmla="*/ 112 w 552"/>
                  <a:gd name="T97" fmla="*/ 996 h 1094"/>
                  <a:gd name="T98" fmla="*/ 19 w 552"/>
                  <a:gd name="T99" fmla="*/ 996 h 1094"/>
                  <a:gd name="T100" fmla="*/ 19 w 552"/>
                  <a:gd name="T101" fmla="*/ 1084 h 1094"/>
                  <a:gd name="T102" fmla="*/ 19 w 552"/>
                  <a:gd name="T103" fmla="*/ 1094 h 1094"/>
                  <a:gd name="T104" fmla="*/ 537 w 552"/>
                  <a:gd name="T105" fmla="*/ 1094 h 1094"/>
                  <a:gd name="T106" fmla="*/ 547 w 552"/>
                  <a:gd name="T107" fmla="*/ 1094 h 1094"/>
                  <a:gd name="T108" fmla="*/ 552 w 552"/>
                  <a:gd name="T109" fmla="*/ 996 h 1094"/>
                  <a:gd name="T110" fmla="*/ 459 w 552"/>
                  <a:gd name="T111" fmla="*/ 996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52" h="1094">
                    <a:moveTo>
                      <a:pt x="459" y="996"/>
                    </a:moveTo>
                    <a:lnTo>
                      <a:pt x="459" y="996"/>
                    </a:lnTo>
                    <a:lnTo>
                      <a:pt x="439" y="996"/>
                    </a:lnTo>
                    <a:lnTo>
                      <a:pt x="420" y="986"/>
                    </a:lnTo>
                    <a:lnTo>
                      <a:pt x="415" y="977"/>
                    </a:lnTo>
                    <a:lnTo>
                      <a:pt x="410" y="967"/>
                    </a:lnTo>
                    <a:lnTo>
                      <a:pt x="405" y="947"/>
                    </a:lnTo>
                    <a:lnTo>
                      <a:pt x="405" y="928"/>
                    </a:lnTo>
                    <a:lnTo>
                      <a:pt x="405" y="928"/>
                    </a:lnTo>
                    <a:lnTo>
                      <a:pt x="405" y="884"/>
                    </a:lnTo>
                    <a:lnTo>
                      <a:pt x="405" y="215"/>
                    </a:lnTo>
                    <a:lnTo>
                      <a:pt x="405" y="215"/>
                    </a:lnTo>
                    <a:lnTo>
                      <a:pt x="405" y="78"/>
                    </a:lnTo>
                    <a:lnTo>
                      <a:pt x="410" y="29"/>
                    </a:lnTo>
                    <a:lnTo>
                      <a:pt x="410" y="29"/>
                    </a:lnTo>
                    <a:lnTo>
                      <a:pt x="410" y="20"/>
                    </a:lnTo>
                    <a:lnTo>
                      <a:pt x="405" y="10"/>
                    </a:lnTo>
                    <a:lnTo>
                      <a:pt x="405" y="10"/>
                    </a:lnTo>
                    <a:lnTo>
                      <a:pt x="400" y="5"/>
                    </a:lnTo>
                    <a:lnTo>
                      <a:pt x="386" y="0"/>
                    </a:lnTo>
                    <a:lnTo>
                      <a:pt x="0" y="0"/>
                    </a:lnTo>
                    <a:lnTo>
                      <a:pt x="0" y="98"/>
                    </a:lnTo>
                    <a:lnTo>
                      <a:pt x="112" y="98"/>
                    </a:lnTo>
                    <a:lnTo>
                      <a:pt x="112" y="98"/>
                    </a:lnTo>
                    <a:lnTo>
                      <a:pt x="127" y="103"/>
                    </a:lnTo>
                    <a:lnTo>
                      <a:pt x="146" y="108"/>
                    </a:lnTo>
                    <a:lnTo>
                      <a:pt x="156" y="117"/>
                    </a:lnTo>
                    <a:lnTo>
                      <a:pt x="161" y="137"/>
                    </a:lnTo>
                    <a:lnTo>
                      <a:pt x="161" y="137"/>
                    </a:lnTo>
                    <a:lnTo>
                      <a:pt x="161" y="137"/>
                    </a:lnTo>
                    <a:lnTo>
                      <a:pt x="161" y="137"/>
                    </a:lnTo>
                    <a:lnTo>
                      <a:pt x="166" y="142"/>
                    </a:lnTo>
                    <a:lnTo>
                      <a:pt x="166" y="147"/>
                    </a:lnTo>
                    <a:lnTo>
                      <a:pt x="166" y="147"/>
                    </a:lnTo>
                    <a:lnTo>
                      <a:pt x="166" y="215"/>
                    </a:lnTo>
                    <a:lnTo>
                      <a:pt x="166" y="884"/>
                    </a:lnTo>
                    <a:lnTo>
                      <a:pt x="166" y="884"/>
                    </a:lnTo>
                    <a:lnTo>
                      <a:pt x="166" y="918"/>
                    </a:lnTo>
                    <a:lnTo>
                      <a:pt x="166" y="928"/>
                    </a:lnTo>
                    <a:lnTo>
                      <a:pt x="166" y="928"/>
                    </a:lnTo>
                    <a:lnTo>
                      <a:pt x="166" y="942"/>
                    </a:lnTo>
                    <a:lnTo>
                      <a:pt x="166" y="942"/>
                    </a:lnTo>
                    <a:lnTo>
                      <a:pt x="166" y="947"/>
                    </a:lnTo>
                    <a:lnTo>
                      <a:pt x="166" y="952"/>
                    </a:lnTo>
                    <a:lnTo>
                      <a:pt x="166" y="952"/>
                    </a:lnTo>
                    <a:lnTo>
                      <a:pt x="156" y="972"/>
                    </a:lnTo>
                    <a:lnTo>
                      <a:pt x="146" y="986"/>
                    </a:lnTo>
                    <a:lnTo>
                      <a:pt x="132" y="996"/>
                    </a:lnTo>
                    <a:lnTo>
                      <a:pt x="112" y="996"/>
                    </a:lnTo>
                    <a:lnTo>
                      <a:pt x="19" y="996"/>
                    </a:lnTo>
                    <a:lnTo>
                      <a:pt x="19" y="1084"/>
                    </a:lnTo>
                    <a:lnTo>
                      <a:pt x="19" y="1094"/>
                    </a:lnTo>
                    <a:lnTo>
                      <a:pt x="537" y="1094"/>
                    </a:lnTo>
                    <a:lnTo>
                      <a:pt x="547" y="1094"/>
                    </a:lnTo>
                    <a:lnTo>
                      <a:pt x="552" y="996"/>
                    </a:lnTo>
                    <a:lnTo>
                      <a:pt x="459" y="99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3" name="Freeform 42"/>
              <p:cNvSpPr>
                <a:spLocks noEditPoints="1"/>
              </p:cNvSpPr>
              <p:nvPr userDrawn="1"/>
            </p:nvSpPr>
            <p:spPr bwMode="auto">
              <a:xfrm>
                <a:off x="2666368" y="0"/>
                <a:ext cx="883921" cy="1100455"/>
              </a:xfrm>
              <a:custGeom>
                <a:avLst/>
                <a:gdLst>
                  <a:gd name="T0" fmla="*/ 1250 w 1392"/>
                  <a:gd name="T1" fmla="*/ 1494 h 1733"/>
                  <a:gd name="T2" fmla="*/ 1202 w 1392"/>
                  <a:gd name="T3" fmla="*/ 1260 h 1733"/>
                  <a:gd name="T4" fmla="*/ 1246 w 1392"/>
                  <a:gd name="T5" fmla="*/ 1064 h 1733"/>
                  <a:gd name="T6" fmla="*/ 1182 w 1392"/>
                  <a:gd name="T7" fmla="*/ 854 h 1733"/>
                  <a:gd name="T8" fmla="*/ 1138 w 1392"/>
                  <a:gd name="T9" fmla="*/ 854 h 1733"/>
                  <a:gd name="T10" fmla="*/ 1119 w 1392"/>
                  <a:gd name="T11" fmla="*/ 884 h 1733"/>
                  <a:gd name="T12" fmla="*/ 1109 w 1392"/>
                  <a:gd name="T13" fmla="*/ 1113 h 1733"/>
                  <a:gd name="T14" fmla="*/ 1060 w 1392"/>
                  <a:gd name="T15" fmla="*/ 1264 h 1733"/>
                  <a:gd name="T16" fmla="*/ 699 w 1392"/>
                  <a:gd name="T17" fmla="*/ 698 h 1733"/>
                  <a:gd name="T18" fmla="*/ 918 w 1392"/>
                  <a:gd name="T19" fmla="*/ 517 h 1733"/>
                  <a:gd name="T20" fmla="*/ 982 w 1392"/>
                  <a:gd name="T21" fmla="*/ 391 h 1733"/>
                  <a:gd name="T22" fmla="*/ 982 w 1392"/>
                  <a:gd name="T23" fmla="*/ 254 h 1733"/>
                  <a:gd name="T24" fmla="*/ 860 w 1392"/>
                  <a:gd name="T25" fmla="*/ 59 h 1733"/>
                  <a:gd name="T26" fmla="*/ 684 w 1392"/>
                  <a:gd name="T27" fmla="*/ 0 h 1733"/>
                  <a:gd name="T28" fmla="*/ 518 w 1392"/>
                  <a:gd name="T29" fmla="*/ 24 h 1733"/>
                  <a:gd name="T30" fmla="*/ 381 w 1392"/>
                  <a:gd name="T31" fmla="*/ 112 h 1733"/>
                  <a:gd name="T32" fmla="*/ 313 w 1392"/>
                  <a:gd name="T33" fmla="*/ 210 h 1733"/>
                  <a:gd name="T34" fmla="*/ 269 w 1392"/>
                  <a:gd name="T35" fmla="*/ 361 h 1733"/>
                  <a:gd name="T36" fmla="*/ 289 w 1392"/>
                  <a:gd name="T37" fmla="*/ 474 h 1733"/>
                  <a:gd name="T38" fmla="*/ 406 w 1392"/>
                  <a:gd name="T39" fmla="*/ 664 h 1733"/>
                  <a:gd name="T40" fmla="*/ 367 w 1392"/>
                  <a:gd name="T41" fmla="*/ 703 h 1733"/>
                  <a:gd name="T42" fmla="*/ 181 w 1392"/>
                  <a:gd name="T43" fmla="*/ 825 h 1733"/>
                  <a:gd name="T44" fmla="*/ 54 w 1392"/>
                  <a:gd name="T45" fmla="*/ 986 h 1733"/>
                  <a:gd name="T46" fmla="*/ 5 w 1392"/>
                  <a:gd name="T47" fmla="*/ 1186 h 1733"/>
                  <a:gd name="T48" fmla="*/ 15 w 1392"/>
                  <a:gd name="T49" fmla="*/ 1347 h 1733"/>
                  <a:gd name="T50" fmla="*/ 108 w 1392"/>
                  <a:gd name="T51" fmla="*/ 1533 h 1733"/>
                  <a:gd name="T52" fmla="*/ 220 w 1392"/>
                  <a:gd name="T53" fmla="*/ 1640 h 1733"/>
                  <a:gd name="T54" fmla="*/ 396 w 1392"/>
                  <a:gd name="T55" fmla="*/ 1718 h 1733"/>
                  <a:gd name="T56" fmla="*/ 518 w 1392"/>
                  <a:gd name="T57" fmla="*/ 1733 h 1733"/>
                  <a:gd name="T58" fmla="*/ 743 w 1392"/>
                  <a:gd name="T59" fmla="*/ 1699 h 1733"/>
                  <a:gd name="T60" fmla="*/ 1001 w 1392"/>
                  <a:gd name="T61" fmla="*/ 1543 h 1733"/>
                  <a:gd name="T62" fmla="*/ 1202 w 1392"/>
                  <a:gd name="T63" fmla="*/ 1640 h 1733"/>
                  <a:gd name="T64" fmla="*/ 1275 w 1392"/>
                  <a:gd name="T65" fmla="*/ 1689 h 1733"/>
                  <a:gd name="T66" fmla="*/ 1392 w 1392"/>
                  <a:gd name="T67" fmla="*/ 1567 h 1733"/>
                  <a:gd name="T68" fmla="*/ 1314 w 1392"/>
                  <a:gd name="T69" fmla="*/ 1552 h 1733"/>
                  <a:gd name="T70" fmla="*/ 411 w 1392"/>
                  <a:gd name="T71" fmla="*/ 332 h 1733"/>
                  <a:gd name="T72" fmla="*/ 474 w 1392"/>
                  <a:gd name="T73" fmla="*/ 200 h 1733"/>
                  <a:gd name="T74" fmla="*/ 640 w 1392"/>
                  <a:gd name="T75" fmla="*/ 137 h 1733"/>
                  <a:gd name="T76" fmla="*/ 704 w 1392"/>
                  <a:gd name="T77" fmla="*/ 142 h 1733"/>
                  <a:gd name="T78" fmla="*/ 826 w 1392"/>
                  <a:gd name="T79" fmla="*/ 220 h 1733"/>
                  <a:gd name="T80" fmla="*/ 855 w 1392"/>
                  <a:gd name="T81" fmla="*/ 327 h 1733"/>
                  <a:gd name="T82" fmla="*/ 826 w 1392"/>
                  <a:gd name="T83" fmla="*/ 420 h 1733"/>
                  <a:gd name="T84" fmla="*/ 660 w 1392"/>
                  <a:gd name="T85" fmla="*/ 571 h 1733"/>
                  <a:gd name="T86" fmla="*/ 513 w 1392"/>
                  <a:gd name="T87" fmla="*/ 576 h 1733"/>
                  <a:gd name="T88" fmla="*/ 420 w 1392"/>
                  <a:gd name="T89" fmla="*/ 425 h 1733"/>
                  <a:gd name="T90" fmla="*/ 508 w 1392"/>
                  <a:gd name="T91" fmla="*/ 1606 h 1733"/>
                  <a:gd name="T92" fmla="*/ 401 w 1392"/>
                  <a:gd name="T93" fmla="*/ 1587 h 1733"/>
                  <a:gd name="T94" fmla="*/ 274 w 1392"/>
                  <a:gd name="T95" fmla="*/ 1509 h 1733"/>
                  <a:gd name="T96" fmla="*/ 176 w 1392"/>
                  <a:gd name="T97" fmla="*/ 1386 h 1733"/>
                  <a:gd name="T98" fmla="*/ 137 w 1392"/>
                  <a:gd name="T99" fmla="*/ 1225 h 1733"/>
                  <a:gd name="T100" fmla="*/ 152 w 1392"/>
                  <a:gd name="T101" fmla="*/ 1103 h 1733"/>
                  <a:gd name="T102" fmla="*/ 215 w 1392"/>
                  <a:gd name="T103" fmla="*/ 972 h 1733"/>
                  <a:gd name="T104" fmla="*/ 425 w 1392"/>
                  <a:gd name="T105" fmla="*/ 820 h 1733"/>
                  <a:gd name="T106" fmla="*/ 503 w 1392"/>
                  <a:gd name="T107" fmla="*/ 786 h 1733"/>
                  <a:gd name="T108" fmla="*/ 977 w 1392"/>
                  <a:gd name="T109" fmla="*/ 1382 h 1733"/>
                  <a:gd name="T110" fmla="*/ 762 w 1392"/>
                  <a:gd name="T111" fmla="*/ 1552 h 1733"/>
                  <a:gd name="T112" fmla="*/ 508 w 1392"/>
                  <a:gd name="T113" fmla="*/ 1606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92" h="1733">
                    <a:moveTo>
                      <a:pt x="1314" y="1552"/>
                    </a:moveTo>
                    <a:lnTo>
                      <a:pt x="1314" y="1552"/>
                    </a:lnTo>
                    <a:lnTo>
                      <a:pt x="1290" y="1533"/>
                    </a:lnTo>
                    <a:lnTo>
                      <a:pt x="1250" y="1494"/>
                    </a:lnTo>
                    <a:lnTo>
                      <a:pt x="1148" y="1372"/>
                    </a:lnTo>
                    <a:lnTo>
                      <a:pt x="1148" y="1372"/>
                    </a:lnTo>
                    <a:lnTo>
                      <a:pt x="1177" y="1318"/>
                    </a:lnTo>
                    <a:lnTo>
                      <a:pt x="1202" y="1260"/>
                    </a:lnTo>
                    <a:lnTo>
                      <a:pt x="1221" y="1206"/>
                    </a:lnTo>
                    <a:lnTo>
                      <a:pt x="1231" y="1157"/>
                    </a:lnTo>
                    <a:lnTo>
                      <a:pt x="1241" y="1108"/>
                    </a:lnTo>
                    <a:lnTo>
                      <a:pt x="1246" y="1064"/>
                    </a:lnTo>
                    <a:lnTo>
                      <a:pt x="1250" y="986"/>
                    </a:lnTo>
                    <a:lnTo>
                      <a:pt x="1392" y="986"/>
                    </a:lnTo>
                    <a:lnTo>
                      <a:pt x="1392" y="854"/>
                    </a:lnTo>
                    <a:lnTo>
                      <a:pt x="1182" y="854"/>
                    </a:lnTo>
                    <a:lnTo>
                      <a:pt x="1182" y="854"/>
                    </a:lnTo>
                    <a:lnTo>
                      <a:pt x="1148" y="849"/>
                    </a:lnTo>
                    <a:lnTo>
                      <a:pt x="1148" y="849"/>
                    </a:lnTo>
                    <a:lnTo>
                      <a:pt x="1138" y="854"/>
                    </a:lnTo>
                    <a:lnTo>
                      <a:pt x="1128" y="859"/>
                    </a:lnTo>
                    <a:lnTo>
                      <a:pt x="1119" y="869"/>
                    </a:lnTo>
                    <a:lnTo>
                      <a:pt x="1119" y="884"/>
                    </a:lnTo>
                    <a:lnTo>
                      <a:pt x="1119" y="884"/>
                    </a:lnTo>
                    <a:lnTo>
                      <a:pt x="1119" y="957"/>
                    </a:lnTo>
                    <a:lnTo>
                      <a:pt x="1114" y="1059"/>
                    </a:lnTo>
                    <a:lnTo>
                      <a:pt x="1114" y="1059"/>
                    </a:lnTo>
                    <a:lnTo>
                      <a:pt x="1109" y="1113"/>
                    </a:lnTo>
                    <a:lnTo>
                      <a:pt x="1094" y="1167"/>
                    </a:lnTo>
                    <a:lnTo>
                      <a:pt x="1080" y="1216"/>
                    </a:lnTo>
                    <a:lnTo>
                      <a:pt x="1060" y="1264"/>
                    </a:lnTo>
                    <a:lnTo>
                      <a:pt x="1060" y="1264"/>
                    </a:lnTo>
                    <a:lnTo>
                      <a:pt x="835" y="986"/>
                    </a:lnTo>
                    <a:lnTo>
                      <a:pt x="635" y="732"/>
                    </a:lnTo>
                    <a:lnTo>
                      <a:pt x="635" y="732"/>
                    </a:lnTo>
                    <a:lnTo>
                      <a:pt x="699" y="698"/>
                    </a:lnTo>
                    <a:lnTo>
                      <a:pt x="757" y="659"/>
                    </a:lnTo>
                    <a:lnTo>
                      <a:pt x="821" y="620"/>
                    </a:lnTo>
                    <a:lnTo>
                      <a:pt x="874" y="571"/>
                    </a:lnTo>
                    <a:lnTo>
                      <a:pt x="918" y="517"/>
                    </a:lnTo>
                    <a:lnTo>
                      <a:pt x="938" y="488"/>
                    </a:lnTo>
                    <a:lnTo>
                      <a:pt x="958" y="454"/>
                    </a:lnTo>
                    <a:lnTo>
                      <a:pt x="972" y="425"/>
                    </a:lnTo>
                    <a:lnTo>
                      <a:pt x="982" y="391"/>
                    </a:lnTo>
                    <a:lnTo>
                      <a:pt x="987" y="352"/>
                    </a:lnTo>
                    <a:lnTo>
                      <a:pt x="987" y="312"/>
                    </a:lnTo>
                    <a:lnTo>
                      <a:pt x="987" y="312"/>
                    </a:lnTo>
                    <a:lnTo>
                      <a:pt x="982" y="254"/>
                    </a:lnTo>
                    <a:lnTo>
                      <a:pt x="967" y="195"/>
                    </a:lnTo>
                    <a:lnTo>
                      <a:pt x="938" y="142"/>
                    </a:lnTo>
                    <a:lnTo>
                      <a:pt x="904" y="98"/>
                    </a:lnTo>
                    <a:lnTo>
                      <a:pt x="860" y="59"/>
                    </a:lnTo>
                    <a:lnTo>
                      <a:pt x="811" y="34"/>
                    </a:lnTo>
                    <a:lnTo>
                      <a:pt x="752" y="10"/>
                    </a:lnTo>
                    <a:lnTo>
                      <a:pt x="684" y="0"/>
                    </a:lnTo>
                    <a:lnTo>
                      <a:pt x="684" y="0"/>
                    </a:lnTo>
                    <a:lnTo>
                      <a:pt x="640" y="0"/>
                    </a:lnTo>
                    <a:lnTo>
                      <a:pt x="601" y="5"/>
                    </a:lnTo>
                    <a:lnTo>
                      <a:pt x="557" y="10"/>
                    </a:lnTo>
                    <a:lnTo>
                      <a:pt x="518" y="24"/>
                    </a:lnTo>
                    <a:lnTo>
                      <a:pt x="479" y="39"/>
                    </a:lnTo>
                    <a:lnTo>
                      <a:pt x="445" y="59"/>
                    </a:lnTo>
                    <a:lnTo>
                      <a:pt x="411" y="83"/>
                    </a:lnTo>
                    <a:lnTo>
                      <a:pt x="381" y="112"/>
                    </a:lnTo>
                    <a:lnTo>
                      <a:pt x="381" y="112"/>
                    </a:lnTo>
                    <a:lnTo>
                      <a:pt x="352" y="142"/>
                    </a:lnTo>
                    <a:lnTo>
                      <a:pt x="332" y="176"/>
                    </a:lnTo>
                    <a:lnTo>
                      <a:pt x="313" y="210"/>
                    </a:lnTo>
                    <a:lnTo>
                      <a:pt x="293" y="244"/>
                    </a:lnTo>
                    <a:lnTo>
                      <a:pt x="284" y="283"/>
                    </a:lnTo>
                    <a:lnTo>
                      <a:pt x="274" y="322"/>
                    </a:lnTo>
                    <a:lnTo>
                      <a:pt x="269" y="361"/>
                    </a:lnTo>
                    <a:lnTo>
                      <a:pt x="274" y="400"/>
                    </a:lnTo>
                    <a:lnTo>
                      <a:pt x="274" y="400"/>
                    </a:lnTo>
                    <a:lnTo>
                      <a:pt x="279" y="439"/>
                    </a:lnTo>
                    <a:lnTo>
                      <a:pt x="289" y="474"/>
                    </a:lnTo>
                    <a:lnTo>
                      <a:pt x="303" y="508"/>
                    </a:lnTo>
                    <a:lnTo>
                      <a:pt x="318" y="542"/>
                    </a:lnTo>
                    <a:lnTo>
                      <a:pt x="362" y="605"/>
                    </a:lnTo>
                    <a:lnTo>
                      <a:pt x="406" y="664"/>
                    </a:lnTo>
                    <a:lnTo>
                      <a:pt x="406" y="664"/>
                    </a:lnTo>
                    <a:lnTo>
                      <a:pt x="420" y="679"/>
                    </a:lnTo>
                    <a:lnTo>
                      <a:pt x="420" y="679"/>
                    </a:lnTo>
                    <a:lnTo>
                      <a:pt x="367" y="703"/>
                    </a:lnTo>
                    <a:lnTo>
                      <a:pt x="303" y="737"/>
                    </a:lnTo>
                    <a:lnTo>
                      <a:pt x="240" y="776"/>
                    </a:lnTo>
                    <a:lnTo>
                      <a:pt x="181" y="825"/>
                    </a:lnTo>
                    <a:lnTo>
                      <a:pt x="181" y="825"/>
                    </a:lnTo>
                    <a:lnTo>
                      <a:pt x="142" y="864"/>
                    </a:lnTo>
                    <a:lnTo>
                      <a:pt x="108" y="903"/>
                    </a:lnTo>
                    <a:lnTo>
                      <a:pt x="79" y="942"/>
                    </a:lnTo>
                    <a:lnTo>
                      <a:pt x="54" y="986"/>
                    </a:lnTo>
                    <a:lnTo>
                      <a:pt x="35" y="1035"/>
                    </a:lnTo>
                    <a:lnTo>
                      <a:pt x="20" y="1084"/>
                    </a:lnTo>
                    <a:lnTo>
                      <a:pt x="10" y="1133"/>
                    </a:lnTo>
                    <a:lnTo>
                      <a:pt x="5" y="1186"/>
                    </a:lnTo>
                    <a:lnTo>
                      <a:pt x="5" y="1186"/>
                    </a:lnTo>
                    <a:lnTo>
                      <a:pt x="0" y="1240"/>
                    </a:lnTo>
                    <a:lnTo>
                      <a:pt x="5" y="1294"/>
                    </a:lnTo>
                    <a:lnTo>
                      <a:pt x="15" y="1347"/>
                    </a:lnTo>
                    <a:lnTo>
                      <a:pt x="30" y="1396"/>
                    </a:lnTo>
                    <a:lnTo>
                      <a:pt x="54" y="1445"/>
                    </a:lnTo>
                    <a:lnTo>
                      <a:pt x="79" y="1494"/>
                    </a:lnTo>
                    <a:lnTo>
                      <a:pt x="108" y="1533"/>
                    </a:lnTo>
                    <a:lnTo>
                      <a:pt x="142" y="1577"/>
                    </a:lnTo>
                    <a:lnTo>
                      <a:pt x="142" y="1577"/>
                    </a:lnTo>
                    <a:lnTo>
                      <a:pt x="181" y="1611"/>
                    </a:lnTo>
                    <a:lnTo>
                      <a:pt x="220" y="1640"/>
                    </a:lnTo>
                    <a:lnTo>
                      <a:pt x="264" y="1665"/>
                    </a:lnTo>
                    <a:lnTo>
                      <a:pt x="303" y="1689"/>
                    </a:lnTo>
                    <a:lnTo>
                      <a:pt x="352" y="1704"/>
                    </a:lnTo>
                    <a:lnTo>
                      <a:pt x="396" y="1718"/>
                    </a:lnTo>
                    <a:lnTo>
                      <a:pt x="445" y="1728"/>
                    </a:lnTo>
                    <a:lnTo>
                      <a:pt x="494" y="1733"/>
                    </a:lnTo>
                    <a:lnTo>
                      <a:pt x="494" y="1733"/>
                    </a:lnTo>
                    <a:lnTo>
                      <a:pt x="518" y="1733"/>
                    </a:lnTo>
                    <a:lnTo>
                      <a:pt x="518" y="1733"/>
                    </a:lnTo>
                    <a:lnTo>
                      <a:pt x="596" y="1728"/>
                    </a:lnTo>
                    <a:lnTo>
                      <a:pt x="669" y="1714"/>
                    </a:lnTo>
                    <a:lnTo>
                      <a:pt x="743" y="1699"/>
                    </a:lnTo>
                    <a:lnTo>
                      <a:pt x="811" y="1670"/>
                    </a:lnTo>
                    <a:lnTo>
                      <a:pt x="874" y="1635"/>
                    </a:lnTo>
                    <a:lnTo>
                      <a:pt x="938" y="1592"/>
                    </a:lnTo>
                    <a:lnTo>
                      <a:pt x="1001" y="1543"/>
                    </a:lnTo>
                    <a:lnTo>
                      <a:pt x="1060" y="1484"/>
                    </a:lnTo>
                    <a:lnTo>
                      <a:pt x="1060" y="1484"/>
                    </a:lnTo>
                    <a:lnTo>
                      <a:pt x="1163" y="1601"/>
                    </a:lnTo>
                    <a:lnTo>
                      <a:pt x="1202" y="1640"/>
                    </a:lnTo>
                    <a:lnTo>
                      <a:pt x="1231" y="1665"/>
                    </a:lnTo>
                    <a:lnTo>
                      <a:pt x="1231" y="1665"/>
                    </a:lnTo>
                    <a:lnTo>
                      <a:pt x="1250" y="1679"/>
                    </a:lnTo>
                    <a:lnTo>
                      <a:pt x="1275" y="1689"/>
                    </a:lnTo>
                    <a:lnTo>
                      <a:pt x="1314" y="1704"/>
                    </a:lnTo>
                    <a:lnTo>
                      <a:pt x="1353" y="1704"/>
                    </a:lnTo>
                    <a:lnTo>
                      <a:pt x="1392" y="1704"/>
                    </a:lnTo>
                    <a:lnTo>
                      <a:pt x="1392" y="1567"/>
                    </a:lnTo>
                    <a:lnTo>
                      <a:pt x="1392" y="1567"/>
                    </a:lnTo>
                    <a:lnTo>
                      <a:pt x="1348" y="1567"/>
                    </a:lnTo>
                    <a:lnTo>
                      <a:pt x="1329" y="1562"/>
                    </a:lnTo>
                    <a:lnTo>
                      <a:pt x="1314" y="1552"/>
                    </a:lnTo>
                    <a:lnTo>
                      <a:pt x="1314" y="1552"/>
                    </a:lnTo>
                    <a:close/>
                    <a:moveTo>
                      <a:pt x="406" y="376"/>
                    </a:moveTo>
                    <a:lnTo>
                      <a:pt x="406" y="376"/>
                    </a:lnTo>
                    <a:lnTo>
                      <a:pt x="411" y="332"/>
                    </a:lnTo>
                    <a:lnTo>
                      <a:pt x="420" y="283"/>
                    </a:lnTo>
                    <a:lnTo>
                      <a:pt x="445" y="239"/>
                    </a:lnTo>
                    <a:lnTo>
                      <a:pt x="474" y="200"/>
                    </a:lnTo>
                    <a:lnTo>
                      <a:pt x="474" y="200"/>
                    </a:lnTo>
                    <a:lnTo>
                      <a:pt x="508" y="171"/>
                    </a:lnTo>
                    <a:lnTo>
                      <a:pt x="547" y="151"/>
                    </a:lnTo>
                    <a:lnTo>
                      <a:pt x="591" y="142"/>
                    </a:lnTo>
                    <a:lnTo>
                      <a:pt x="640" y="137"/>
                    </a:lnTo>
                    <a:lnTo>
                      <a:pt x="640" y="137"/>
                    </a:lnTo>
                    <a:lnTo>
                      <a:pt x="665" y="137"/>
                    </a:lnTo>
                    <a:lnTo>
                      <a:pt x="665" y="137"/>
                    </a:lnTo>
                    <a:lnTo>
                      <a:pt x="704" y="142"/>
                    </a:lnTo>
                    <a:lnTo>
                      <a:pt x="743" y="156"/>
                    </a:lnTo>
                    <a:lnTo>
                      <a:pt x="772" y="171"/>
                    </a:lnTo>
                    <a:lnTo>
                      <a:pt x="801" y="195"/>
                    </a:lnTo>
                    <a:lnTo>
                      <a:pt x="826" y="220"/>
                    </a:lnTo>
                    <a:lnTo>
                      <a:pt x="840" y="254"/>
                    </a:lnTo>
                    <a:lnTo>
                      <a:pt x="850" y="288"/>
                    </a:lnTo>
                    <a:lnTo>
                      <a:pt x="855" y="327"/>
                    </a:lnTo>
                    <a:lnTo>
                      <a:pt x="855" y="327"/>
                    </a:lnTo>
                    <a:lnTo>
                      <a:pt x="850" y="352"/>
                    </a:lnTo>
                    <a:lnTo>
                      <a:pt x="845" y="376"/>
                    </a:lnTo>
                    <a:lnTo>
                      <a:pt x="835" y="400"/>
                    </a:lnTo>
                    <a:lnTo>
                      <a:pt x="826" y="420"/>
                    </a:lnTo>
                    <a:lnTo>
                      <a:pt x="796" y="464"/>
                    </a:lnTo>
                    <a:lnTo>
                      <a:pt x="757" y="503"/>
                    </a:lnTo>
                    <a:lnTo>
                      <a:pt x="708" y="537"/>
                    </a:lnTo>
                    <a:lnTo>
                      <a:pt x="660" y="571"/>
                    </a:lnTo>
                    <a:lnTo>
                      <a:pt x="606" y="600"/>
                    </a:lnTo>
                    <a:lnTo>
                      <a:pt x="552" y="625"/>
                    </a:lnTo>
                    <a:lnTo>
                      <a:pt x="552" y="625"/>
                    </a:lnTo>
                    <a:lnTo>
                      <a:pt x="513" y="576"/>
                    </a:lnTo>
                    <a:lnTo>
                      <a:pt x="513" y="576"/>
                    </a:lnTo>
                    <a:lnTo>
                      <a:pt x="474" y="522"/>
                    </a:lnTo>
                    <a:lnTo>
                      <a:pt x="445" y="474"/>
                    </a:lnTo>
                    <a:lnTo>
                      <a:pt x="420" y="425"/>
                    </a:lnTo>
                    <a:lnTo>
                      <a:pt x="411" y="400"/>
                    </a:lnTo>
                    <a:lnTo>
                      <a:pt x="406" y="376"/>
                    </a:lnTo>
                    <a:lnTo>
                      <a:pt x="406" y="376"/>
                    </a:lnTo>
                    <a:close/>
                    <a:moveTo>
                      <a:pt x="508" y="1606"/>
                    </a:moveTo>
                    <a:lnTo>
                      <a:pt x="508" y="1606"/>
                    </a:lnTo>
                    <a:lnTo>
                      <a:pt x="474" y="1601"/>
                    </a:lnTo>
                    <a:lnTo>
                      <a:pt x="435" y="1596"/>
                    </a:lnTo>
                    <a:lnTo>
                      <a:pt x="401" y="1587"/>
                    </a:lnTo>
                    <a:lnTo>
                      <a:pt x="367" y="1572"/>
                    </a:lnTo>
                    <a:lnTo>
                      <a:pt x="332" y="1552"/>
                    </a:lnTo>
                    <a:lnTo>
                      <a:pt x="303" y="1533"/>
                    </a:lnTo>
                    <a:lnTo>
                      <a:pt x="274" y="1509"/>
                    </a:lnTo>
                    <a:lnTo>
                      <a:pt x="245" y="1484"/>
                    </a:lnTo>
                    <a:lnTo>
                      <a:pt x="220" y="1455"/>
                    </a:lnTo>
                    <a:lnTo>
                      <a:pt x="196" y="1421"/>
                    </a:lnTo>
                    <a:lnTo>
                      <a:pt x="176" y="1386"/>
                    </a:lnTo>
                    <a:lnTo>
                      <a:pt x="162" y="1347"/>
                    </a:lnTo>
                    <a:lnTo>
                      <a:pt x="147" y="1308"/>
                    </a:lnTo>
                    <a:lnTo>
                      <a:pt x="142" y="1269"/>
                    </a:lnTo>
                    <a:lnTo>
                      <a:pt x="137" y="1225"/>
                    </a:lnTo>
                    <a:lnTo>
                      <a:pt x="137" y="1181"/>
                    </a:lnTo>
                    <a:lnTo>
                      <a:pt x="137" y="1181"/>
                    </a:lnTo>
                    <a:lnTo>
                      <a:pt x="142" y="1142"/>
                    </a:lnTo>
                    <a:lnTo>
                      <a:pt x="152" y="1103"/>
                    </a:lnTo>
                    <a:lnTo>
                      <a:pt x="166" y="1064"/>
                    </a:lnTo>
                    <a:lnTo>
                      <a:pt x="181" y="1035"/>
                    </a:lnTo>
                    <a:lnTo>
                      <a:pt x="196" y="1001"/>
                    </a:lnTo>
                    <a:lnTo>
                      <a:pt x="215" y="972"/>
                    </a:lnTo>
                    <a:lnTo>
                      <a:pt x="264" y="923"/>
                    </a:lnTo>
                    <a:lnTo>
                      <a:pt x="313" y="884"/>
                    </a:lnTo>
                    <a:lnTo>
                      <a:pt x="367" y="849"/>
                    </a:lnTo>
                    <a:lnTo>
                      <a:pt x="425" y="820"/>
                    </a:lnTo>
                    <a:lnTo>
                      <a:pt x="474" y="796"/>
                    </a:lnTo>
                    <a:lnTo>
                      <a:pt x="484" y="796"/>
                    </a:lnTo>
                    <a:lnTo>
                      <a:pt x="484" y="796"/>
                    </a:lnTo>
                    <a:lnTo>
                      <a:pt x="503" y="786"/>
                    </a:lnTo>
                    <a:lnTo>
                      <a:pt x="503" y="786"/>
                    </a:lnTo>
                    <a:lnTo>
                      <a:pt x="713" y="1059"/>
                    </a:lnTo>
                    <a:lnTo>
                      <a:pt x="977" y="1382"/>
                    </a:lnTo>
                    <a:lnTo>
                      <a:pt x="977" y="1382"/>
                    </a:lnTo>
                    <a:lnTo>
                      <a:pt x="923" y="1435"/>
                    </a:lnTo>
                    <a:lnTo>
                      <a:pt x="874" y="1484"/>
                    </a:lnTo>
                    <a:lnTo>
                      <a:pt x="816" y="1523"/>
                    </a:lnTo>
                    <a:lnTo>
                      <a:pt x="762" y="1552"/>
                    </a:lnTo>
                    <a:lnTo>
                      <a:pt x="704" y="1577"/>
                    </a:lnTo>
                    <a:lnTo>
                      <a:pt x="640" y="1596"/>
                    </a:lnTo>
                    <a:lnTo>
                      <a:pt x="577" y="1606"/>
                    </a:lnTo>
                    <a:lnTo>
                      <a:pt x="508" y="1606"/>
                    </a:lnTo>
                    <a:lnTo>
                      <a:pt x="508" y="1606"/>
                    </a:lnTo>
                    <a:close/>
                  </a:path>
                </a:pathLst>
              </a:custGeom>
              <a:solidFill>
                <a:schemeClr val="accent1"/>
              </a:solidFill>
              <a:ln>
                <a:noFill/>
              </a:ln>
            </p:spPr>
            <p:txBody>
              <a:bodyPr rot="0" vert="horz" wrap="square" lIns="91440" tIns="45720" rIns="91440" bIns="45720" anchor="t" anchorCtr="0" upright="1">
                <a:noAutofit/>
              </a:bodyPr>
              <a:lstStyle/>
              <a:p>
                <a:endParaRPr lang="en-GB">
                  <a:solidFill>
                    <a:schemeClr val="accent2"/>
                  </a:solidFill>
                </a:endParaRPr>
              </a:p>
            </p:txBody>
          </p:sp>
          <p:sp>
            <p:nvSpPr>
              <p:cNvPr id="44" name="Freeform 43"/>
              <p:cNvSpPr>
                <a:spLocks noEditPoints="1"/>
              </p:cNvSpPr>
              <p:nvPr userDrawn="1"/>
            </p:nvSpPr>
            <p:spPr bwMode="auto">
              <a:xfrm>
                <a:off x="1727200" y="21591"/>
                <a:ext cx="756284" cy="1082039"/>
              </a:xfrm>
              <a:custGeom>
                <a:avLst/>
                <a:gdLst>
                  <a:gd name="T0" fmla="*/ 1103 w 1191"/>
                  <a:gd name="T1" fmla="*/ 1558 h 1704"/>
                  <a:gd name="T2" fmla="*/ 1069 w 1191"/>
                  <a:gd name="T3" fmla="*/ 1548 h 1704"/>
                  <a:gd name="T4" fmla="*/ 1050 w 1191"/>
                  <a:gd name="T5" fmla="*/ 1504 h 1704"/>
                  <a:gd name="T6" fmla="*/ 1045 w 1191"/>
                  <a:gd name="T7" fmla="*/ 283 h 1704"/>
                  <a:gd name="T8" fmla="*/ 1055 w 1191"/>
                  <a:gd name="T9" fmla="*/ 29 h 1704"/>
                  <a:gd name="T10" fmla="*/ 1050 w 1191"/>
                  <a:gd name="T11" fmla="*/ 10 h 1704"/>
                  <a:gd name="T12" fmla="*/ 1025 w 1191"/>
                  <a:gd name="T13" fmla="*/ 0 h 1704"/>
                  <a:gd name="T14" fmla="*/ 679 w 1191"/>
                  <a:gd name="T15" fmla="*/ 0 h 1704"/>
                  <a:gd name="T16" fmla="*/ 757 w 1191"/>
                  <a:gd name="T17" fmla="*/ 117 h 1704"/>
                  <a:gd name="T18" fmla="*/ 791 w 1191"/>
                  <a:gd name="T19" fmla="*/ 127 h 1704"/>
                  <a:gd name="T20" fmla="*/ 801 w 1191"/>
                  <a:gd name="T21" fmla="*/ 137 h 1704"/>
                  <a:gd name="T22" fmla="*/ 815 w 1191"/>
                  <a:gd name="T23" fmla="*/ 200 h 1704"/>
                  <a:gd name="T24" fmla="*/ 815 w 1191"/>
                  <a:gd name="T25" fmla="*/ 547 h 1704"/>
                  <a:gd name="T26" fmla="*/ 688 w 1191"/>
                  <a:gd name="T27" fmla="*/ 523 h 1704"/>
                  <a:gd name="T28" fmla="*/ 566 w 1191"/>
                  <a:gd name="T29" fmla="*/ 523 h 1704"/>
                  <a:gd name="T30" fmla="*/ 395 w 1191"/>
                  <a:gd name="T31" fmla="*/ 552 h 1704"/>
                  <a:gd name="T32" fmla="*/ 244 w 1191"/>
                  <a:gd name="T33" fmla="*/ 625 h 1704"/>
                  <a:gd name="T34" fmla="*/ 117 w 1191"/>
                  <a:gd name="T35" fmla="*/ 737 h 1704"/>
                  <a:gd name="T36" fmla="*/ 29 w 1191"/>
                  <a:gd name="T37" fmla="*/ 903 h 1704"/>
                  <a:gd name="T38" fmla="*/ 0 w 1191"/>
                  <a:gd name="T39" fmla="*/ 1123 h 1704"/>
                  <a:gd name="T40" fmla="*/ 10 w 1191"/>
                  <a:gd name="T41" fmla="*/ 1274 h 1704"/>
                  <a:gd name="T42" fmla="*/ 63 w 1191"/>
                  <a:gd name="T43" fmla="*/ 1450 h 1704"/>
                  <a:gd name="T44" fmla="*/ 146 w 1191"/>
                  <a:gd name="T45" fmla="*/ 1572 h 1704"/>
                  <a:gd name="T46" fmla="*/ 249 w 1191"/>
                  <a:gd name="T47" fmla="*/ 1655 h 1704"/>
                  <a:gd name="T48" fmla="*/ 366 w 1191"/>
                  <a:gd name="T49" fmla="*/ 1694 h 1704"/>
                  <a:gd name="T50" fmla="*/ 444 w 1191"/>
                  <a:gd name="T51" fmla="*/ 1704 h 1704"/>
                  <a:gd name="T52" fmla="*/ 610 w 1191"/>
                  <a:gd name="T53" fmla="*/ 1680 h 1704"/>
                  <a:gd name="T54" fmla="*/ 747 w 1191"/>
                  <a:gd name="T55" fmla="*/ 1626 h 1704"/>
                  <a:gd name="T56" fmla="*/ 820 w 1191"/>
                  <a:gd name="T57" fmla="*/ 1655 h 1704"/>
                  <a:gd name="T58" fmla="*/ 1191 w 1191"/>
                  <a:gd name="T59" fmla="*/ 1558 h 1704"/>
                  <a:gd name="T60" fmla="*/ 605 w 1191"/>
                  <a:gd name="T61" fmla="*/ 645 h 1704"/>
                  <a:gd name="T62" fmla="*/ 766 w 1191"/>
                  <a:gd name="T63" fmla="*/ 689 h 1704"/>
                  <a:gd name="T64" fmla="*/ 810 w 1191"/>
                  <a:gd name="T65" fmla="*/ 1470 h 1704"/>
                  <a:gd name="T66" fmla="*/ 752 w 1191"/>
                  <a:gd name="T67" fmla="*/ 1494 h 1704"/>
                  <a:gd name="T68" fmla="*/ 605 w 1191"/>
                  <a:gd name="T69" fmla="*/ 1533 h 1704"/>
                  <a:gd name="T70" fmla="*/ 522 w 1191"/>
                  <a:gd name="T71" fmla="*/ 1533 h 1704"/>
                  <a:gd name="T72" fmla="*/ 425 w 1191"/>
                  <a:gd name="T73" fmla="*/ 1509 h 1704"/>
                  <a:gd name="T74" fmla="*/ 347 w 1191"/>
                  <a:gd name="T75" fmla="*/ 1460 h 1704"/>
                  <a:gd name="T76" fmla="*/ 288 w 1191"/>
                  <a:gd name="T77" fmla="*/ 1372 h 1704"/>
                  <a:gd name="T78" fmla="*/ 259 w 1191"/>
                  <a:gd name="T79" fmla="*/ 1260 h 1704"/>
                  <a:gd name="T80" fmla="*/ 249 w 1191"/>
                  <a:gd name="T81" fmla="*/ 1113 h 1704"/>
                  <a:gd name="T82" fmla="*/ 268 w 1191"/>
                  <a:gd name="T83" fmla="*/ 908 h 1704"/>
                  <a:gd name="T84" fmla="*/ 312 w 1191"/>
                  <a:gd name="T85" fmla="*/ 791 h 1704"/>
                  <a:gd name="T86" fmla="*/ 386 w 1191"/>
                  <a:gd name="T87" fmla="*/ 708 h 1704"/>
                  <a:gd name="T88" fmla="*/ 483 w 1191"/>
                  <a:gd name="T89" fmla="*/ 659 h 1704"/>
                  <a:gd name="T90" fmla="*/ 605 w 1191"/>
                  <a:gd name="T91" fmla="*/ 645 h 1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1" h="1704">
                    <a:moveTo>
                      <a:pt x="1182" y="1558"/>
                    </a:moveTo>
                    <a:lnTo>
                      <a:pt x="1182" y="1558"/>
                    </a:lnTo>
                    <a:lnTo>
                      <a:pt x="1103" y="1558"/>
                    </a:lnTo>
                    <a:lnTo>
                      <a:pt x="1103" y="1558"/>
                    </a:lnTo>
                    <a:lnTo>
                      <a:pt x="1079" y="1558"/>
                    </a:lnTo>
                    <a:lnTo>
                      <a:pt x="1069" y="1548"/>
                    </a:lnTo>
                    <a:lnTo>
                      <a:pt x="1059" y="1538"/>
                    </a:lnTo>
                    <a:lnTo>
                      <a:pt x="1055" y="1523"/>
                    </a:lnTo>
                    <a:lnTo>
                      <a:pt x="1050" y="1504"/>
                    </a:lnTo>
                    <a:lnTo>
                      <a:pt x="1045" y="1435"/>
                    </a:lnTo>
                    <a:lnTo>
                      <a:pt x="1045" y="283"/>
                    </a:lnTo>
                    <a:lnTo>
                      <a:pt x="1045" y="283"/>
                    </a:lnTo>
                    <a:lnTo>
                      <a:pt x="1050" y="93"/>
                    </a:lnTo>
                    <a:lnTo>
                      <a:pt x="1055" y="29"/>
                    </a:lnTo>
                    <a:lnTo>
                      <a:pt x="1055" y="29"/>
                    </a:lnTo>
                    <a:lnTo>
                      <a:pt x="1055" y="29"/>
                    </a:lnTo>
                    <a:lnTo>
                      <a:pt x="1055" y="25"/>
                    </a:lnTo>
                    <a:lnTo>
                      <a:pt x="1050" y="10"/>
                    </a:lnTo>
                    <a:lnTo>
                      <a:pt x="1050" y="10"/>
                    </a:lnTo>
                    <a:lnTo>
                      <a:pt x="1040" y="5"/>
                    </a:lnTo>
                    <a:lnTo>
                      <a:pt x="1025" y="0"/>
                    </a:lnTo>
                    <a:lnTo>
                      <a:pt x="1025" y="0"/>
                    </a:lnTo>
                    <a:lnTo>
                      <a:pt x="1025" y="0"/>
                    </a:lnTo>
                    <a:lnTo>
                      <a:pt x="679" y="0"/>
                    </a:lnTo>
                    <a:lnTo>
                      <a:pt x="640" y="0"/>
                    </a:lnTo>
                    <a:lnTo>
                      <a:pt x="640" y="117"/>
                    </a:lnTo>
                    <a:lnTo>
                      <a:pt x="757" y="117"/>
                    </a:lnTo>
                    <a:lnTo>
                      <a:pt x="757" y="117"/>
                    </a:lnTo>
                    <a:lnTo>
                      <a:pt x="781" y="122"/>
                    </a:lnTo>
                    <a:lnTo>
                      <a:pt x="791" y="127"/>
                    </a:lnTo>
                    <a:lnTo>
                      <a:pt x="801" y="132"/>
                    </a:lnTo>
                    <a:lnTo>
                      <a:pt x="801" y="137"/>
                    </a:lnTo>
                    <a:lnTo>
                      <a:pt x="801" y="137"/>
                    </a:lnTo>
                    <a:lnTo>
                      <a:pt x="810" y="161"/>
                    </a:lnTo>
                    <a:lnTo>
                      <a:pt x="815" y="195"/>
                    </a:lnTo>
                    <a:lnTo>
                      <a:pt x="815" y="200"/>
                    </a:lnTo>
                    <a:lnTo>
                      <a:pt x="815" y="200"/>
                    </a:lnTo>
                    <a:lnTo>
                      <a:pt x="815" y="205"/>
                    </a:lnTo>
                    <a:lnTo>
                      <a:pt x="815" y="547"/>
                    </a:lnTo>
                    <a:lnTo>
                      <a:pt x="815" y="547"/>
                    </a:lnTo>
                    <a:lnTo>
                      <a:pt x="742" y="532"/>
                    </a:lnTo>
                    <a:lnTo>
                      <a:pt x="688" y="523"/>
                    </a:lnTo>
                    <a:lnTo>
                      <a:pt x="620" y="523"/>
                    </a:lnTo>
                    <a:lnTo>
                      <a:pt x="620" y="523"/>
                    </a:lnTo>
                    <a:lnTo>
                      <a:pt x="566" y="523"/>
                    </a:lnTo>
                    <a:lnTo>
                      <a:pt x="508" y="532"/>
                    </a:lnTo>
                    <a:lnTo>
                      <a:pt x="454" y="542"/>
                    </a:lnTo>
                    <a:lnTo>
                      <a:pt x="395" y="552"/>
                    </a:lnTo>
                    <a:lnTo>
                      <a:pt x="342" y="571"/>
                    </a:lnTo>
                    <a:lnTo>
                      <a:pt x="293" y="596"/>
                    </a:lnTo>
                    <a:lnTo>
                      <a:pt x="244" y="625"/>
                    </a:lnTo>
                    <a:lnTo>
                      <a:pt x="195" y="659"/>
                    </a:lnTo>
                    <a:lnTo>
                      <a:pt x="156" y="693"/>
                    </a:lnTo>
                    <a:lnTo>
                      <a:pt x="117" y="737"/>
                    </a:lnTo>
                    <a:lnTo>
                      <a:pt x="83" y="786"/>
                    </a:lnTo>
                    <a:lnTo>
                      <a:pt x="54" y="845"/>
                    </a:lnTo>
                    <a:lnTo>
                      <a:pt x="29" y="903"/>
                    </a:lnTo>
                    <a:lnTo>
                      <a:pt x="15" y="972"/>
                    </a:lnTo>
                    <a:lnTo>
                      <a:pt x="5" y="1045"/>
                    </a:lnTo>
                    <a:lnTo>
                      <a:pt x="0" y="1123"/>
                    </a:lnTo>
                    <a:lnTo>
                      <a:pt x="0" y="1123"/>
                    </a:lnTo>
                    <a:lnTo>
                      <a:pt x="5" y="1201"/>
                    </a:lnTo>
                    <a:lnTo>
                      <a:pt x="10" y="1274"/>
                    </a:lnTo>
                    <a:lnTo>
                      <a:pt x="24" y="1338"/>
                    </a:lnTo>
                    <a:lnTo>
                      <a:pt x="39" y="1396"/>
                    </a:lnTo>
                    <a:lnTo>
                      <a:pt x="63" y="1450"/>
                    </a:lnTo>
                    <a:lnTo>
                      <a:pt x="88" y="1494"/>
                    </a:lnTo>
                    <a:lnTo>
                      <a:pt x="112" y="1538"/>
                    </a:lnTo>
                    <a:lnTo>
                      <a:pt x="146" y="1572"/>
                    </a:lnTo>
                    <a:lnTo>
                      <a:pt x="181" y="1606"/>
                    </a:lnTo>
                    <a:lnTo>
                      <a:pt x="215" y="1631"/>
                    </a:lnTo>
                    <a:lnTo>
                      <a:pt x="249" y="1655"/>
                    </a:lnTo>
                    <a:lnTo>
                      <a:pt x="288" y="1675"/>
                    </a:lnTo>
                    <a:lnTo>
                      <a:pt x="327" y="1684"/>
                    </a:lnTo>
                    <a:lnTo>
                      <a:pt x="366" y="1694"/>
                    </a:lnTo>
                    <a:lnTo>
                      <a:pt x="405" y="1699"/>
                    </a:lnTo>
                    <a:lnTo>
                      <a:pt x="444" y="1704"/>
                    </a:lnTo>
                    <a:lnTo>
                      <a:pt x="444" y="1704"/>
                    </a:lnTo>
                    <a:lnTo>
                      <a:pt x="503" y="1699"/>
                    </a:lnTo>
                    <a:lnTo>
                      <a:pt x="557" y="1694"/>
                    </a:lnTo>
                    <a:lnTo>
                      <a:pt x="610" y="1680"/>
                    </a:lnTo>
                    <a:lnTo>
                      <a:pt x="659" y="1665"/>
                    </a:lnTo>
                    <a:lnTo>
                      <a:pt x="703" y="1645"/>
                    </a:lnTo>
                    <a:lnTo>
                      <a:pt x="747" y="1626"/>
                    </a:lnTo>
                    <a:lnTo>
                      <a:pt x="786" y="1601"/>
                    </a:lnTo>
                    <a:lnTo>
                      <a:pt x="820" y="1577"/>
                    </a:lnTo>
                    <a:lnTo>
                      <a:pt x="820" y="1655"/>
                    </a:lnTo>
                    <a:lnTo>
                      <a:pt x="830" y="1675"/>
                    </a:lnTo>
                    <a:lnTo>
                      <a:pt x="1191" y="1675"/>
                    </a:lnTo>
                    <a:lnTo>
                      <a:pt x="1191" y="1558"/>
                    </a:lnTo>
                    <a:lnTo>
                      <a:pt x="1182" y="1558"/>
                    </a:lnTo>
                    <a:close/>
                    <a:moveTo>
                      <a:pt x="605" y="645"/>
                    </a:moveTo>
                    <a:lnTo>
                      <a:pt x="605" y="645"/>
                    </a:lnTo>
                    <a:lnTo>
                      <a:pt x="664" y="649"/>
                    </a:lnTo>
                    <a:lnTo>
                      <a:pt x="718" y="664"/>
                    </a:lnTo>
                    <a:lnTo>
                      <a:pt x="766" y="689"/>
                    </a:lnTo>
                    <a:lnTo>
                      <a:pt x="810" y="723"/>
                    </a:lnTo>
                    <a:lnTo>
                      <a:pt x="810" y="1470"/>
                    </a:lnTo>
                    <a:lnTo>
                      <a:pt x="810" y="1470"/>
                    </a:lnTo>
                    <a:lnTo>
                      <a:pt x="796" y="1475"/>
                    </a:lnTo>
                    <a:lnTo>
                      <a:pt x="796" y="1475"/>
                    </a:lnTo>
                    <a:lnTo>
                      <a:pt x="752" y="1494"/>
                    </a:lnTo>
                    <a:lnTo>
                      <a:pt x="703" y="1514"/>
                    </a:lnTo>
                    <a:lnTo>
                      <a:pt x="640" y="1528"/>
                    </a:lnTo>
                    <a:lnTo>
                      <a:pt x="605" y="1533"/>
                    </a:lnTo>
                    <a:lnTo>
                      <a:pt x="566" y="1538"/>
                    </a:lnTo>
                    <a:lnTo>
                      <a:pt x="566" y="1538"/>
                    </a:lnTo>
                    <a:lnTo>
                      <a:pt x="522" y="1533"/>
                    </a:lnTo>
                    <a:lnTo>
                      <a:pt x="488" y="1528"/>
                    </a:lnTo>
                    <a:lnTo>
                      <a:pt x="454" y="1523"/>
                    </a:lnTo>
                    <a:lnTo>
                      <a:pt x="425" y="1509"/>
                    </a:lnTo>
                    <a:lnTo>
                      <a:pt x="395" y="1494"/>
                    </a:lnTo>
                    <a:lnTo>
                      <a:pt x="366" y="1479"/>
                    </a:lnTo>
                    <a:lnTo>
                      <a:pt x="347" y="1460"/>
                    </a:lnTo>
                    <a:lnTo>
                      <a:pt x="322" y="1435"/>
                    </a:lnTo>
                    <a:lnTo>
                      <a:pt x="307" y="1406"/>
                    </a:lnTo>
                    <a:lnTo>
                      <a:pt x="288" y="1372"/>
                    </a:lnTo>
                    <a:lnTo>
                      <a:pt x="278" y="1338"/>
                    </a:lnTo>
                    <a:lnTo>
                      <a:pt x="264" y="1304"/>
                    </a:lnTo>
                    <a:lnTo>
                      <a:pt x="259" y="1260"/>
                    </a:lnTo>
                    <a:lnTo>
                      <a:pt x="254" y="1216"/>
                    </a:lnTo>
                    <a:lnTo>
                      <a:pt x="249" y="1113"/>
                    </a:lnTo>
                    <a:lnTo>
                      <a:pt x="249" y="1113"/>
                    </a:lnTo>
                    <a:lnTo>
                      <a:pt x="254" y="1001"/>
                    </a:lnTo>
                    <a:lnTo>
                      <a:pt x="259" y="952"/>
                    </a:lnTo>
                    <a:lnTo>
                      <a:pt x="268" y="908"/>
                    </a:lnTo>
                    <a:lnTo>
                      <a:pt x="278" y="864"/>
                    </a:lnTo>
                    <a:lnTo>
                      <a:pt x="298" y="825"/>
                    </a:lnTo>
                    <a:lnTo>
                      <a:pt x="312" y="791"/>
                    </a:lnTo>
                    <a:lnTo>
                      <a:pt x="332" y="762"/>
                    </a:lnTo>
                    <a:lnTo>
                      <a:pt x="356" y="732"/>
                    </a:lnTo>
                    <a:lnTo>
                      <a:pt x="386" y="708"/>
                    </a:lnTo>
                    <a:lnTo>
                      <a:pt x="415" y="689"/>
                    </a:lnTo>
                    <a:lnTo>
                      <a:pt x="444" y="674"/>
                    </a:lnTo>
                    <a:lnTo>
                      <a:pt x="483" y="659"/>
                    </a:lnTo>
                    <a:lnTo>
                      <a:pt x="517" y="654"/>
                    </a:lnTo>
                    <a:lnTo>
                      <a:pt x="561" y="649"/>
                    </a:lnTo>
                    <a:lnTo>
                      <a:pt x="605" y="645"/>
                    </a:lnTo>
                    <a:lnTo>
                      <a:pt x="605" y="6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5" name="Freeform 44"/>
              <p:cNvSpPr>
                <a:spLocks noEditPoints="1"/>
              </p:cNvSpPr>
              <p:nvPr userDrawn="1"/>
            </p:nvSpPr>
            <p:spPr bwMode="auto">
              <a:xfrm>
                <a:off x="5501006" y="21591"/>
                <a:ext cx="756284" cy="1082039"/>
              </a:xfrm>
              <a:custGeom>
                <a:avLst/>
                <a:gdLst>
                  <a:gd name="T0" fmla="*/ 1098 w 1191"/>
                  <a:gd name="T1" fmla="*/ 1558 h 1704"/>
                  <a:gd name="T2" fmla="*/ 1069 w 1191"/>
                  <a:gd name="T3" fmla="*/ 1548 h 1704"/>
                  <a:gd name="T4" fmla="*/ 1049 w 1191"/>
                  <a:gd name="T5" fmla="*/ 1504 h 1704"/>
                  <a:gd name="T6" fmla="*/ 1045 w 1191"/>
                  <a:gd name="T7" fmla="*/ 283 h 1704"/>
                  <a:gd name="T8" fmla="*/ 1049 w 1191"/>
                  <a:gd name="T9" fmla="*/ 29 h 1704"/>
                  <a:gd name="T10" fmla="*/ 1049 w 1191"/>
                  <a:gd name="T11" fmla="*/ 10 h 1704"/>
                  <a:gd name="T12" fmla="*/ 1025 w 1191"/>
                  <a:gd name="T13" fmla="*/ 0 h 1704"/>
                  <a:gd name="T14" fmla="*/ 678 w 1191"/>
                  <a:gd name="T15" fmla="*/ 0 h 1704"/>
                  <a:gd name="T16" fmla="*/ 752 w 1191"/>
                  <a:gd name="T17" fmla="*/ 117 h 1704"/>
                  <a:gd name="T18" fmla="*/ 791 w 1191"/>
                  <a:gd name="T19" fmla="*/ 127 h 1704"/>
                  <a:gd name="T20" fmla="*/ 800 w 1191"/>
                  <a:gd name="T21" fmla="*/ 137 h 1704"/>
                  <a:gd name="T22" fmla="*/ 815 w 1191"/>
                  <a:gd name="T23" fmla="*/ 200 h 1704"/>
                  <a:gd name="T24" fmla="*/ 815 w 1191"/>
                  <a:gd name="T25" fmla="*/ 547 h 1704"/>
                  <a:gd name="T26" fmla="*/ 683 w 1191"/>
                  <a:gd name="T27" fmla="*/ 523 h 1704"/>
                  <a:gd name="T28" fmla="*/ 561 w 1191"/>
                  <a:gd name="T29" fmla="*/ 523 h 1704"/>
                  <a:gd name="T30" fmla="*/ 395 w 1191"/>
                  <a:gd name="T31" fmla="*/ 552 h 1704"/>
                  <a:gd name="T32" fmla="*/ 244 w 1191"/>
                  <a:gd name="T33" fmla="*/ 625 h 1704"/>
                  <a:gd name="T34" fmla="*/ 117 w 1191"/>
                  <a:gd name="T35" fmla="*/ 737 h 1704"/>
                  <a:gd name="T36" fmla="*/ 29 w 1191"/>
                  <a:gd name="T37" fmla="*/ 903 h 1704"/>
                  <a:gd name="T38" fmla="*/ 0 w 1191"/>
                  <a:gd name="T39" fmla="*/ 1123 h 1704"/>
                  <a:gd name="T40" fmla="*/ 9 w 1191"/>
                  <a:gd name="T41" fmla="*/ 1274 h 1704"/>
                  <a:gd name="T42" fmla="*/ 63 w 1191"/>
                  <a:gd name="T43" fmla="*/ 1450 h 1704"/>
                  <a:gd name="T44" fmla="*/ 146 w 1191"/>
                  <a:gd name="T45" fmla="*/ 1572 h 1704"/>
                  <a:gd name="T46" fmla="*/ 249 w 1191"/>
                  <a:gd name="T47" fmla="*/ 1655 h 1704"/>
                  <a:gd name="T48" fmla="*/ 366 w 1191"/>
                  <a:gd name="T49" fmla="*/ 1694 h 1704"/>
                  <a:gd name="T50" fmla="*/ 444 w 1191"/>
                  <a:gd name="T51" fmla="*/ 1704 h 1704"/>
                  <a:gd name="T52" fmla="*/ 605 w 1191"/>
                  <a:gd name="T53" fmla="*/ 1680 h 1704"/>
                  <a:gd name="T54" fmla="*/ 747 w 1191"/>
                  <a:gd name="T55" fmla="*/ 1626 h 1704"/>
                  <a:gd name="T56" fmla="*/ 820 w 1191"/>
                  <a:gd name="T57" fmla="*/ 1655 h 1704"/>
                  <a:gd name="T58" fmla="*/ 1191 w 1191"/>
                  <a:gd name="T59" fmla="*/ 1558 h 1704"/>
                  <a:gd name="T60" fmla="*/ 605 w 1191"/>
                  <a:gd name="T61" fmla="*/ 645 h 1704"/>
                  <a:gd name="T62" fmla="*/ 766 w 1191"/>
                  <a:gd name="T63" fmla="*/ 689 h 1704"/>
                  <a:gd name="T64" fmla="*/ 810 w 1191"/>
                  <a:gd name="T65" fmla="*/ 1470 h 1704"/>
                  <a:gd name="T66" fmla="*/ 752 w 1191"/>
                  <a:gd name="T67" fmla="*/ 1494 h 1704"/>
                  <a:gd name="T68" fmla="*/ 605 w 1191"/>
                  <a:gd name="T69" fmla="*/ 1533 h 1704"/>
                  <a:gd name="T70" fmla="*/ 522 w 1191"/>
                  <a:gd name="T71" fmla="*/ 1533 h 1704"/>
                  <a:gd name="T72" fmla="*/ 424 w 1191"/>
                  <a:gd name="T73" fmla="*/ 1509 h 1704"/>
                  <a:gd name="T74" fmla="*/ 346 w 1191"/>
                  <a:gd name="T75" fmla="*/ 1460 h 1704"/>
                  <a:gd name="T76" fmla="*/ 288 w 1191"/>
                  <a:gd name="T77" fmla="*/ 1372 h 1704"/>
                  <a:gd name="T78" fmla="*/ 258 w 1191"/>
                  <a:gd name="T79" fmla="*/ 1260 h 1704"/>
                  <a:gd name="T80" fmla="*/ 244 w 1191"/>
                  <a:gd name="T81" fmla="*/ 1113 h 1704"/>
                  <a:gd name="T82" fmla="*/ 268 w 1191"/>
                  <a:gd name="T83" fmla="*/ 908 h 1704"/>
                  <a:gd name="T84" fmla="*/ 312 w 1191"/>
                  <a:gd name="T85" fmla="*/ 791 h 1704"/>
                  <a:gd name="T86" fmla="*/ 385 w 1191"/>
                  <a:gd name="T87" fmla="*/ 708 h 1704"/>
                  <a:gd name="T88" fmla="*/ 478 w 1191"/>
                  <a:gd name="T89" fmla="*/ 659 h 1704"/>
                  <a:gd name="T90" fmla="*/ 605 w 1191"/>
                  <a:gd name="T91" fmla="*/ 645 h 1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1" h="1704">
                    <a:moveTo>
                      <a:pt x="1181" y="1558"/>
                    </a:moveTo>
                    <a:lnTo>
                      <a:pt x="1181" y="1558"/>
                    </a:lnTo>
                    <a:lnTo>
                      <a:pt x="1098" y="1558"/>
                    </a:lnTo>
                    <a:lnTo>
                      <a:pt x="1098" y="1558"/>
                    </a:lnTo>
                    <a:lnTo>
                      <a:pt x="1079" y="1558"/>
                    </a:lnTo>
                    <a:lnTo>
                      <a:pt x="1069" y="1548"/>
                    </a:lnTo>
                    <a:lnTo>
                      <a:pt x="1059" y="1538"/>
                    </a:lnTo>
                    <a:lnTo>
                      <a:pt x="1054" y="1523"/>
                    </a:lnTo>
                    <a:lnTo>
                      <a:pt x="1049" y="1504"/>
                    </a:lnTo>
                    <a:lnTo>
                      <a:pt x="1045" y="1435"/>
                    </a:lnTo>
                    <a:lnTo>
                      <a:pt x="1045" y="283"/>
                    </a:lnTo>
                    <a:lnTo>
                      <a:pt x="1045" y="283"/>
                    </a:lnTo>
                    <a:lnTo>
                      <a:pt x="1049" y="93"/>
                    </a:lnTo>
                    <a:lnTo>
                      <a:pt x="1049" y="29"/>
                    </a:lnTo>
                    <a:lnTo>
                      <a:pt x="1049" y="29"/>
                    </a:lnTo>
                    <a:lnTo>
                      <a:pt x="1049" y="29"/>
                    </a:lnTo>
                    <a:lnTo>
                      <a:pt x="1054" y="25"/>
                    </a:lnTo>
                    <a:lnTo>
                      <a:pt x="1049" y="10"/>
                    </a:lnTo>
                    <a:lnTo>
                      <a:pt x="1049" y="10"/>
                    </a:lnTo>
                    <a:lnTo>
                      <a:pt x="1040" y="5"/>
                    </a:lnTo>
                    <a:lnTo>
                      <a:pt x="1025" y="0"/>
                    </a:lnTo>
                    <a:lnTo>
                      <a:pt x="1025" y="0"/>
                    </a:lnTo>
                    <a:lnTo>
                      <a:pt x="1025" y="0"/>
                    </a:lnTo>
                    <a:lnTo>
                      <a:pt x="678" y="0"/>
                    </a:lnTo>
                    <a:lnTo>
                      <a:pt x="634" y="0"/>
                    </a:lnTo>
                    <a:lnTo>
                      <a:pt x="634" y="117"/>
                    </a:lnTo>
                    <a:lnTo>
                      <a:pt x="752" y="117"/>
                    </a:lnTo>
                    <a:lnTo>
                      <a:pt x="752" y="117"/>
                    </a:lnTo>
                    <a:lnTo>
                      <a:pt x="781" y="122"/>
                    </a:lnTo>
                    <a:lnTo>
                      <a:pt x="791" y="127"/>
                    </a:lnTo>
                    <a:lnTo>
                      <a:pt x="800" y="132"/>
                    </a:lnTo>
                    <a:lnTo>
                      <a:pt x="800" y="137"/>
                    </a:lnTo>
                    <a:lnTo>
                      <a:pt x="800" y="137"/>
                    </a:lnTo>
                    <a:lnTo>
                      <a:pt x="810" y="161"/>
                    </a:lnTo>
                    <a:lnTo>
                      <a:pt x="815" y="195"/>
                    </a:lnTo>
                    <a:lnTo>
                      <a:pt x="815" y="200"/>
                    </a:lnTo>
                    <a:lnTo>
                      <a:pt x="815" y="200"/>
                    </a:lnTo>
                    <a:lnTo>
                      <a:pt x="815" y="205"/>
                    </a:lnTo>
                    <a:lnTo>
                      <a:pt x="815" y="547"/>
                    </a:lnTo>
                    <a:lnTo>
                      <a:pt x="815" y="547"/>
                    </a:lnTo>
                    <a:lnTo>
                      <a:pt x="742" y="532"/>
                    </a:lnTo>
                    <a:lnTo>
                      <a:pt x="683" y="523"/>
                    </a:lnTo>
                    <a:lnTo>
                      <a:pt x="620" y="523"/>
                    </a:lnTo>
                    <a:lnTo>
                      <a:pt x="620" y="523"/>
                    </a:lnTo>
                    <a:lnTo>
                      <a:pt x="561" y="523"/>
                    </a:lnTo>
                    <a:lnTo>
                      <a:pt x="507" y="532"/>
                    </a:lnTo>
                    <a:lnTo>
                      <a:pt x="449" y="542"/>
                    </a:lnTo>
                    <a:lnTo>
                      <a:pt x="395" y="552"/>
                    </a:lnTo>
                    <a:lnTo>
                      <a:pt x="341" y="571"/>
                    </a:lnTo>
                    <a:lnTo>
                      <a:pt x="293" y="596"/>
                    </a:lnTo>
                    <a:lnTo>
                      <a:pt x="244" y="625"/>
                    </a:lnTo>
                    <a:lnTo>
                      <a:pt x="195" y="659"/>
                    </a:lnTo>
                    <a:lnTo>
                      <a:pt x="156" y="693"/>
                    </a:lnTo>
                    <a:lnTo>
                      <a:pt x="117" y="737"/>
                    </a:lnTo>
                    <a:lnTo>
                      <a:pt x="83" y="786"/>
                    </a:lnTo>
                    <a:lnTo>
                      <a:pt x="53" y="845"/>
                    </a:lnTo>
                    <a:lnTo>
                      <a:pt x="29" y="903"/>
                    </a:lnTo>
                    <a:lnTo>
                      <a:pt x="14" y="972"/>
                    </a:lnTo>
                    <a:lnTo>
                      <a:pt x="4" y="1045"/>
                    </a:lnTo>
                    <a:lnTo>
                      <a:pt x="0" y="1123"/>
                    </a:lnTo>
                    <a:lnTo>
                      <a:pt x="0" y="1123"/>
                    </a:lnTo>
                    <a:lnTo>
                      <a:pt x="0" y="1201"/>
                    </a:lnTo>
                    <a:lnTo>
                      <a:pt x="9" y="1274"/>
                    </a:lnTo>
                    <a:lnTo>
                      <a:pt x="24" y="1338"/>
                    </a:lnTo>
                    <a:lnTo>
                      <a:pt x="39" y="1396"/>
                    </a:lnTo>
                    <a:lnTo>
                      <a:pt x="63" y="1450"/>
                    </a:lnTo>
                    <a:lnTo>
                      <a:pt x="87" y="1494"/>
                    </a:lnTo>
                    <a:lnTo>
                      <a:pt x="112" y="1538"/>
                    </a:lnTo>
                    <a:lnTo>
                      <a:pt x="146" y="1572"/>
                    </a:lnTo>
                    <a:lnTo>
                      <a:pt x="175" y="1606"/>
                    </a:lnTo>
                    <a:lnTo>
                      <a:pt x="214" y="1631"/>
                    </a:lnTo>
                    <a:lnTo>
                      <a:pt x="249" y="1655"/>
                    </a:lnTo>
                    <a:lnTo>
                      <a:pt x="288" y="1675"/>
                    </a:lnTo>
                    <a:lnTo>
                      <a:pt x="327" y="1684"/>
                    </a:lnTo>
                    <a:lnTo>
                      <a:pt x="366" y="1694"/>
                    </a:lnTo>
                    <a:lnTo>
                      <a:pt x="405" y="1699"/>
                    </a:lnTo>
                    <a:lnTo>
                      <a:pt x="444" y="1704"/>
                    </a:lnTo>
                    <a:lnTo>
                      <a:pt x="444" y="1704"/>
                    </a:lnTo>
                    <a:lnTo>
                      <a:pt x="498" y="1699"/>
                    </a:lnTo>
                    <a:lnTo>
                      <a:pt x="556" y="1694"/>
                    </a:lnTo>
                    <a:lnTo>
                      <a:pt x="605" y="1680"/>
                    </a:lnTo>
                    <a:lnTo>
                      <a:pt x="659" y="1665"/>
                    </a:lnTo>
                    <a:lnTo>
                      <a:pt x="703" y="1645"/>
                    </a:lnTo>
                    <a:lnTo>
                      <a:pt x="747" y="1626"/>
                    </a:lnTo>
                    <a:lnTo>
                      <a:pt x="786" y="1601"/>
                    </a:lnTo>
                    <a:lnTo>
                      <a:pt x="820" y="1577"/>
                    </a:lnTo>
                    <a:lnTo>
                      <a:pt x="820" y="1655"/>
                    </a:lnTo>
                    <a:lnTo>
                      <a:pt x="830" y="1675"/>
                    </a:lnTo>
                    <a:lnTo>
                      <a:pt x="1191" y="1675"/>
                    </a:lnTo>
                    <a:lnTo>
                      <a:pt x="1191" y="1558"/>
                    </a:lnTo>
                    <a:lnTo>
                      <a:pt x="1181" y="1558"/>
                    </a:lnTo>
                    <a:close/>
                    <a:moveTo>
                      <a:pt x="605" y="645"/>
                    </a:moveTo>
                    <a:lnTo>
                      <a:pt x="605" y="645"/>
                    </a:lnTo>
                    <a:lnTo>
                      <a:pt x="664" y="649"/>
                    </a:lnTo>
                    <a:lnTo>
                      <a:pt x="717" y="664"/>
                    </a:lnTo>
                    <a:lnTo>
                      <a:pt x="766" y="689"/>
                    </a:lnTo>
                    <a:lnTo>
                      <a:pt x="810" y="723"/>
                    </a:lnTo>
                    <a:lnTo>
                      <a:pt x="810" y="1470"/>
                    </a:lnTo>
                    <a:lnTo>
                      <a:pt x="810" y="1470"/>
                    </a:lnTo>
                    <a:lnTo>
                      <a:pt x="795" y="1475"/>
                    </a:lnTo>
                    <a:lnTo>
                      <a:pt x="795" y="1475"/>
                    </a:lnTo>
                    <a:lnTo>
                      <a:pt x="752" y="1494"/>
                    </a:lnTo>
                    <a:lnTo>
                      <a:pt x="703" y="1514"/>
                    </a:lnTo>
                    <a:lnTo>
                      <a:pt x="639" y="1528"/>
                    </a:lnTo>
                    <a:lnTo>
                      <a:pt x="605" y="1533"/>
                    </a:lnTo>
                    <a:lnTo>
                      <a:pt x="561" y="1538"/>
                    </a:lnTo>
                    <a:lnTo>
                      <a:pt x="561" y="1538"/>
                    </a:lnTo>
                    <a:lnTo>
                      <a:pt x="522" y="1533"/>
                    </a:lnTo>
                    <a:lnTo>
                      <a:pt x="488" y="1528"/>
                    </a:lnTo>
                    <a:lnTo>
                      <a:pt x="454" y="1523"/>
                    </a:lnTo>
                    <a:lnTo>
                      <a:pt x="424" y="1509"/>
                    </a:lnTo>
                    <a:lnTo>
                      <a:pt x="395" y="1494"/>
                    </a:lnTo>
                    <a:lnTo>
                      <a:pt x="366" y="1479"/>
                    </a:lnTo>
                    <a:lnTo>
                      <a:pt x="346" y="1460"/>
                    </a:lnTo>
                    <a:lnTo>
                      <a:pt x="322" y="1435"/>
                    </a:lnTo>
                    <a:lnTo>
                      <a:pt x="307" y="1406"/>
                    </a:lnTo>
                    <a:lnTo>
                      <a:pt x="288" y="1372"/>
                    </a:lnTo>
                    <a:lnTo>
                      <a:pt x="278" y="1338"/>
                    </a:lnTo>
                    <a:lnTo>
                      <a:pt x="263" y="1304"/>
                    </a:lnTo>
                    <a:lnTo>
                      <a:pt x="258" y="1260"/>
                    </a:lnTo>
                    <a:lnTo>
                      <a:pt x="249" y="1216"/>
                    </a:lnTo>
                    <a:lnTo>
                      <a:pt x="244" y="1113"/>
                    </a:lnTo>
                    <a:lnTo>
                      <a:pt x="244" y="1113"/>
                    </a:lnTo>
                    <a:lnTo>
                      <a:pt x="253" y="1001"/>
                    </a:lnTo>
                    <a:lnTo>
                      <a:pt x="258" y="952"/>
                    </a:lnTo>
                    <a:lnTo>
                      <a:pt x="268" y="908"/>
                    </a:lnTo>
                    <a:lnTo>
                      <a:pt x="278" y="864"/>
                    </a:lnTo>
                    <a:lnTo>
                      <a:pt x="293" y="825"/>
                    </a:lnTo>
                    <a:lnTo>
                      <a:pt x="312" y="791"/>
                    </a:lnTo>
                    <a:lnTo>
                      <a:pt x="332" y="762"/>
                    </a:lnTo>
                    <a:lnTo>
                      <a:pt x="356" y="732"/>
                    </a:lnTo>
                    <a:lnTo>
                      <a:pt x="385" y="708"/>
                    </a:lnTo>
                    <a:lnTo>
                      <a:pt x="415" y="689"/>
                    </a:lnTo>
                    <a:lnTo>
                      <a:pt x="444" y="674"/>
                    </a:lnTo>
                    <a:lnTo>
                      <a:pt x="478" y="659"/>
                    </a:lnTo>
                    <a:lnTo>
                      <a:pt x="517" y="654"/>
                    </a:lnTo>
                    <a:lnTo>
                      <a:pt x="561" y="649"/>
                    </a:lnTo>
                    <a:lnTo>
                      <a:pt x="605" y="645"/>
                    </a:lnTo>
                    <a:lnTo>
                      <a:pt x="605" y="6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grpSp>
      </p:grpSp>
      <p:sp>
        <p:nvSpPr>
          <p:cNvPr id="19" name="Freeform 18"/>
          <p:cNvSpPr>
            <a:spLocks noEditPoints="1"/>
          </p:cNvSpPr>
          <p:nvPr userDrawn="1"/>
        </p:nvSpPr>
        <p:spPr bwMode="auto">
          <a:xfrm>
            <a:off x="3748368" y="2080788"/>
            <a:ext cx="283875" cy="351339"/>
          </a:xfrm>
          <a:custGeom>
            <a:avLst/>
            <a:gdLst>
              <a:gd name="T0" fmla="*/ 1280 w 1425"/>
              <a:gd name="T1" fmla="*/ 1525 h 1770"/>
              <a:gd name="T2" fmla="*/ 1230 w 1425"/>
              <a:gd name="T3" fmla="*/ 1290 h 1770"/>
              <a:gd name="T4" fmla="*/ 1275 w 1425"/>
              <a:gd name="T5" fmla="*/ 1090 h 1770"/>
              <a:gd name="T6" fmla="*/ 1210 w 1425"/>
              <a:gd name="T7" fmla="*/ 870 h 1770"/>
              <a:gd name="T8" fmla="*/ 1160 w 1425"/>
              <a:gd name="T9" fmla="*/ 875 h 1770"/>
              <a:gd name="T10" fmla="*/ 1140 w 1425"/>
              <a:gd name="T11" fmla="*/ 900 h 1770"/>
              <a:gd name="T12" fmla="*/ 1130 w 1425"/>
              <a:gd name="T13" fmla="*/ 1140 h 1770"/>
              <a:gd name="T14" fmla="*/ 1080 w 1425"/>
              <a:gd name="T15" fmla="*/ 1295 h 1770"/>
              <a:gd name="T16" fmla="*/ 710 w 1425"/>
              <a:gd name="T17" fmla="*/ 715 h 1770"/>
              <a:gd name="T18" fmla="*/ 940 w 1425"/>
              <a:gd name="T19" fmla="*/ 525 h 1770"/>
              <a:gd name="T20" fmla="*/ 1000 w 1425"/>
              <a:gd name="T21" fmla="*/ 395 h 1770"/>
              <a:gd name="T22" fmla="*/ 1005 w 1425"/>
              <a:gd name="T23" fmla="*/ 255 h 1770"/>
              <a:gd name="T24" fmla="*/ 880 w 1425"/>
              <a:gd name="T25" fmla="*/ 60 h 1770"/>
              <a:gd name="T26" fmla="*/ 700 w 1425"/>
              <a:gd name="T27" fmla="*/ 0 h 1770"/>
              <a:gd name="T28" fmla="*/ 530 w 1425"/>
              <a:gd name="T29" fmla="*/ 25 h 1770"/>
              <a:gd name="T30" fmla="*/ 390 w 1425"/>
              <a:gd name="T31" fmla="*/ 110 h 1770"/>
              <a:gd name="T32" fmla="*/ 315 w 1425"/>
              <a:gd name="T33" fmla="*/ 215 h 1770"/>
              <a:gd name="T34" fmla="*/ 275 w 1425"/>
              <a:gd name="T35" fmla="*/ 370 h 1770"/>
              <a:gd name="T36" fmla="*/ 295 w 1425"/>
              <a:gd name="T37" fmla="*/ 485 h 1770"/>
              <a:gd name="T38" fmla="*/ 415 w 1425"/>
              <a:gd name="T39" fmla="*/ 680 h 1770"/>
              <a:gd name="T40" fmla="*/ 370 w 1425"/>
              <a:gd name="T41" fmla="*/ 720 h 1770"/>
              <a:gd name="T42" fmla="*/ 180 w 1425"/>
              <a:gd name="T43" fmla="*/ 845 h 1770"/>
              <a:gd name="T44" fmla="*/ 55 w 1425"/>
              <a:gd name="T45" fmla="*/ 1010 h 1770"/>
              <a:gd name="T46" fmla="*/ 0 w 1425"/>
              <a:gd name="T47" fmla="*/ 1210 h 1770"/>
              <a:gd name="T48" fmla="*/ 15 w 1425"/>
              <a:gd name="T49" fmla="*/ 1375 h 1770"/>
              <a:gd name="T50" fmla="*/ 110 w 1425"/>
              <a:gd name="T51" fmla="*/ 1570 h 1770"/>
              <a:gd name="T52" fmla="*/ 225 w 1425"/>
              <a:gd name="T53" fmla="*/ 1675 h 1770"/>
              <a:gd name="T54" fmla="*/ 405 w 1425"/>
              <a:gd name="T55" fmla="*/ 1760 h 1770"/>
              <a:gd name="T56" fmla="*/ 530 w 1425"/>
              <a:gd name="T57" fmla="*/ 1770 h 1770"/>
              <a:gd name="T58" fmla="*/ 755 w 1425"/>
              <a:gd name="T59" fmla="*/ 1735 h 1770"/>
              <a:gd name="T60" fmla="*/ 1020 w 1425"/>
              <a:gd name="T61" fmla="*/ 1575 h 1770"/>
              <a:gd name="T62" fmla="*/ 1230 w 1425"/>
              <a:gd name="T63" fmla="*/ 1680 h 1770"/>
              <a:gd name="T64" fmla="*/ 1300 w 1425"/>
              <a:gd name="T65" fmla="*/ 1730 h 1770"/>
              <a:gd name="T66" fmla="*/ 1425 w 1425"/>
              <a:gd name="T67" fmla="*/ 1605 h 1770"/>
              <a:gd name="T68" fmla="*/ 1345 w 1425"/>
              <a:gd name="T69" fmla="*/ 1590 h 1770"/>
              <a:gd name="T70" fmla="*/ 415 w 1425"/>
              <a:gd name="T71" fmla="*/ 335 h 1770"/>
              <a:gd name="T72" fmla="*/ 480 w 1425"/>
              <a:gd name="T73" fmla="*/ 205 h 1770"/>
              <a:gd name="T74" fmla="*/ 655 w 1425"/>
              <a:gd name="T75" fmla="*/ 135 h 1770"/>
              <a:gd name="T76" fmla="*/ 720 w 1425"/>
              <a:gd name="T77" fmla="*/ 145 h 1770"/>
              <a:gd name="T78" fmla="*/ 840 w 1425"/>
              <a:gd name="T79" fmla="*/ 225 h 1770"/>
              <a:gd name="T80" fmla="*/ 870 w 1425"/>
              <a:gd name="T81" fmla="*/ 330 h 1770"/>
              <a:gd name="T82" fmla="*/ 845 w 1425"/>
              <a:gd name="T83" fmla="*/ 430 h 1770"/>
              <a:gd name="T84" fmla="*/ 670 w 1425"/>
              <a:gd name="T85" fmla="*/ 580 h 1770"/>
              <a:gd name="T86" fmla="*/ 525 w 1425"/>
              <a:gd name="T87" fmla="*/ 585 h 1770"/>
              <a:gd name="T88" fmla="*/ 425 w 1425"/>
              <a:gd name="T89" fmla="*/ 435 h 1770"/>
              <a:gd name="T90" fmla="*/ 520 w 1425"/>
              <a:gd name="T91" fmla="*/ 1645 h 1770"/>
              <a:gd name="T92" fmla="*/ 410 w 1425"/>
              <a:gd name="T93" fmla="*/ 1620 h 1770"/>
              <a:gd name="T94" fmla="*/ 275 w 1425"/>
              <a:gd name="T95" fmla="*/ 1545 h 1770"/>
              <a:gd name="T96" fmla="*/ 180 w 1425"/>
              <a:gd name="T97" fmla="*/ 1420 h 1770"/>
              <a:gd name="T98" fmla="*/ 140 w 1425"/>
              <a:gd name="T99" fmla="*/ 1255 h 1770"/>
              <a:gd name="T100" fmla="*/ 155 w 1425"/>
              <a:gd name="T101" fmla="*/ 1130 h 1770"/>
              <a:gd name="T102" fmla="*/ 220 w 1425"/>
              <a:gd name="T103" fmla="*/ 995 h 1770"/>
              <a:gd name="T104" fmla="*/ 430 w 1425"/>
              <a:gd name="T105" fmla="*/ 840 h 1770"/>
              <a:gd name="T106" fmla="*/ 510 w 1425"/>
              <a:gd name="T107" fmla="*/ 805 h 1770"/>
              <a:gd name="T108" fmla="*/ 995 w 1425"/>
              <a:gd name="T109" fmla="*/ 1415 h 1770"/>
              <a:gd name="T110" fmla="*/ 775 w 1425"/>
              <a:gd name="T111" fmla="*/ 1590 h 1770"/>
              <a:gd name="T112" fmla="*/ 520 w 1425"/>
              <a:gd name="T113" fmla="*/ 1645 h 1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5" h="1770">
                <a:moveTo>
                  <a:pt x="1345" y="1590"/>
                </a:moveTo>
                <a:lnTo>
                  <a:pt x="1345" y="1590"/>
                </a:lnTo>
                <a:lnTo>
                  <a:pt x="1320" y="1570"/>
                </a:lnTo>
                <a:lnTo>
                  <a:pt x="1280" y="1525"/>
                </a:lnTo>
                <a:lnTo>
                  <a:pt x="1170" y="1405"/>
                </a:lnTo>
                <a:lnTo>
                  <a:pt x="1170" y="1405"/>
                </a:lnTo>
                <a:lnTo>
                  <a:pt x="1205" y="1345"/>
                </a:lnTo>
                <a:lnTo>
                  <a:pt x="1230" y="1290"/>
                </a:lnTo>
                <a:lnTo>
                  <a:pt x="1250" y="1235"/>
                </a:lnTo>
                <a:lnTo>
                  <a:pt x="1260" y="1185"/>
                </a:lnTo>
                <a:lnTo>
                  <a:pt x="1270" y="1135"/>
                </a:lnTo>
                <a:lnTo>
                  <a:pt x="1275" y="1090"/>
                </a:lnTo>
                <a:lnTo>
                  <a:pt x="1280" y="1010"/>
                </a:lnTo>
                <a:lnTo>
                  <a:pt x="1425" y="1010"/>
                </a:lnTo>
                <a:lnTo>
                  <a:pt x="1425" y="870"/>
                </a:lnTo>
                <a:lnTo>
                  <a:pt x="1210" y="870"/>
                </a:lnTo>
                <a:lnTo>
                  <a:pt x="1210" y="870"/>
                </a:lnTo>
                <a:lnTo>
                  <a:pt x="1175" y="870"/>
                </a:lnTo>
                <a:lnTo>
                  <a:pt x="1175" y="870"/>
                </a:lnTo>
                <a:lnTo>
                  <a:pt x="1160" y="875"/>
                </a:lnTo>
                <a:lnTo>
                  <a:pt x="1150" y="880"/>
                </a:lnTo>
                <a:lnTo>
                  <a:pt x="1145" y="890"/>
                </a:lnTo>
                <a:lnTo>
                  <a:pt x="1140" y="900"/>
                </a:lnTo>
                <a:lnTo>
                  <a:pt x="1140" y="900"/>
                </a:lnTo>
                <a:lnTo>
                  <a:pt x="1140" y="975"/>
                </a:lnTo>
                <a:lnTo>
                  <a:pt x="1135" y="1085"/>
                </a:lnTo>
                <a:lnTo>
                  <a:pt x="1135" y="1085"/>
                </a:lnTo>
                <a:lnTo>
                  <a:pt x="1130" y="1140"/>
                </a:lnTo>
                <a:lnTo>
                  <a:pt x="1120" y="1190"/>
                </a:lnTo>
                <a:lnTo>
                  <a:pt x="1105" y="1245"/>
                </a:lnTo>
                <a:lnTo>
                  <a:pt x="1080" y="1295"/>
                </a:lnTo>
                <a:lnTo>
                  <a:pt x="1080" y="1295"/>
                </a:lnTo>
                <a:lnTo>
                  <a:pt x="850" y="1010"/>
                </a:lnTo>
                <a:lnTo>
                  <a:pt x="645" y="745"/>
                </a:lnTo>
                <a:lnTo>
                  <a:pt x="645" y="745"/>
                </a:lnTo>
                <a:lnTo>
                  <a:pt x="710" y="715"/>
                </a:lnTo>
                <a:lnTo>
                  <a:pt x="775" y="675"/>
                </a:lnTo>
                <a:lnTo>
                  <a:pt x="835" y="630"/>
                </a:lnTo>
                <a:lnTo>
                  <a:pt x="890" y="580"/>
                </a:lnTo>
                <a:lnTo>
                  <a:pt x="940" y="525"/>
                </a:lnTo>
                <a:lnTo>
                  <a:pt x="960" y="495"/>
                </a:lnTo>
                <a:lnTo>
                  <a:pt x="980" y="465"/>
                </a:lnTo>
                <a:lnTo>
                  <a:pt x="990" y="430"/>
                </a:lnTo>
                <a:lnTo>
                  <a:pt x="1000" y="395"/>
                </a:lnTo>
                <a:lnTo>
                  <a:pt x="1010" y="360"/>
                </a:lnTo>
                <a:lnTo>
                  <a:pt x="1010" y="320"/>
                </a:lnTo>
                <a:lnTo>
                  <a:pt x="1010" y="320"/>
                </a:lnTo>
                <a:lnTo>
                  <a:pt x="1005" y="255"/>
                </a:lnTo>
                <a:lnTo>
                  <a:pt x="985" y="195"/>
                </a:lnTo>
                <a:lnTo>
                  <a:pt x="960" y="145"/>
                </a:lnTo>
                <a:lnTo>
                  <a:pt x="925" y="100"/>
                </a:lnTo>
                <a:lnTo>
                  <a:pt x="880" y="60"/>
                </a:lnTo>
                <a:lnTo>
                  <a:pt x="825" y="30"/>
                </a:lnTo>
                <a:lnTo>
                  <a:pt x="765" y="10"/>
                </a:lnTo>
                <a:lnTo>
                  <a:pt x="700" y="0"/>
                </a:lnTo>
                <a:lnTo>
                  <a:pt x="700" y="0"/>
                </a:lnTo>
                <a:lnTo>
                  <a:pt x="655" y="0"/>
                </a:lnTo>
                <a:lnTo>
                  <a:pt x="610" y="5"/>
                </a:lnTo>
                <a:lnTo>
                  <a:pt x="570" y="10"/>
                </a:lnTo>
                <a:lnTo>
                  <a:pt x="530" y="25"/>
                </a:lnTo>
                <a:lnTo>
                  <a:pt x="490" y="40"/>
                </a:lnTo>
                <a:lnTo>
                  <a:pt x="455" y="60"/>
                </a:lnTo>
                <a:lnTo>
                  <a:pt x="420" y="85"/>
                </a:lnTo>
                <a:lnTo>
                  <a:pt x="390" y="110"/>
                </a:lnTo>
                <a:lnTo>
                  <a:pt x="390" y="110"/>
                </a:lnTo>
                <a:lnTo>
                  <a:pt x="360" y="145"/>
                </a:lnTo>
                <a:lnTo>
                  <a:pt x="335" y="175"/>
                </a:lnTo>
                <a:lnTo>
                  <a:pt x="315" y="215"/>
                </a:lnTo>
                <a:lnTo>
                  <a:pt x="300" y="250"/>
                </a:lnTo>
                <a:lnTo>
                  <a:pt x="285" y="290"/>
                </a:lnTo>
                <a:lnTo>
                  <a:pt x="280" y="330"/>
                </a:lnTo>
                <a:lnTo>
                  <a:pt x="275" y="370"/>
                </a:lnTo>
                <a:lnTo>
                  <a:pt x="275" y="405"/>
                </a:lnTo>
                <a:lnTo>
                  <a:pt x="275" y="405"/>
                </a:lnTo>
                <a:lnTo>
                  <a:pt x="280" y="445"/>
                </a:lnTo>
                <a:lnTo>
                  <a:pt x="295" y="485"/>
                </a:lnTo>
                <a:lnTo>
                  <a:pt x="310" y="520"/>
                </a:lnTo>
                <a:lnTo>
                  <a:pt x="325" y="555"/>
                </a:lnTo>
                <a:lnTo>
                  <a:pt x="370" y="620"/>
                </a:lnTo>
                <a:lnTo>
                  <a:pt x="415" y="680"/>
                </a:lnTo>
                <a:lnTo>
                  <a:pt x="415" y="680"/>
                </a:lnTo>
                <a:lnTo>
                  <a:pt x="425" y="695"/>
                </a:lnTo>
                <a:lnTo>
                  <a:pt x="425" y="695"/>
                </a:lnTo>
                <a:lnTo>
                  <a:pt x="370" y="720"/>
                </a:lnTo>
                <a:lnTo>
                  <a:pt x="310" y="750"/>
                </a:lnTo>
                <a:lnTo>
                  <a:pt x="245" y="790"/>
                </a:lnTo>
                <a:lnTo>
                  <a:pt x="180" y="845"/>
                </a:lnTo>
                <a:lnTo>
                  <a:pt x="180" y="845"/>
                </a:lnTo>
                <a:lnTo>
                  <a:pt x="145" y="880"/>
                </a:lnTo>
                <a:lnTo>
                  <a:pt x="110" y="925"/>
                </a:lnTo>
                <a:lnTo>
                  <a:pt x="80" y="965"/>
                </a:lnTo>
                <a:lnTo>
                  <a:pt x="55" y="1010"/>
                </a:lnTo>
                <a:lnTo>
                  <a:pt x="35" y="1055"/>
                </a:lnTo>
                <a:lnTo>
                  <a:pt x="20" y="1105"/>
                </a:lnTo>
                <a:lnTo>
                  <a:pt x="10" y="1160"/>
                </a:lnTo>
                <a:lnTo>
                  <a:pt x="0" y="1210"/>
                </a:lnTo>
                <a:lnTo>
                  <a:pt x="0" y="1210"/>
                </a:lnTo>
                <a:lnTo>
                  <a:pt x="0" y="1270"/>
                </a:lnTo>
                <a:lnTo>
                  <a:pt x="5" y="1325"/>
                </a:lnTo>
                <a:lnTo>
                  <a:pt x="15" y="1375"/>
                </a:lnTo>
                <a:lnTo>
                  <a:pt x="30" y="1430"/>
                </a:lnTo>
                <a:lnTo>
                  <a:pt x="50" y="1480"/>
                </a:lnTo>
                <a:lnTo>
                  <a:pt x="75" y="1525"/>
                </a:lnTo>
                <a:lnTo>
                  <a:pt x="110" y="1570"/>
                </a:lnTo>
                <a:lnTo>
                  <a:pt x="145" y="1610"/>
                </a:lnTo>
                <a:lnTo>
                  <a:pt x="145" y="1610"/>
                </a:lnTo>
                <a:lnTo>
                  <a:pt x="185" y="1645"/>
                </a:lnTo>
                <a:lnTo>
                  <a:pt x="225" y="1675"/>
                </a:lnTo>
                <a:lnTo>
                  <a:pt x="265" y="1705"/>
                </a:lnTo>
                <a:lnTo>
                  <a:pt x="310" y="1725"/>
                </a:lnTo>
                <a:lnTo>
                  <a:pt x="355" y="1745"/>
                </a:lnTo>
                <a:lnTo>
                  <a:pt x="405" y="1760"/>
                </a:lnTo>
                <a:lnTo>
                  <a:pt x="455" y="1765"/>
                </a:lnTo>
                <a:lnTo>
                  <a:pt x="505" y="1770"/>
                </a:lnTo>
                <a:lnTo>
                  <a:pt x="505" y="1770"/>
                </a:lnTo>
                <a:lnTo>
                  <a:pt x="530" y="1770"/>
                </a:lnTo>
                <a:lnTo>
                  <a:pt x="530" y="1770"/>
                </a:lnTo>
                <a:lnTo>
                  <a:pt x="610" y="1770"/>
                </a:lnTo>
                <a:lnTo>
                  <a:pt x="685" y="1755"/>
                </a:lnTo>
                <a:lnTo>
                  <a:pt x="755" y="1735"/>
                </a:lnTo>
                <a:lnTo>
                  <a:pt x="825" y="1710"/>
                </a:lnTo>
                <a:lnTo>
                  <a:pt x="895" y="1670"/>
                </a:lnTo>
                <a:lnTo>
                  <a:pt x="960" y="1630"/>
                </a:lnTo>
                <a:lnTo>
                  <a:pt x="1020" y="1575"/>
                </a:lnTo>
                <a:lnTo>
                  <a:pt x="1080" y="1520"/>
                </a:lnTo>
                <a:lnTo>
                  <a:pt x="1080" y="1520"/>
                </a:lnTo>
                <a:lnTo>
                  <a:pt x="1190" y="1640"/>
                </a:lnTo>
                <a:lnTo>
                  <a:pt x="1230" y="1680"/>
                </a:lnTo>
                <a:lnTo>
                  <a:pt x="1260" y="1705"/>
                </a:lnTo>
                <a:lnTo>
                  <a:pt x="1260" y="1705"/>
                </a:lnTo>
                <a:lnTo>
                  <a:pt x="1280" y="1720"/>
                </a:lnTo>
                <a:lnTo>
                  <a:pt x="1300" y="1730"/>
                </a:lnTo>
                <a:lnTo>
                  <a:pt x="1345" y="1740"/>
                </a:lnTo>
                <a:lnTo>
                  <a:pt x="1385" y="1745"/>
                </a:lnTo>
                <a:lnTo>
                  <a:pt x="1425" y="1745"/>
                </a:lnTo>
                <a:lnTo>
                  <a:pt x="1425" y="1605"/>
                </a:lnTo>
                <a:lnTo>
                  <a:pt x="1425" y="1605"/>
                </a:lnTo>
                <a:lnTo>
                  <a:pt x="1375" y="1600"/>
                </a:lnTo>
                <a:lnTo>
                  <a:pt x="1360" y="1595"/>
                </a:lnTo>
                <a:lnTo>
                  <a:pt x="1345" y="1590"/>
                </a:lnTo>
                <a:lnTo>
                  <a:pt x="1345" y="1590"/>
                </a:lnTo>
                <a:close/>
                <a:moveTo>
                  <a:pt x="415" y="385"/>
                </a:moveTo>
                <a:lnTo>
                  <a:pt x="415" y="385"/>
                </a:lnTo>
                <a:lnTo>
                  <a:pt x="415" y="335"/>
                </a:lnTo>
                <a:lnTo>
                  <a:pt x="430" y="290"/>
                </a:lnTo>
                <a:lnTo>
                  <a:pt x="450" y="245"/>
                </a:lnTo>
                <a:lnTo>
                  <a:pt x="480" y="205"/>
                </a:lnTo>
                <a:lnTo>
                  <a:pt x="480" y="205"/>
                </a:lnTo>
                <a:lnTo>
                  <a:pt x="520" y="175"/>
                </a:lnTo>
                <a:lnTo>
                  <a:pt x="560" y="155"/>
                </a:lnTo>
                <a:lnTo>
                  <a:pt x="605" y="140"/>
                </a:lnTo>
                <a:lnTo>
                  <a:pt x="655" y="135"/>
                </a:lnTo>
                <a:lnTo>
                  <a:pt x="655" y="135"/>
                </a:lnTo>
                <a:lnTo>
                  <a:pt x="680" y="140"/>
                </a:lnTo>
                <a:lnTo>
                  <a:pt x="680" y="140"/>
                </a:lnTo>
                <a:lnTo>
                  <a:pt x="720" y="145"/>
                </a:lnTo>
                <a:lnTo>
                  <a:pt x="755" y="155"/>
                </a:lnTo>
                <a:lnTo>
                  <a:pt x="790" y="175"/>
                </a:lnTo>
                <a:lnTo>
                  <a:pt x="820" y="195"/>
                </a:lnTo>
                <a:lnTo>
                  <a:pt x="840" y="225"/>
                </a:lnTo>
                <a:lnTo>
                  <a:pt x="860" y="255"/>
                </a:lnTo>
                <a:lnTo>
                  <a:pt x="870" y="295"/>
                </a:lnTo>
                <a:lnTo>
                  <a:pt x="870" y="330"/>
                </a:lnTo>
                <a:lnTo>
                  <a:pt x="870" y="330"/>
                </a:lnTo>
                <a:lnTo>
                  <a:pt x="870" y="360"/>
                </a:lnTo>
                <a:lnTo>
                  <a:pt x="865" y="385"/>
                </a:lnTo>
                <a:lnTo>
                  <a:pt x="855" y="405"/>
                </a:lnTo>
                <a:lnTo>
                  <a:pt x="845" y="430"/>
                </a:lnTo>
                <a:lnTo>
                  <a:pt x="810" y="475"/>
                </a:lnTo>
                <a:lnTo>
                  <a:pt x="770" y="515"/>
                </a:lnTo>
                <a:lnTo>
                  <a:pt x="725" y="550"/>
                </a:lnTo>
                <a:lnTo>
                  <a:pt x="670" y="580"/>
                </a:lnTo>
                <a:lnTo>
                  <a:pt x="615" y="610"/>
                </a:lnTo>
                <a:lnTo>
                  <a:pt x="565" y="635"/>
                </a:lnTo>
                <a:lnTo>
                  <a:pt x="565" y="635"/>
                </a:lnTo>
                <a:lnTo>
                  <a:pt x="525" y="585"/>
                </a:lnTo>
                <a:lnTo>
                  <a:pt x="525" y="585"/>
                </a:lnTo>
                <a:lnTo>
                  <a:pt x="485" y="535"/>
                </a:lnTo>
                <a:lnTo>
                  <a:pt x="450" y="485"/>
                </a:lnTo>
                <a:lnTo>
                  <a:pt x="425" y="435"/>
                </a:lnTo>
                <a:lnTo>
                  <a:pt x="420" y="410"/>
                </a:lnTo>
                <a:lnTo>
                  <a:pt x="415" y="385"/>
                </a:lnTo>
                <a:lnTo>
                  <a:pt x="415" y="385"/>
                </a:lnTo>
                <a:close/>
                <a:moveTo>
                  <a:pt x="520" y="1645"/>
                </a:moveTo>
                <a:lnTo>
                  <a:pt x="520" y="1645"/>
                </a:lnTo>
                <a:lnTo>
                  <a:pt x="480" y="1640"/>
                </a:lnTo>
                <a:lnTo>
                  <a:pt x="445" y="1630"/>
                </a:lnTo>
                <a:lnTo>
                  <a:pt x="410" y="1620"/>
                </a:lnTo>
                <a:lnTo>
                  <a:pt x="375" y="1605"/>
                </a:lnTo>
                <a:lnTo>
                  <a:pt x="340" y="1590"/>
                </a:lnTo>
                <a:lnTo>
                  <a:pt x="305" y="1570"/>
                </a:lnTo>
                <a:lnTo>
                  <a:pt x="275" y="1545"/>
                </a:lnTo>
                <a:lnTo>
                  <a:pt x="245" y="1515"/>
                </a:lnTo>
                <a:lnTo>
                  <a:pt x="220" y="1485"/>
                </a:lnTo>
                <a:lnTo>
                  <a:pt x="200" y="1455"/>
                </a:lnTo>
                <a:lnTo>
                  <a:pt x="180" y="1420"/>
                </a:lnTo>
                <a:lnTo>
                  <a:pt x="165" y="1380"/>
                </a:lnTo>
                <a:lnTo>
                  <a:pt x="150" y="1340"/>
                </a:lnTo>
                <a:lnTo>
                  <a:pt x="140" y="1300"/>
                </a:lnTo>
                <a:lnTo>
                  <a:pt x="140" y="1255"/>
                </a:lnTo>
                <a:lnTo>
                  <a:pt x="140" y="1210"/>
                </a:lnTo>
                <a:lnTo>
                  <a:pt x="140" y="1210"/>
                </a:lnTo>
                <a:lnTo>
                  <a:pt x="145" y="1170"/>
                </a:lnTo>
                <a:lnTo>
                  <a:pt x="155" y="1130"/>
                </a:lnTo>
                <a:lnTo>
                  <a:pt x="165" y="1090"/>
                </a:lnTo>
                <a:lnTo>
                  <a:pt x="180" y="1055"/>
                </a:lnTo>
                <a:lnTo>
                  <a:pt x="200" y="1025"/>
                </a:lnTo>
                <a:lnTo>
                  <a:pt x="220" y="995"/>
                </a:lnTo>
                <a:lnTo>
                  <a:pt x="265" y="945"/>
                </a:lnTo>
                <a:lnTo>
                  <a:pt x="320" y="900"/>
                </a:lnTo>
                <a:lnTo>
                  <a:pt x="375" y="865"/>
                </a:lnTo>
                <a:lnTo>
                  <a:pt x="430" y="840"/>
                </a:lnTo>
                <a:lnTo>
                  <a:pt x="485" y="815"/>
                </a:lnTo>
                <a:lnTo>
                  <a:pt x="495" y="810"/>
                </a:lnTo>
                <a:lnTo>
                  <a:pt x="495" y="810"/>
                </a:lnTo>
                <a:lnTo>
                  <a:pt x="510" y="805"/>
                </a:lnTo>
                <a:lnTo>
                  <a:pt x="510" y="805"/>
                </a:lnTo>
                <a:lnTo>
                  <a:pt x="725" y="1080"/>
                </a:lnTo>
                <a:lnTo>
                  <a:pt x="995" y="1415"/>
                </a:lnTo>
                <a:lnTo>
                  <a:pt x="995" y="1415"/>
                </a:lnTo>
                <a:lnTo>
                  <a:pt x="945" y="1470"/>
                </a:lnTo>
                <a:lnTo>
                  <a:pt x="890" y="1515"/>
                </a:lnTo>
                <a:lnTo>
                  <a:pt x="835" y="1555"/>
                </a:lnTo>
                <a:lnTo>
                  <a:pt x="775" y="1590"/>
                </a:lnTo>
                <a:lnTo>
                  <a:pt x="715" y="1615"/>
                </a:lnTo>
                <a:lnTo>
                  <a:pt x="655" y="1630"/>
                </a:lnTo>
                <a:lnTo>
                  <a:pt x="590" y="1640"/>
                </a:lnTo>
                <a:lnTo>
                  <a:pt x="520" y="1645"/>
                </a:lnTo>
                <a:lnTo>
                  <a:pt x="520" y="1645"/>
                </a:lnTo>
                <a:close/>
              </a:path>
            </a:pathLst>
          </a:custGeom>
          <a:solidFill>
            <a:schemeClr val="accent1"/>
          </a:solidFill>
          <a:ln>
            <a:noFill/>
          </a:ln>
        </p:spPr>
        <p:txBody>
          <a:bodyPr rot="0" vert="horz" wrap="square" lIns="91440" tIns="45720" rIns="91440" bIns="45720" anchor="t" anchorCtr="0" upright="1">
            <a:noAutofit/>
          </a:bodyPr>
          <a:lstStyle/>
          <a:p>
            <a:endParaRPr lang="en-GB"/>
          </a:p>
        </p:txBody>
      </p:sp>
    </p:spTree>
    <p:extLst>
      <p:ext uri="{BB962C8B-B14F-4D97-AF65-F5344CB8AC3E}">
        <p14:creationId xmlns:p14="http://schemas.microsoft.com/office/powerpoint/2010/main" val="180076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amp;Bird&amp;BirdATMD">
    <p:spTree>
      <p:nvGrpSpPr>
        <p:cNvPr id="1" name=""/>
        <p:cNvGrpSpPr/>
        <p:nvPr/>
      </p:nvGrpSpPr>
      <p:grpSpPr>
        <a:xfrm>
          <a:off x="0" y="0"/>
          <a:ext cx="0" cy="0"/>
          <a:chOff x="0" y="0"/>
          <a:chExt cx="0" cy="0"/>
        </a:xfrm>
      </p:grpSpPr>
      <p:sp>
        <p:nvSpPr>
          <p:cNvPr id="2" name="Title 1"/>
          <p:cNvSpPr>
            <a:spLocks noGrp="1"/>
          </p:cNvSpPr>
          <p:nvPr>
            <p:ph type="ctrTitle"/>
          </p:nvPr>
        </p:nvSpPr>
        <p:spPr>
          <a:xfrm>
            <a:off x="468000" y="2088000"/>
            <a:ext cx="4500000" cy="1470025"/>
          </a:xfrm>
        </p:spPr>
        <p:txBody>
          <a:bodyPr lIns="0" tIns="0" rIns="0" bIns="0" anchor="b" anchorCtr="0">
            <a:noAutofit/>
          </a:bodyPr>
          <a:lstStyle>
            <a:lvl1pPr marL="0" indent="0" algn="r">
              <a:lnSpc>
                <a:spcPts val="3400"/>
              </a:lnSpc>
              <a:defRPr sz="3600" baseline="0">
                <a:solidFill>
                  <a:schemeClr val="bg2"/>
                </a:solidFill>
                <a:latin typeface="Georgia" panose="02040502050405020303"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68000" y="3886200"/>
            <a:ext cx="8208000" cy="828000"/>
          </a:xfrm>
        </p:spPr>
        <p:txBody>
          <a:bodyPr lIns="0" tIns="0" rIns="0" bIns="0">
            <a:noAutofit/>
          </a:bodyPr>
          <a:lstStyle>
            <a:lvl1pPr marL="0" indent="0" algn="r">
              <a:buNone/>
              <a:defRPr sz="1600">
                <a:solidFill>
                  <a:schemeClr val="accent1"/>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17" name="&amp;Bird&amp;BirdATMD"/>
          <p:cNvGrpSpPr>
            <a:grpSpLocks noChangeAspect="1"/>
          </p:cNvGrpSpPr>
          <p:nvPr userDrawn="1"/>
        </p:nvGrpSpPr>
        <p:grpSpPr>
          <a:xfrm>
            <a:off x="5025256" y="3101600"/>
            <a:ext cx="3630335" cy="352800"/>
            <a:chOff x="0" y="0"/>
            <a:chExt cx="4031617" cy="392402"/>
          </a:xfrm>
        </p:grpSpPr>
        <p:grpSp>
          <p:nvGrpSpPr>
            <p:cNvPr id="18" name="Group 17"/>
            <p:cNvGrpSpPr/>
            <p:nvPr userDrawn="1"/>
          </p:nvGrpSpPr>
          <p:grpSpPr>
            <a:xfrm>
              <a:off x="2743200" y="20472"/>
              <a:ext cx="1288417" cy="359410"/>
              <a:chOff x="0" y="0"/>
              <a:chExt cx="1288365" cy="361122"/>
            </a:xfrm>
          </p:grpSpPr>
          <p:sp>
            <p:nvSpPr>
              <p:cNvPr id="32" name="Freeform 31"/>
              <p:cNvSpPr>
                <a:spLocks noEditPoints="1"/>
              </p:cNvSpPr>
              <p:nvPr userDrawn="1"/>
            </p:nvSpPr>
            <p:spPr bwMode="auto">
              <a:xfrm>
                <a:off x="0" y="0"/>
                <a:ext cx="323253" cy="361122"/>
              </a:xfrm>
              <a:custGeom>
                <a:avLst/>
                <a:gdLst>
                  <a:gd name="T0" fmla="*/ 127 w 401"/>
                  <a:gd name="T1" fmla="*/ 267 h 447"/>
                  <a:gd name="T2" fmla="*/ 242 w 401"/>
                  <a:gd name="T3" fmla="*/ 267 h 447"/>
                  <a:gd name="T4" fmla="*/ 184 w 401"/>
                  <a:gd name="T5" fmla="*/ 90 h 447"/>
                  <a:gd name="T6" fmla="*/ 184 w 401"/>
                  <a:gd name="T7" fmla="*/ 90 h 447"/>
                  <a:gd name="T8" fmla="*/ 127 w 401"/>
                  <a:gd name="T9" fmla="*/ 267 h 447"/>
                  <a:gd name="T10" fmla="*/ 401 w 401"/>
                  <a:gd name="T11" fmla="*/ 447 h 447"/>
                  <a:gd name="T12" fmla="*/ 250 w 401"/>
                  <a:gd name="T13" fmla="*/ 447 h 447"/>
                  <a:gd name="T14" fmla="*/ 250 w 401"/>
                  <a:gd name="T15" fmla="*/ 422 h 447"/>
                  <a:gd name="T16" fmla="*/ 266 w 401"/>
                  <a:gd name="T17" fmla="*/ 418 h 447"/>
                  <a:gd name="T18" fmla="*/ 266 w 401"/>
                  <a:gd name="T19" fmla="*/ 418 h 447"/>
                  <a:gd name="T20" fmla="*/ 283 w 401"/>
                  <a:gd name="T21" fmla="*/ 414 h 447"/>
                  <a:gd name="T22" fmla="*/ 287 w 401"/>
                  <a:gd name="T23" fmla="*/ 410 h 447"/>
                  <a:gd name="T24" fmla="*/ 287 w 401"/>
                  <a:gd name="T25" fmla="*/ 402 h 447"/>
                  <a:gd name="T26" fmla="*/ 287 w 401"/>
                  <a:gd name="T27" fmla="*/ 402 h 447"/>
                  <a:gd name="T28" fmla="*/ 287 w 401"/>
                  <a:gd name="T29" fmla="*/ 389 h 447"/>
                  <a:gd name="T30" fmla="*/ 279 w 401"/>
                  <a:gd name="T31" fmla="*/ 369 h 447"/>
                  <a:gd name="T32" fmla="*/ 279 w 401"/>
                  <a:gd name="T33" fmla="*/ 365 h 447"/>
                  <a:gd name="T34" fmla="*/ 254 w 401"/>
                  <a:gd name="T35" fmla="*/ 295 h 447"/>
                  <a:gd name="T36" fmla="*/ 115 w 401"/>
                  <a:gd name="T37" fmla="*/ 295 h 447"/>
                  <a:gd name="T38" fmla="*/ 94 w 401"/>
                  <a:gd name="T39" fmla="*/ 365 h 447"/>
                  <a:gd name="T40" fmla="*/ 94 w 401"/>
                  <a:gd name="T41" fmla="*/ 365 h 447"/>
                  <a:gd name="T42" fmla="*/ 86 w 401"/>
                  <a:gd name="T43" fmla="*/ 385 h 447"/>
                  <a:gd name="T44" fmla="*/ 86 w 401"/>
                  <a:gd name="T45" fmla="*/ 398 h 447"/>
                  <a:gd name="T46" fmla="*/ 86 w 401"/>
                  <a:gd name="T47" fmla="*/ 398 h 447"/>
                  <a:gd name="T48" fmla="*/ 86 w 401"/>
                  <a:gd name="T49" fmla="*/ 406 h 447"/>
                  <a:gd name="T50" fmla="*/ 90 w 401"/>
                  <a:gd name="T51" fmla="*/ 414 h 447"/>
                  <a:gd name="T52" fmla="*/ 98 w 401"/>
                  <a:gd name="T53" fmla="*/ 418 h 447"/>
                  <a:gd name="T54" fmla="*/ 107 w 401"/>
                  <a:gd name="T55" fmla="*/ 418 h 447"/>
                  <a:gd name="T56" fmla="*/ 127 w 401"/>
                  <a:gd name="T57" fmla="*/ 422 h 447"/>
                  <a:gd name="T58" fmla="*/ 127 w 401"/>
                  <a:gd name="T59" fmla="*/ 447 h 447"/>
                  <a:gd name="T60" fmla="*/ 0 w 401"/>
                  <a:gd name="T61" fmla="*/ 447 h 447"/>
                  <a:gd name="T62" fmla="*/ 0 w 401"/>
                  <a:gd name="T63" fmla="*/ 422 h 447"/>
                  <a:gd name="T64" fmla="*/ 16 w 401"/>
                  <a:gd name="T65" fmla="*/ 418 h 447"/>
                  <a:gd name="T66" fmla="*/ 16 w 401"/>
                  <a:gd name="T67" fmla="*/ 418 h 447"/>
                  <a:gd name="T68" fmla="*/ 29 w 401"/>
                  <a:gd name="T69" fmla="*/ 414 h 447"/>
                  <a:gd name="T70" fmla="*/ 37 w 401"/>
                  <a:gd name="T71" fmla="*/ 406 h 447"/>
                  <a:gd name="T72" fmla="*/ 45 w 401"/>
                  <a:gd name="T73" fmla="*/ 389 h 447"/>
                  <a:gd name="T74" fmla="*/ 57 w 401"/>
                  <a:gd name="T75" fmla="*/ 361 h 447"/>
                  <a:gd name="T76" fmla="*/ 180 w 401"/>
                  <a:gd name="T77" fmla="*/ 0 h 447"/>
                  <a:gd name="T78" fmla="*/ 217 w 401"/>
                  <a:gd name="T79" fmla="*/ 0 h 447"/>
                  <a:gd name="T80" fmla="*/ 217 w 401"/>
                  <a:gd name="T81" fmla="*/ 0 h 447"/>
                  <a:gd name="T82" fmla="*/ 348 w 401"/>
                  <a:gd name="T83" fmla="*/ 369 h 447"/>
                  <a:gd name="T84" fmla="*/ 348 w 401"/>
                  <a:gd name="T85" fmla="*/ 369 h 447"/>
                  <a:gd name="T86" fmla="*/ 356 w 401"/>
                  <a:gd name="T87" fmla="*/ 394 h 447"/>
                  <a:gd name="T88" fmla="*/ 369 w 401"/>
                  <a:gd name="T89" fmla="*/ 410 h 447"/>
                  <a:gd name="T90" fmla="*/ 377 w 401"/>
                  <a:gd name="T91" fmla="*/ 414 h 447"/>
                  <a:gd name="T92" fmla="*/ 385 w 401"/>
                  <a:gd name="T93" fmla="*/ 418 h 447"/>
                  <a:gd name="T94" fmla="*/ 401 w 401"/>
                  <a:gd name="T95" fmla="*/ 422 h 447"/>
                  <a:gd name="T96" fmla="*/ 401 w 401"/>
                  <a:gd name="T97"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447">
                    <a:moveTo>
                      <a:pt x="127" y="267"/>
                    </a:moveTo>
                    <a:lnTo>
                      <a:pt x="242" y="267"/>
                    </a:lnTo>
                    <a:lnTo>
                      <a:pt x="184" y="90"/>
                    </a:lnTo>
                    <a:lnTo>
                      <a:pt x="184" y="90"/>
                    </a:lnTo>
                    <a:lnTo>
                      <a:pt x="127" y="267"/>
                    </a:lnTo>
                    <a:close/>
                    <a:moveTo>
                      <a:pt x="401" y="447"/>
                    </a:moveTo>
                    <a:lnTo>
                      <a:pt x="250" y="447"/>
                    </a:lnTo>
                    <a:lnTo>
                      <a:pt x="250" y="422"/>
                    </a:lnTo>
                    <a:lnTo>
                      <a:pt x="266" y="418"/>
                    </a:lnTo>
                    <a:lnTo>
                      <a:pt x="266" y="418"/>
                    </a:lnTo>
                    <a:lnTo>
                      <a:pt x="283" y="414"/>
                    </a:lnTo>
                    <a:lnTo>
                      <a:pt x="287" y="410"/>
                    </a:lnTo>
                    <a:lnTo>
                      <a:pt x="287" y="402"/>
                    </a:lnTo>
                    <a:lnTo>
                      <a:pt x="287" y="402"/>
                    </a:lnTo>
                    <a:lnTo>
                      <a:pt x="287" y="389"/>
                    </a:lnTo>
                    <a:lnTo>
                      <a:pt x="279" y="369"/>
                    </a:lnTo>
                    <a:lnTo>
                      <a:pt x="279" y="365"/>
                    </a:lnTo>
                    <a:lnTo>
                      <a:pt x="254" y="295"/>
                    </a:lnTo>
                    <a:lnTo>
                      <a:pt x="115" y="295"/>
                    </a:lnTo>
                    <a:lnTo>
                      <a:pt x="94" y="365"/>
                    </a:lnTo>
                    <a:lnTo>
                      <a:pt x="94" y="365"/>
                    </a:lnTo>
                    <a:lnTo>
                      <a:pt x="86" y="385"/>
                    </a:lnTo>
                    <a:lnTo>
                      <a:pt x="86" y="398"/>
                    </a:lnTo>
                    <a:lnTo>
                      <a:pt x="86" y="398"/>
                    </a:lnTo>
                    <a:lnTo>
                      <a:pt x="86" y="406"/>
                    </a:lnTo>
                    <a:lnTo>
                      <a:pt x="90" y="414"/>
                    </a:lnTo>
                    <a:lnTo>
                      <a:pt x="98" y="418"/>
                    </a:lnTo>
                    <a:lnTo>
                      <a:pt x="107" y="418"/>
                    </a:lnTo>
                    <a:lnTo>
                      <a:pt x="127" y="422"/>
                    </a:lnTo>
                    <a:lnTo>
                      <a:pt x="127" y="447"/>
                    </a:lnTo>
                    <a:lnTo>
                      <a:pt x="0" y="447"/>
                    </a:lnTo>
                    <a:lnTo>
                      <a:pt x="0" y="422"/>
                    </a:lnTo>
                    <a:lnTo>
                      <a:pt x="16" y="418"/>
                    </a:lnTo>
                    <a:lnTo>
                      <a:pt x="16" y="418"/>
                    </a:lnTo>
                    <a:lnTo>
                      <a:pt x="29" y="414"/>
                    </a:lnTo>
                    <a:lnTo>
                      <a:pt x="37" y="406"/>
                    </a:lnTo>
                    <a:lnTo>
                      <a:pt x="45" y="389"/>
                    </a:lnTo>
                    <a:lnTo>
                      <a:pt x="57" y="361"/>
                    </a:lnTo>
                    <a:lnTo>
                      <a:pt x="180" y="0"/>
                    </a:lnTo>
                    <a:lnTo>
                      <a:pt x="217" y="0"/>
                    </a:lnTo>
                    <a:lnTo>
                      <a:pt x="217" y="0"/>
                    </a:lnTo>
                    <a:lnTo>
                      <a:pt x="348" y="369"/>
                    </a:lnTo>
                    <a:lnTo>
                      <a:pt x="348" y="369"/>
                    </a:lnTo>
                    <a:lnTo>
                      <a:pt x="356" y="394"/>
                    </a:lnTo>
                    <a:lnTo>
                      <a:pt x="369" y="410"/>
                    </a:lnTo>
                    <a:lnTo>
                      <a:pt x="377" y="414"/>
                    </a:lnTo>
                    <a:lnTo>
                      <a:pt x="385" y="418"/>
                    </a:lnTo>
                    <a:lnTo>
                      <a:pt x="401" y="422"/>
                    </a:lnTo>
                    <a:lnTo>
                      <a:pt x="401"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33" name="Freeform 32"/>
              <p:cNvSpPr>
                <a:spLocks/>
              </p:cNvSpPr>
              <p:nvPr userDrawn="1"/>
            </p:nvSpPr>
            <p:spPr bwMode="auto">
              <a:xfrm>
                <a:off x="276045" y="0"/>
                <a:ext cx="283753" cy="361122"/>
              </a:xfrm>
              <a:custGeom>
                <a:avLst/>
                <a:gdLst>
                  <a:gd name="T0" fmla="*/ 258 w 352"/>
                  <a:gd name="T1" fmla="*/ 447 h 447"/>
                  <a:gd name="T2" fmla="*/ 94 w 352"/>
                  <a:gd name="T3" fmla="*/ 447 h 447"/>
                  <a:gd name="T4" fmla="*/ 94 w 352"/>
                  <a:gd name="T5" fmla="*/ 422 h 447"/>
                  <a:gd name="T6" fmla="*/ 123 w 352"/>
                  <a:gd name="T7" fmla="*/ 418 h 447"/>
                  <a:gd name="T8" fmla="*/ 123 w 352"/>
                  <a:gd name="T9" fmla="*/ 418 h 447"/>
                  <a:gd name="T10" fmla="*/ 131 w 352"/>
                  <a:gd name="T11" fmla="*/ 414 h 447"/>
                  <a:gd name="T12" fmla="*/ 139 w 352"/>
                  <a:gd name="T13" fmla="*/ 410 h 447"/>
                  <a:gd name="T14" fmla="*/ 143 w 352"/>
                  <a:gd name="T15" fmla="*/ 398 h 447"/>
                  <a:gd name="T16" fmla="*/ 143 w 352"/>
                  <a:gd name="T17" fmla="*/ 381 h 447"/>
                  <a:gd name="T18" fmla="*/ 143 w 352"/>
                  <a:gd name="T19" fmla="*/ 29 h 447"/>
                  <a:gd name="T20" fmla="*/ 139 w 352"/>
                  <a:gd name="T21" fmla="*/ 29 h 447"/>
                  <a:gd name="T22" fmla="*/ 139 w 352"/>
                  <a:gd name="T23" fmla="*/ 29 h 447"/>
                  <a:gd name="T24" fmla="*/ 102 w 352"/>
                  <a:gd name="T25" fmla="*/ 33 h 447"/>
                  <a:gd name="T26" fmla="*/ 78 w 352"/>
                  <a:gd name="T27" fmla="*/ 33 h 447"/>
                  <a:gd name="T28" fmla="*/ 65 w 352"/>
                  <a:gd name="T29" fmla="*/ 45 h 447"/>
                  <a:gd name="T30" fmla="*/ 53 w 352"/>
                  <a:gd name="T31" fmla="*/ 62 h 447"/>
                  <a:gd name="T32" fmla="*/ 53 w 352"/>
                  <a:gd name="T33" fmla="*/ 62 h 447"/>
                  <a:gd name="T34" fmla="*/ 41 w 352"/>
                  <a:gd name="T35" fmla="*/ 94 h 447"/>
                  <a:gd name="T36" fmla="*/ 28 w 352"/>
                  <a:gd name="T37" fmla="*/ 131 h 447"/>
                  <a:gd name="T38" fmla="*/ 24 w 352"/>
                  <a:gd name="T39" fmla="*/ 140 h 447"/>
                  <a:gd name="T40" fmla="*/ 0 w 352"/>
                  <a:gd name="T41" fmla="*/ 140 h 447"/>
                  <a:gd name="T42" fmla="*/ 8 w 352"/>
                  <a:gd name="T43" fmla="*/ 0 h 447"/>
                  <a:gd name="T44" fmla="*/ 348 w 352"/>
                  <a:gd name="T45" fmla="*/ 0 h 447"/>
                  <a:gd name="T46" fmla="*/ 352 w 352"/>
                  <a:gd name="T47" fmla="*/ 140 h 447"/>
                  <a:gd name="T48" fmla="*/ 328 w 352"/>
                  <a:gd name="T49" fmla="*/ 140 h 447"/>
                  <a:gd name="T50" fmla="*/ 328 w 352"/>
                  <a:gd name="T51" fmla="*/ 131 h 447"/>
                  <a:gd name="T52" fmla="*/ 328 w 352"/>
                  <a:gd name="T53" fmla="*/ 131 h 447"/>
                  <a:gd name="T54" fmla="*/ 315 w 352"/>
                  <a:gd name="T55" fmla="*/ 94 h 447"/>
                  <a:gd name="T56" fmla="*/ 299 w 352"/>
                  <a:gd name="T57" fmla="*/ 62 h 447"/>
                  <a:gd name="T58" fmla="*/ 299 w 352"/>
                  <a:gd name="T59" fmla="*/ 62 h 447"/>
                  <a:gd name="T60" fmla="*/ 287 w 352"/>
                  <a:gd name="T61" fmla="*/ 45 h 447"/>
                  <a:gd name="T62" fmla="*/ 274 w 352"/>
                  <a:gd name="T63" fmla="*/ 33 h 447"/>
                  <a:gd name="T64" fmla="*/ 250 w 352"/>
                  <a:gd name="T65" fmla="*/ 33 h 447"/>
                  <a:gd name="T66" fmla="*/ 213 w 352"/>
                  <a:gd name="T67" fmla="*/ 29 h 447"/>
                  <a:gd name="T68" fmla="*/ 209 w 352"/>
                  <a:gd name="T69" fmla="*/ 29 h 447"/>
                  <a:gd name="T70" fmla="*/ 209 w 352"/>
                  <a:gd name="T71" fmla="*/ 381 h 447"/>
                  <a:gd name="T72" fmla="*/ 209 w 352"/>
                  <a:gd name="T73" fmla="*/ 381 h 447"/>
                  <a:gd name="T74" fmla="*/ 213 w 352"/>
                  <a:gd name="T75" fmla="*/ 398 h 447"/>
                  <a:gd name="T76" fmla="*/ 213 w 352"/>
                  <a:gd name="T77" fmla="*/ 410 h 447"/>
                  <a:gd name="T78" fmla="*/ 221 w 352"/>
                  <a:gd name="T79" fmla="*/ 414 h 447"/>
                  <a:gd name="T80" fmla="*/ 229 w 352"/>
                  <a:gd name="T81" fmla="*/ 418 h 447"/>
                  <a:gd name="T82" fmla="*/ 258 w 352"/>
                  <a:gd name="T83" fmla="*/ 422 h 447"/>
                  <a:gd name="T84" fmla="*/ 258 w 352"/>
                  <a:gd name="T8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2" h="447">
                    <a:moveTo>
                      <a:pt x="258" y="447"/>
                    </a:moveTo>
                    <a:lnTo>
                      <a:pt x="94" y="447"/>
                    </a:lnTo>
                    <a:lnTo>
                      <a:pt x="94" y="422"/>
                    </a:lnTo>
                    <a:lnTo>
                      <a:pt x="123" y="418"/>
                    </a:lnTo>
                    <a:lnTo>
                      <a:pt x="123" y="418"/>
                    </a:lnTo>
                    <a:lnTo>
                      <a:pt x="131" y="414"/>
                    </a:lnTo>
                    <a:lnTo>
                      <a:pt x="139" y="410"/>
                    </a:lnTo>
                    <a:lnTo>
                      <a:pt x="143" y="398"/>
                    </a:lnTo>
                    <a:lnTo>
                      <a:pt x="143" y="381"/>
                    </a:lnTo>
                    <a:lnTo>
                      <a:pt x="143" y="29"/>
                    </a:lnTo>
                    <a:lnTo>
                      <a:pt x="139" y="29"/>
                    </a:lnTo>
                    <a:lnTo>
                      <a:pt x="139" y="29"/>
                    </a:lnTo>
                    <a:lnTo>
                      <a:pt x="102" y="33"/>
                    </a:lnTo>
                    <a:lnTo>
                      <a:pt x="78" y="33"/>
                    </a:lnTo>
                    <a:lnTo>
                      <a:pt x="65" y="45"/>
                    </a:lnTo>
                    <a:lnTo>
                      <a:pt x="53" y="62"/>
                    </a:lnTo>
                    <a:lnTo>
                      <a:pt x="53" y="62"/>
                    </a:lnTo>
                    <a:lnTo>
                      <a:pt x="41" y="94"/>
                    </a:lnTo>
                    <a:lnTo>
                      <a:pt x="28" y="131"/>
                    </a:lnTo>
                    <a:lnTo>
                      <a:pt x="24" y="140"/>
                    </a:lnTo>
                    <a:lnTo>
                      <a:pt x="0" y="140"/>
                    </a:lnTo>
                    <a:lnTo>
                      <a:pt x="8" y="0"/>
                    </a:lnTo>
                    <a:lnTo>
                      <a:pt x="348" y="0"/>
                    </a:lnTo>
                    <a:lnTo>
                      <a:pt x="352" y="140"/>
                    </a:lnTo>
                    <a:lnTo>
                      <a:pt x="328" y="140"/>
                    </a:lnTo>
                    <a:lnTo>
                      <a:pt x="328" y="131"/>
                    </a:lnTo>
                    <a:lnTo>
                      <a:pt x="328" y="131"/>
                    </a:lnTo>
                    <a:lnTo>
                      <a:pt x="315" y="94"/>
                    </a:lnTo>
                    <a:lnTo>
                      <a:pt x="299" y="62"/>
                    </a:lnTo>
                    <a:lnTo>
                      <a:pt x="299" y="62"/>
                    </a:lnTo>
                    <a:lnTo>
                      <a:pt x="287" y="45"/>
                    </a:lnTo>
                    <a:lnTo>
                      <a:pt x="274" y="33"/>
                    </a:lnTo>
                    <a:lnTo>
                      <a:pt x="250" y="33"/>
                    </a:lnTo>
                    <a:lnTo>
                      <a:pt x="213" y="29"/>
                    </a:lnTo>
                    <a:lnTo>
                      <a:pt x="209" y="29"/>
                    </a:lnTo>
                    <a:lnTo>
                      <a:pt x="209" y="381"/>
                    </a:lnTo>
                    <a:lnTo>
                      <a:pt x="209" y="381"/>
                    </a:lnTo>
                    <a:lnTo>
                      <a:pt x="213" y="398"/>
                    </a:lnTo>
                    <a:lnTo>
                      <a:pt x="213" y="410"/>
                    </a:lnTo>
                    <a:lnTo>
                      <a:pt x="221" y="414"/>
                    </a:lnTo>
                    <a:lnTo>
                      <a:pt x="229" y="418"/>
                    </a:lnTo>
                    <a:lnTo>
                      <a:pt x="258" y="422"/>
                    </a:lnTo>
                    <a:lnTo>
                      <a:pt x="258"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47" name="Freeform 46"/>
              <p:cNvSpPr>
                <a:spLocks/>
              </p:cNvSpPr>
              <p:nvPr userDrawn="1"/>
            </p:nvSpPr>
            <p:spPr bwMode="auto">
              <a:xfrm>
                <a:off x="569343" y="0"/>
                <a:ext cx="390161" cy="361122"/>
              </a:xfrm>
              <a:custGeom>
                <a:avLst/>
                <a:gdLst>
                  <a:gd name="T0" fmla="*/ 484 w 484"/>
                  <a:gd name="T1" fmla="*/ 447 h 447"/>
                  <a:gd name="T2" fmla="*/ 328 w 484"/>
                  <a:gd name="T3" fmla="*/ 447 h 447"/>
                  <a:gd name="T4" fmla="*/ 328 w 484"/>
                  <a:gd name="T5" fmla="*/ 422 h 447"/>
                  <a:gd name="T6" fmla="*/ 353 w 484"/>
                  <a:gd name="T7" fmla="*/ 418 h 447"/>
                  <a:gd name="T8" fmla="*/ 353 w 484"/>
                  <a:gd name="T9" fmla="*/ 418 h 447"/>
                  <a:gd name="T10" fmla="*/ 361 w 484"/>
                  <a:gd name="T11" fmla="*/ 414 h 447"/>
                  <a:gd name="T12" fmla="*/ 369 w 484"/>
                  <a:gd name="T13" fmla="*/ 410 h 447"/>
                  <a:gd name="T14" fmla="*/ 369 w 484"/>
                  <a:gd name="T15" fmla="*/ 398 h 447"/>
                  <a:gd name="T16" fmla="*/ 373 w 484"/>
                  <a:gd name="T17" fmla="*/ 381 h 447"/>
                  <a:gd name="T18" fmla="*/ 373 w 484"/>
                  <a:gd name="T19" fmla="*/ 45 h 447"/>
                  <a:gd name="T20" fmla="*/ 369 w 484"/>
                  <a:gd name="T21" fmla="*/ 45 h 447"/>
                  <a:gd name="T22" fmla="*/ 250 w 484"/>
                  <a:gd name="T23" fmla="*/ 435 h 447"/>
                  <a:gd name="T24" fmla="*/ 217 w 484"/>
                  <a:gd name="T25" fmla="*/ 435 h 447"/>
                  <a:gd name="T26" fmla="*/ 86 w 484"/>
                  <a:gd name="T27" fmla="*/ 45 h 447"/>
                  <a:gd name="T28" fmla="*/ 82 w 484"/>
                  <a:gd name="T29" fmla="*/ 45 h 447"/>
                  <a:gd name="T30" fmla="*/ 82 w 484"/>
                  <a:gd name="T31" fmla="*/ 373 h 447"/>
                  <a:gd name="T32" fmla="*/ 82 w 484"/>
                  <a:gd name="T33" fmla="*/ 373 h 447"/>
                  <a:gd name="T34" fmla="*/ 86 w 484"/>
                  <a:gd name="T35" fmla="*/ 398 h 447"/>
                  <a:gd name="T36" fmla="*/ 90 w 484"/>
                  <a:gd name="T37" fmla="*/ 410 h 447"/>
                  <a:gd name="T38" fmla="*/ 95 w 484"/>
                  <a:gd name="T39" fmla="*/ 418 h 447"/>
                  <a:gd name="T40" fmla="*/ 107 w 484"/>
                  <a:gd name="T41" fmla="*/ 418 h 447"/>
                  <a:gd name="T42" fmla="*/ 131 w 484"/>
                  <a:gd name="T43" fmla="*/ 422 h 447"/>
                  <a:gd name="T44" fmla="*/ 131 w 484"/>
                  <a:gd name="T45" fmla="*/ 447 h 447"/>
                  <a:gd name="T46" fmla="*/ 0 w 484"/>
                  <a:gd name="T47" fmla="*/ 447 h 447"/>
                  <a:gd name="T48" fmla="*/ 0 w 484"/>
                  <a:gd name="T49" fmla="*/ 422 h 447"/>
                  <a:gd name="T50" fmla="*/ 25 w 484"/>
                  <a:gd name="T51" fmla="*/ 418 h 447"/>
                  <a:gd name="T52" fmla="*/ 25 w 484"/>
                  <a:gd name="T53" fmla="*/ 418 h 447"/>
                  <a:gd name="T54" fmla="*/ 37 w 484"/>
                  <a:gd name="T55" fmla="*/ 414 h 447"/>
                  <a:gd name="T56" fmla="*/ 41 w 484"/>
                  <a:gd name="T57" fmla="*/ 410 h 447"/>
                  <a:gd name="T58" fmla="*/ 50 w 484"/>
                  <a:gd name="T59" fmla="*/ 398 h 447"/>
                  <a:gd name="T60" fmla="*/ 50 w 484"/>
                  <a:gd name="T61" fmla="*/ 373 h 447"/>
                  <a:gd name="T62" fmla="*/ 50 w 484"/>
                  <a:gd name="T63" fmla="*/ 66 h 447"/>
                  <a:gd name="T64" fmla="*/ 50 w 484"/>
                  <a:gd name="T65" fmla="*/ 66 h 447"/>
                  <a:gd name="T66" fmla="*/ 50 w 484"/>
                  <a:gd name="T67" fmla="*/ 45 h 447"/>
                  <a:gd name="T68" fmla="*/ 45 w 484"/>
                  <a:gd name="T69" fmla="*/ 37 h 447"/>
                  <a:gd name="T70" fmla="*/ 37 w 484"/>
                  <a:gd name="T71" fmla="*/ 33 h 447"/>
                  <a:gd name="T72" fmla="*/ 29 w 484"/>
                  <a:gd name="T73" fmla="*/ 29 h 447"/>
                  <a:gd name="T74" fmla="*/ 0 w 484"/>
                  <a:gd name="T75" fmla="*/ 21 h 447"/>
                  <a:gd name="T76" fmla="*/ 0 w 484"/>
                  <a:gd name="T77" fmla="*/ 0 h 447"/>
                  <a:gd name="T78" fmla="*/ 136 w 484"/>
                  <a:gd name="T79" fmla="*/ 0 h 447"/>
                  <a:gd name="T80" fmla="*/ 246 w 484"/>
                  <a:gd name="T81" fmla="*/ 336 h 447"/>
                  <a:gd name="T82" fmla="*/ 357 w 484"/>
                  <a:gd name="T83" fmla="*/ 0 h 447"/>
                  <a:gd name="T84" fmla="*/ 484 w 484"/>
                  <a:gd name="T85" fmla="*/ 0 h 447"/>
                  <a:gd name="T86" fmla="*/ 484 w 484"/>
                  <a:gd name="T87" fmla="*/ 21 h 447"/>
                  <a:gd name="T88" fmla="*/ 455 w 484"/>
                  <a:gd name="T89" fmla="*/ 29 h 447"/>
                  <a:gd name="T90" fmla="*/ 455 w 484"/>
                  <a:gd name="T91" fmla="*/ 29 h 447"/>
                  <a:gd name="T92" fmla="*/ 447 w 484"/>
                  <a:gd name="T93" fmla="*/ 33 h 447"/>
                  <a:gd name="T94" fmla="*/ 443 w 484"/>
                  <a:gd name="T95" fmla="*/ 37 h 447"/>
                  <a:gd name="T96" fmla="*/ 439 w 484"/>
                  <a:gd name="T97" fmla="*/ 45 h 447"/>
                  <a:gd name="T98" fmla="*/ 439 w 484"/>
                  <a:gd name="T99" fmla="*/ 66 h 447"/>
                  <a:gd name="T100" fmla="*/ 439 w 484"/>
                  <a:gd name="T101" fmla="*/ 381 h 447"/>
                  <a:gd name="T102" fmla="*/ 439 w 484"/>
                  <a:gd name="T103" fmla="*/ 381 h 447"/>
                  <a:gd name="T104" fmla="*/ 439 w 484"/>
                  <a:gd name="T105" fmla="*/ 402 h 447"/>
                  <a:gd name="T106" fmla="*/ 443 w 484"/>
                  <a:gd name="T107" fmla="*/ 410 h 447"/>
                  <a:gd name="T108" fmla="*/ 447 w 484"/>
                  <a:gd name="T109" fmla="*/ 414 h 447"/>
                  <a:gd name="T110" fmla="*/ 455 w 484"/>
                  <a:gd name="T111" fmla="*/ 418 h 447"/>
                  <a:gd name="T112" fmla="*/ 484 w 484"/>
                  <a:gd name="T113" fmla="*/ 422 h 447"/>
                  <a:gd name="T114" fmla="*/ 484 w 484"/>
                  <a:gd name="T11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4" h="447">
                    <a:moveTo>
                      <a:pt x="484" y="447"/>
                    </a:moveTo>
                    <a:lnTo>
                      <a:pt x="328" y="447"/>
                    </a:lnTo>
                    <a:lnTo>
                      <a:pt x="328" y="422"/>
                    </a:lnTo>
                    <a:lnTo>
                      <a:pt x="353" y="418"/>
                    </a:lnTo>
                    <a:lnTo>
                      <a:pt x="353" y="418"/>
                    </a:lnTo>
                    <a:lnTo>
                      <a:pt x="361" y="414"/>
                    </a:lnTo>
                    <a:lnTo>
                      <a:pt x="369" y="410"/>
                    </a:lnTo>
                    <a:lnTo>
                      <a:pt x="369" y="398"/>
                    </a:lnTo>
                    <a:lnTo>
                      <a:pt x="373" y="381"/>
                    </a:lnTo>
                    <a:lnTo>
                      <a:pt x="373" y="45"/>
                    </a:lnTo>
                    <a:lnTo>
                      <a:pt x="369" y="45"/>
                    </a:lnTo>
                    <a:lnTo>
                      <a:pt x="250" y="435"/>
                    </a:lnTo>
                    <a:lnTo>
                      <a:pt x="217" y="435"/>
                    </a:lnTo>
                    <a:lnTo>
                      <a:pt x="86" y="45"/>
                    </a:lnTo>
                    <a:lnTo>
                      <a:pt x="82" y="45"/>
                    </a:lnTo>
                    <a:lnTo>
                      <a:pt x="82" y="373"/>
                    </a:lnTo>
                    <a:lnTo>
                      <a:pt x="82" y="373"/>
                    </a:lnTo>
                    <a:lnTo>
                      <a:pt x="86" y="398"/>
                    </a:lnTo>
                    <a:lnTo>
                      <a:pt x="90" y="410"/>
                    </a:lnTo>
                    <a:lnTo>
                      <a:pt x="95" y="418"/>
                    </a:lnTo>
                    <a:lnTo>
                      <a:pt x="107" y="418"/>
                    </a:lnTo>
                    <a:lnTo>
                      <a:pt x="131" y="422"/>
                    </a:lnTo>
                    <a:lnTo>
                      <a:pt x="131" y="447"/>
                    </a:lnTo>
                    <a:lnTo>
                      <a:pt x="0" y="447"/>
                    </a:lnTo>
                    <a:lnTo>
                      <a:pt x="0" y="422"/>
                    </a:lnTo>
                    <a:lnTo>
                      <a:pt x="25" y="418"/>
                    </a:lnTo>
                    <a:lnTo>
                      <a:pt x="25" y="418"/>
                    </a:lnTo>
                    <a:lnTo>
                      <a:pt x="37" y="414"/>
                    </a:lnTo>
                    <a:lnTo>
                      <a:pt x="41" y="410"/>
                    </a:lnTo>
                    <a:lnTo>
                      <a:pt x="50" y="398"/>
                    </a:lnTo>
                    <a:lnTo>
                      <a:pt x="50" y="373"/>
                    </a:lnTo>
                    <a:lnTo>
                      <a:pt x="50" y="66"/>
                    </a:lnTo>
                    <a:lnTo>
                      <a:pt x="50" y="66"/>
                    </a:lnTo>
                    <a:lnTo>
                      <a:pt x="50" y="45"/>
                    </a:lnTo>
                    <a:lnTo>
                      <a:pt x="45" y="37"/>
                    </a:lnTo>
                    <a:lnTo>
                      <a:pt x="37" y="33"/>
                    </a:lnTo>
                    <a:lnTo>
                      <a:pt x="29" y="29"/>
                    </a:lnTo>
                    <a:lnTo>
                      <a:pt x="0" y="21"/>
                    </a:lnTo>
                    <a:lnTo>
                      <a:pt x="0" y="0"/>
                    </a:lnTo>
                    <a:lnTo>
                      <a:pt x="136" y="0"/>
                    </a:lnTo>
                    <a:lnTo>
                      <a:pt x="246" y="336"/>
                    </a:lnTo>
                    <a:lnTo>
                      <a:pt x="357" y="0"/>
                    </a:lnTo>
                    <a:lnTo>
                      <a:pt x="484" y="0"/>
                    </a:lnTo>
                    <a:lnTo>
                      <a:pt x="484" y="21"/>
                    </a:lnTo>
                    <a:lnTo>
                      <a:pt x="455" y="29"/>
                    </a:lnTo>
                    <a:lnTo>
                      <a:pt x="455" y="29"/>
                    </a:lnTo>
                    <a:lnTo>
                      <a:pt x="447" y="33"/>
                    </a:lnTo>
                    <a:lnTo>
                      <a:pt x="443" y="37"/>
                    </a:lnTo>
                    <a:lnTo>
                      <a:pt x="439" y="45"/>
                    </a:lnTo>
                    <a:lnTo>
                      <a:pt x="439" y="66"/>
                    </a:lnTo>
                    <a:lnTo>
                      <a:pt x="439" y="381"/>
                    </a:lnTo>
                    <a:lnTo>
                      <a:pt x="439" y="381"/>
                    </a:lnTo>
                    <a:lnTo>
                      <a:pt x="439" y="402"/>
                    </a:lnTo>
                    <a:lnTo>
                      <a:pt x="443" y="410"/>
                    </a:lnTo>
                    <a:lnTo>
                      <a:pt x="447" y="414"/>
                    </a:lnTo>
                    <a:lnTo>
                      <a:pt x="455" y="418"/>
                    </a:lnTo>
                    <a:lnTo>
                      <a:pt x="484" y="422"/>
                    </a:lnTo>
                    <a:lnTo>
                      <a:pt x="484"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sp>
            <p:nvSpPr>
              <p:cNvPr id="48" name="Freeform 47"/>
              <p:cNvSpPr>
                <a:spLocks noEditPoints="1"/>
              </p:cNvSpPr>
              <p:nvPr userDrawn="1"/>
            </p:nvSpPr>
            <p:spPr bwMode="auto">
              <a:xfrm>
                <a:off x="974785" y="0"/>
                <a:ext cx="313580" cy="361122"/>
              </a:xfrm>
              <a:custGeom>
                <a:avLst/>
                <a:gdLst>
                  <a:gd name="T0" fmla="*/ 115 w 389"/>
                  <a:gd name="T1" fmla="*/ 357 h 447"/>
                  <a:gd name="T2" fmla="*/ 115 w 389"/>
                  <a:gd name="T3" fmla="*/ 385 h 447"/>
                  <a:gd name="T4" fmla="*/ 123 w 389"/>
                  <a:gd name="T5" fmla="*/ 406 h 447"/>
                  <a:gd name="T6" fmla="*/ 140 w 389"/>
                  <a:gd name="T7" fmla="*/ 414 h 447"/>
                  <a:gd name="T8" fmla="*/ 172 w 389"/>
                  <a:gd name="T9" fmla="*/ 418 h 447"/>
                  <a:gd name="T10" fmla="*/ 238 w 389"/>
                  <a:gd name="T11" fmla="*/ 406 h 447"/>
                  <a:gd name="T12" fmla="*/ 283 w 389"/>
                  <a:gd name="T13" fmla="*/ 373 h 447"/>
                  <a:gd name="T14" fmla="*/ 307 w 389"/>
                  <a:gd name="T15" fmla="*/ 316 h 447"/>
                  <a:gd name="T16" fmla="*/ 316 w 389"/>
                  <a:gd name="T17" fmla="*/ 230 h 447"/>
                  <a:gd name="T18" fmla="*/ 316 w 389"/>
                  <a:gd name="T19" fmla="*/ 181 h 447"/>
                  <a:gd name="T20" fmla="*/ 299 w 389"/>
                  <a:gd name="T21" fmla="*/ 107 h 447"/>
                  <a:gd name="T22" fmla="*/ 262 w 389"/>
                  <a:gd name="T23" fmla="*/ 58 h 447"/>
                  <a:gd name="T24" fmla="*/ 209 w 389"/>
                  <a:gd name="T25" fmla="*/ 33 h 447"/>
                  <a:gd name="T26" fmla="*/ 172 w 389"/>
                  <a:gd name="T27" fmla="*/ 29 h 447"/>
                  <a:gd name="T28" fmla="*/ 115 w 389"/>
                  <a:gd name="T29" fmla="*/ 37 h 447"/>
                  <a:gd name="T30" fmla="*/ 0 w 389"/>
                  <a:gd name="T31" fmla="*/ 447 h 447"/>
                  <a:gd name="T32" fmla="*/ 29 w 389"/>
                  <a:gd name="T33" fmla="*/ 418 h 447"/>
                  <a:gd name="T34" fmla="*/ 37 w 389"/>
                  <a:gd name="T35" fmla="*/ 414 h 447"/>
                  <a:gd name="T36" fmla="*/ 45 w 389"/>
                  <a:gd name="T37" fmla="*/ 398 h 447"/>
                  <a:gd name="T38" fmla="*/ 45 w 389"/>
                  <a:gd name="T39" fmla="*/ 66 h 447"/>
                  <a:gd name="T40" fmla="*/ 45 w 389"/>
                  <a:gd name="T41" fmla="*/ 45 h 447"/>
                  <a:gd name="T42" fmla="*/ 37 w 389"/>
                  <a:gd name="T43" fmla="*/ 33 h 447"/>
                  <a:gd name="T44" fmla="*/ 0 w 389"/>
                  <a:gd name="T45" fmla="*/ 21 h 447"/>
                  <a:gd name="T46" fmla="*/ 180 w 389"/>
                  <a:gd name="T47" fmla="*/ 0 h 447"/>
                  <a:gd name="T48" fmla="*/ 230 w 389"/>
                  <a:gd name="T49" fmla="*/ 4 h 447"/>
                  <a:gd name="T50" fmla="*/ 307 w 389"/>
                  <a:gd name="T51" fmla="*/ 33 h 447"/>
                  <a:gd name="T52" fmla="*/ 361 w 389"/>
                  <a:gd name="T53" fmla="*/ 86 h 447"/>
                  <a:gd name="T54" fmla="*/ 385 w 389"/>
                  <a:gd name="T55" fmla="*/ 168 h 447"/>
                  <a:gd name="T56" fmla="*/ 389 w 389"/>
                  <a:gd name="T57" fmla="*/ 221 h 447"/>
                  <a:gd name="T58" fmla="*/ 373 w 389"/>
                  <a:gd name="T59" fmla="*/ 316 h 447"/>
                  <a:gd name="T60" fmla="*/ 332 w 389"/>
                  <a:gd name="T61" fmla="*/ 385 h 447"/>
                  <a:gd name="T62" fmla="*/ 266 w 389"/>
                  <a:gd name="T63" fmla="*/ 430 h 447"/>
                  <a:gd name="T64" fmla="*/ 176 w 389"/>
                  <a:gd name="T65"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9" h="447">
                    <a:moveTo>
                      <a:pt x="115" y="37"/>
                    </a:moveTo>
                    <a:lnTo>
                      <a:pt x="115" y="357"/>
                    </a:lnTo>
                    <a:lnTo>
                      <a:pt x="115" y="357"/>
                    </a:lnTo>
                    <a:lnTo>
                      <a:pt x="115" y="385"/>
                    </a:lnTo>
                    <a:lnTo>
                      <a:pt x="119" y="398"/>
                    </a:lnTo>
                    <a:lnTo>
                      <a:pt x="123" y="406"/>
                    </a:lnTo>
                    <a:lnTo>
                      <a:pt x="131" y="410"/>
                    </a:lnTo>
                    <a:lnTo>
                      <a:pt x="140" y="414"/>
                    </a:lnTo>
                    <a:lnTo>
                      <a:pt x="172" y="418"/>
                    </a:lnTo>
                    <a:lnTo>
                      <a:pt x="172" y="418"/>
                    </a:lnTo>
                    <a:lnTo>
                      <a:pt x="209" y="414"/>
                    </a:lnTo>
                    <a:lnTo>
                      <a:pt x="238" y="406"/>
                    </a:lnTo>
                    <a:lnTo>
                      <a:pt x="262" y="394"/>
                    </a:lnTo>
                    <a:lnTo>
                      <a:pt x="283" y="373"/>
                    </a:lnTo>
                    <a:lnTo>
                      <a:pt x="299" y="344"/>
                    </a:lnTo>
                    <a:lnTo>
                      <a:pt x="307" y="316"/>
                    </a:lnTo>
                    <a:lnTo>
                      <a:pt x="316" y="275"/>
                    </a:lnTo>
                    <a:lnTo>
                      <a:pt x="316" y="230"/>
                    </a:lnTo>
                    <a:lnTo>
                      <a:pt x="316" y="230"/>
                    </a:lnTo>
                    <a:lnTo>
                      <a:pt x="316" y="181"/>
                    </a:lnTo>
                    <a:lnTo>
                      <a:pt x="307" y="140"/>
                    </a:lnTo>
                    <a:lnTo>
                      <a:pt x="299" y="107"/>
                    </a:lnTo>
                    <a:lnTo>
                      <a:pt x="283" y="78"/>
                    </a:lnTo>
                    <a:lnTo>
                      <a:pt x="262" y="58"/>
                    </a:lnTo>
                    <a:lnTo>
                      <a:pt x="238" y="41"/>
                    </a:lnTo>
                    <a:lnTo>
                      <a:pt x="209" y="33"/>
                    </a:lnTo>
                    <a:lnTo>
                      <a:pt x="172" y="29"/>
                    </a:lnTo>
                    <a:lnTo>
                      <a:pt x="172" y="29"/>
                    </a:lnTo>
                    <a:lnTo>
                      <a:pt x="140" y="33"/>
                    </a:lnTo>
                    <a:lnTo>
                      <a:pt x="115" y="37"/>
                    </a:lnTo>
                    <a:close/>
                    <a:moveTo>
                      <a:pt x="176" y="447"/>
                    </a:moveTo>
                    <a:lnTo>
                      <a:pt x="0" y="447"/>
                    </a:lnTo>
                    <a:lnTo>
                      <a:pt x="0" y="422"/>
                    </a:lnTo>
                    <a:lnTo>
                      <a:pt x="29" y="418"/>
                    </a:lnTo>
                    <a:lnTo>
                      <a:pt x="29" y="418"/>
                    </a:lnTo>
                    <a:lnTo>
                      <a:pt x="37" y="414"/>
                    </a:lnTo>
                    <a:lnTo>
                      <a:pt x="41" y="410"/>
                    </a:lnTo>
                    <a:lnTo>
                      <a:pt x="45" y="398"/>
                    </a:lnTo>
                    <a:lnTo>
                      <a:pt x="45" y="381"/>
                    </a:lnTo>
                    <a:lnTo>
                      <a:pt x="45" y="66"/>
                    </a:lnTo>
                    <a:lnTo>
                      <a:pt x="45" y="66"/>
                    </a:lnTo>
                    <a:lnTo>
                      <a:pt x="45" y="45"/>
                    </a:lnTo>
                    <a:lnTo>
                      <a:pt x="41" y="37"/>
                    </a:lnTo>
                    <a:lnTo>
                      <a:pt x="37" y="33"/>
                    </a:lnTo>
                    <a:lnTo>
                      <a:pt x="29" y="29"/>
                    </a:lnTo>
                    <a:lnTo>
                      <a:pt x="0" y="21"/>
                    </a:lnTo>
                    <a:lnTo>
                      <a:pt x="0" y="0"/>
                    </a:lnTo>
                    <a:lnTo>
                      <a:pt x="180" y="0"/>
                    </a:lnTo>
                    <a:lnTo>
                      <a:pt x="180" y="0"/>
                    </a:lnTo>
                    <a:lnTo>
                      <a:pt x="230" y="4"/>
                    </a:lnTo>
                    <a:lnTo>
                      <a:pt x="271" y="17"/>
                    </a:lnTo>
                    <a:lnTo>
                      <a:pt x="307" y="33"/>
                    </a:lnTo>
                    <a:lnTo>
                      <a:pt x="336" y="58"/>
                    </a:lnTo>
                    <a:lnTo>
                      <a:pt x="361" y="86"/>
                    </a:lnTo>
                    <a:lnTo>
                      <a:pt x="377" y="123"/>
                    </a:lnTo>
                    <a:lnTo>
                      <a:pt x="385" y="168"/>
                    </a:lnTo>
                    <a:lnTo>
                      <a:pt x="389" y="221"/>
                    </a:lnTo>
                    <a:lnTo>
                      <a:pt x="389" y="221"/>
                    </a:lnTo>
                    <a:lnTo>
                      <a:pt x="385" y="271"/>
                    </a:lnTo>
                    <a:lnTo>
                      <a:pt x="373" y="316"/>
                    </a:lnTo>
                    <a:lnTo>
                      <a:pt x="357" y="353"/>
                    </a:lnTo>
                    <a:lnTo>
                      <a:pt x="332" y="385"/>
                    </a:lnTo>
                    <a:lnTo>
                      <a:pt x="303" y="410"/>
                    </a:lnTo>
                    <a:lnTo>
                      <a:pt x="266" y="430"/>
                    </a:lnTo>
                    <a:lnTo>
                      <a:pt x="226" y="443"/>
                    </a:lnTo>
                    <a:lnTo>
                      <a:pt x="176" y="447"/>
                    </a:lnTo>
                    <a:close/>
                  </a:path>
                </a:pathLst>
              </a:custGeom>
              <a:solidFill>
                <a:schemeClr val="bg1"/>
              </a:solidFill>
              <a:ln>
                <a:noFill/>
              </a:ln>
              <a:extLst/>
            </p:spPr>
            <p:txBody>
              <a:bodyPr rot="0" vert="horz" wrap="square" lIns="91440" tIns="45720" rIns="91440" bIns="45720" anchor="t" anchorCtr="0" upright="1">
                <a:noAutofit/>
              </a:bodyPr>
              <a:lstStyle/>
              <a:p>
                <a:endParaRPr lang="en-GB"/>
              </a:p>
            </p:txBody>
          </p:sp>
        </p:grpSp>
        <p:grpSp>
          <p:nvGrpSpPr>
            <p:cNvPr id="19" name="Group 18"/>
            <p:cNvGrpSpPr/>
            <p:nvPr userDrawn="1"/>
          </p:nvGrpSpPr>
          <p:grpSpPr>
            <a:xfrm>
              <a:off x="0" y="0"/>
              <a:ext cx="2631611" cy="392402"/>
              <a:chOff x="0" y="15107"/>
              <a:chExt cx="2631872" cy="396808"/>
            </a:xfrm>
          </p:grpSpPr>
          <p:sp>
            <p:nvSpPr>
              <p:cNvPr id="20" name="Freeform 19"/>
              <p:cNvSpPr>
                <a:spLocks/>
              </p:cNvSpPr>
              <p:nvPr userDrawn="1"/>
            </p:nvSpPr>
            <p:spPr bwMode="auto">
              <a:xfrm>
                <a:off x="708408" y="45272"/>
                <a:ext cx="70485" cy="67310"/>
              </a:xfrm>
              <a:custGeom>
                <a:avLst/>
                <a:gdLst>
                  <a:gd name="T0" fmla="*/ 160 w 320"/>
                  <a:gd name="T1" fmla="*/ 0 h 305"/>
                  <a:gd name="T2" fmla="*/ 160 w 320"/>
                  <a:gd name="T3" fmla="*/ 0 h 305"/>
                  <a:gd name="T4" fmla="*/ 130 w 320"/>
                  <a:gd name="T5" fmla="*/ 0 h 305"/>
                  <a:gd name="T6" fmla="*/ 100 w 320"/>
                  <a:gd name="T7" fmla="*/ 10 h 305"/>
                  <a:gd name="T8" fmla="*/ 70 w 320"/>
                  <a:gd name="T9" fmla="*/ 25 h 305"/>
                  <a:gd name="T10" fmla="*/ 45 w 320"/>
                  <a:gd name="T11" fmla="*/ 45 h 305"/>
                  <a:gd name="T12" fmla="*/ 25 w 320"/>
                  <a:gd name="T13" fmla="*/ 65 h 305"/>
                  <a:gd name="T14" fmla="*/ 10 w 320"/>
                  <a:gd name="T15" fmla="*/ 90 h 305"/>
                  <a:gd name="T16" fmla="*/ 5 w 320"/>
                  <a:gd name="T17" fmla="*/ 120 h 305"/>
                  <a:gd name="T18" fmla="*/ 0 w 320"/>
                  <a:gd name="T19" fmla="*/ 155 h 305"/>
                  <a:gd name="T20" fmla="*/ 0 w 320"/>
                  <a:gd name="T21" fmla="*/ 155 h 305"/>
                  <a:gd name="T22" fmla="*/ 5 w 320"/>
                  <a:gd name="T23" fmla="*/ 185 h 305"/>
                  <a:gd name="T24" fmla="*/ 15 w 320"/>
                  <a:gd name="T25" fmla="*/ 210 h 305"/>
                  <a:gd name="T26" fmla="*/ 30 w 320"/>
                  <a:gd name="T27" fmla="*/ 235 h 305"/>
                  <a:gd name="T28" fmla="*/ 50 w 320"/>
                  <a:gd name="T29" fmla="*/ 260 h 305"/>
                  <a:gd name="T30" fmla="*/ 70 w 320"/>
                  <a:gd name="T31" fmla="*/ 280 h 305"/>
                  <a:gd name="T32" fmla="*/ 100 w 320"/>
                  <a:gd name="T33" fmla="*/ 295 h 305"/>
                  <a:gd name="T34" fmla="*/ 130 w 320"/>
                  <a:gd name="T35" fmla="*/ 305 h 305"/>
                  <a:gd name="T36" fmla="*/ 160 w 320"/>
                  <a:gd name="T37" fmla="*/ 305 h 305"/>
                  <a:gd name="T38" fmla="*/ 160 w 320"/>
                  <a:gd name="T39" fmla="*/ 305 h 305"/>
                  <a:gd name="T40" fmla="*/ 190 w 320"/>
                  <a:gd name="T41" fmla="*/ 305 h 305"/>
                  <a:gd name="T42" fmla="*/ 220 w 320"/>
                  <a:gd name="T43" fmla="*/ 295 h 305"/>
                  <a:gd name="T44" fmla="*/ 250 w 320"/>
                  <a:gd name="T45" fmla="*/ 280 h 305"/>
                  <a:gd name="T46" fmla="*/ 270 w 320"/>
                  <a:gd name="T47" fmla="*/ 260 h 305"/>
                  <a:gd name="T48" fmla="*/ 290 w 320"/>
                  <a:gd name="T49" fmla="*/ 235 h 305"/>
                  <a:gd name="T50" fmla="*/ 305 w 320"/>
                  <a:gd name="T51" fmla="*/ 210 h 305"/>
                  <a:gd name="T52" fmla="*/ 315 w 320"/>
                  <a:gd name="T53" fmla="*/ 185 h 305"/>
                  <a:gd name="T54" fmla="*/ 320 w 320"/>
                  <a:gd name="T55" fmla="*/ 155 h 305"/>
                  <a:gd name="T56" fmla="*/ 320 w 320"/>
                  <a:gd name="T57" fmla="*/ 155 h 305"/>
                  <a:gd name="T58" fmla="*/ 315 w 320"/>
                  <a:gd name="T59" fmla="*/ 120 h 305"/>
                  <a:gd name="T60" fmla="*/ 305 w 320"/>
                  <a:gd name="T61" fmla="*/ 95 h 305"/>
                  <a:gd name="T62" fmla="*/ 290 w 320"/>
                  <a:gd name="T63" fmla="*/ 65 h 305"/>
                  <a:gd name="T64" fmla="*/ 275 w 320"/>
                  <a:gd name="T65" fmla="*/ 45 h 305"/>
                  <a:gd name="T66" fmla="*/ 250 w 320"/>
                  <a:gd name="T67" fmla="*/ 25 h 305"/>
                  <a:gd name="T68" fmla="*/ 225 w 320"/>
                  <a:gd name="T69" fmla="*/ 10 h 305"/>
                  <a:gd name="T70" fmla="*/ 195 w 320"/>
                  <a:gd name="T71" fmla="*/ 0 h 305"/>
                  <a:gd name="T72" fmla="*/ 160 w 320"/>
                  <a:gd name="T73" fmla="*/ 0 h 305"/>
                  <a:gd name="T74" fmla="*/ 160 w 320"/>
                  <a:gd name="T75"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305">
                    <a:moveTo>
                      <a:pt x="160" y="0"/>
                    </a:moveTo>
                    <a:lnTo>
                      <a:pt x="160" y="0"/>
                    </a:lnTo>
                    <a:lnTo>
                      <a:pt x="130" y="0"/>
                    </a:lnTo>
                    <a:lnTo>
                      <a:pt x="100" y="10"/>
                    </a:lnTo>
                    <a:lnTo>
                      <a:pt x="70" y="25"/>
                    </a:lnTo>
                    <a:lnTo>
                      <a:pt x="45" y="45"/>
                    </a:lnTo>
                    <a:lnTo>
                      <a:pt x="25" y="65"/>
                    </a:lnTo>
                    <a:lnTo>
                      <a:pt x="10" y="90"/>
                    </a:lnTo>
                    <a:lnTo>
                      <a:pt x="5" y="120"/>
                    </a:lnTo>
                    <a:lnTo>
                      <a:pt x="0" y="155"/>
                    </a:lnTo>
                    <a:lnTo>
                      <a:pt x="0" y="155"/>
                    </a:lnTo>
                    <a:lnTo>
                      <a:pt x="5" y="185"/>
                    </a:lnTo>
                    <a:lnTo>
                      <a:pt x="15" y="210"/>
                    </a:lnTo>
                    <a:lnTo>
                      <a:pt x="30" y="235"/>
                    </a:lnTo>
                    <a:lnTo>
                      <a:pt x="50" y="260"/>
                    </a:lnTo>
                    <a:lnTo>
                      <a:pt x="70" y="280"/>
                    </a:lnTo>
                    <a:lnTo>
                      <a:pt x="100" y="295"/>
                    </a:lnTo>
                    <a:lnTo>
                      <a:pt x="130" y="305"/>
                    </a:lnTo>
                    <a:lnTo>
                      <a:pt x="160" y="305"/>
                    </a:lnTo>
                    <a:lnTo>
                      <a:pt x="160" y="305"/>
                    </a:lnTo>
                    <a:lnTo>
                      <a:pt x="190" y="305"/>
                    </a:lnTo>
                    <a:lnTo>
                      <a:pt x="220" y="295"/>
                    </a:lnTo>
                    <a:lnTo>
                      <a:pt x="250" y="280"/>
                    </a:lnTo>
                    <a:lnTo>
                      <a:pt x="270" y="260"/>
                    </a:lnTo>
                    <a:lnTo>
                      <a:pt x="290" y="235"/>
                    </a:lnTo>
                    <a:lnTo>
                      <a:pt x="305" y="210"/>
                    </a:lnTo>
                    <a:lnTo>
                      <a:pt x="315" y="185"/>
                    </a:lnTo>
                    <a:lnTo>
                      <a:pt x="320" y="155"/>
                    </a:lnTo>
                    <a:lnTo>
                      <a:pt x="320" y="155"/>
                    </a:lnTo>
                    <a:lnTo>
                      <a:pt x="315" y="120"/>
                    </a:lnTo>
                    <a:lnTo>
                      <a:pt x="305" y="95"/>
                    </a:lnTo>
                    <a:lnTo>
                      <a:pt x="290" y="65"/>
                    </a:lnTo>
                    <a:lnTo>
                      <a:pt x="275" y="45"/>
                    </a:lnTo>
                    <a:lnTo>
                      <a:pt x="250" y="25"/>
                    </a:lnTo>
                    <a:lnTo>
                      <a:pt x="225" y="10"/>
                    </a:lnTo>
                    <a:lnTo>
                      <a:pt x="195" y="0"/>
                    </a:lnTo>
                    <a:lnTo>
                      <a:pt x="160" y="0"/>
                    </a:lnTo>
                    <a:lnTo>
                      <a:pt x="16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1" name="Freeform 20"/>
              <p:cNvSpPr>
                <a:spLocks/>
              </p:cNvSpPr>
              <p:nvPr userDrawn="1"/>
            </p:nvSpPr>
            <p:spPr bwMode="auto">
              <a:xfrm>
                <a:off x="2059912" y="45307"/>
                <a:ext cx="70485" cy="67310"/>
              </a:xfrm>
              <a:custGeom>
                <a:avLst/>
                <a:gdLst>
                  <a:gd name="T0" fmla="*/ 160 w 320"/>
                  <a:gd name="T1" fmla="*/ 0 h 305"/>
                  <a:gd name="T2" fmla="*/ 160 w 320"/>
                  <a:gd name="T3" fmla="*/ 0 h 305"/>
                  <a:gd name="T4" fmla="*/ 125 w 320"/>
                  <a:gd name="T5" fmla="*/ 0 h 305"/>
                  <a:gd name="T6" fmla="*/ 95 w 320"/>
                  <a:gd name="T7" fmla="*/ 10 h 305"/>
                  <a:gd name="T8" fmla="*/ 70 w 320"/>
                  <a:gd name="T9" fmla="*/ 25 h 305"/>
                  <a:gd name="T10" fmla="*/ 45 w 320"/>
                  <a:gd name="T11" fmla="*/ 45 h 305"/>
                  <a:gd name="T12" fmla="*/ 25 w 320"/>
                  <a:gd name="T13" fmla="*/ 65 h 305"/>
                  <a:gd name="T14" fmla="*/ 10 w 320"/>
                  <a:gd name="T15" fmla="*/ 90 h 305"/>
                  <a:gd name="T16" fmla="*/ 5 w 320"/>
                  <a:gd name="T17" fmla="*/ 120 h 305"/>
                  <a:gd name="T18" fmla="*/ 0 w 320"/>
                  <a:gd name="T19" fmla="*/ 155 h 305"/>
                  <a:gd name="T20" fmla="*/ 0 w 320"/>
                  <a:gd name="T21" fmla="*/ 155 h 305"/>
                  <a:gd name="T22" fmla="*/ 5 w 320"/>
                  <a:gd name="T23" fmla="*/ 185 h 305"/>
                  <a:gd name="T24" fmla="*/ 10 w 320"/>
                  <a:gd name="T25" fmla="*/ 210 h 305"/>
                  <a:gd name="T26" fmla="*/ 30 w 320"/>
                  <a:gd name="T27" fmla="*/ 235 h 305"/>
                  <a:gd name="T28" fmla="*/ 50 w 320"/>
                  <a:gd name="T29" fmla="*/ 260 h 305"/>
                  <a:gd name="T30" fmla="*/ 70 w 320"/>
                  <a:gd name="T31" fmla="*/ 280 h 305"/>
                  <a:gd name="T32" fmla="*/ 100 w 320"/>
                  <a:gd name="T33" fmla="*/ 295 h 305"/>
                  <a:gd name="T34" fmla="*/ 130 w 320"/>
                  <a:gd name="T35" fmla="*/ 305 h 305"/>
                  <a:gd name="T36" fmla="*/ 160 w 320"/>
                  <a:gd name="T37" fmla="*/ 305 h 305"/>
                  <a:gd name="T38" fmla="*/ 160 w 320"/>
                  <a:gd name="T39" fmla="*/ 305 h 305"/>
                  <a:gd name="T40" fmla="*/ 190 w 320"/>
                  <a:gd name="T41" fmla="*/ 305 h 305"/>
                  <a:gd name="T42" fmla="*/ 220 w 320"/>
                  <a:gd name="T43" fmla="*/ 295 h 305"/>
                  <a:gd name="T44" fmla="*/ 245 w 320"/>
                  <a:gd name="T45" fmla="*/ 280 h 305"/>
                  <a:gd name="T46" fmla="*/ 270 w 320"/>
                  <a:gd name="T47" fmla="*/ 260 h 305"/>
                  <a:gd name="T48" fmla="*/ 290 w 320"/>
                  <a:gd name="T49" fmla="*/ 235 h 305"/>
                  <a:gd name="T50" fmla="*/ 305 w 320"/>
                  <a:gd name="T51" fmla="*/ 210 h 305"/>
                  <a:gd name="T52" fmla="*/ 315 w 320"/>
                  <a:gd name="T53" fmla="*/ 185 h 305"/>
                  <a:gd name="T54" fmla="*/ 320 w 320"/>
                  <a:gd name="T55" fmla="*/ 155 h 305"/>
                  <a:gd name="T56" fmla="*/ 320 w 320"/>
                  <a:gd name="T57" fmla="*/ 155 h 305"/>
                  <a:gd name="T58" fmla="*/ 315 w 320"/>
                  <a:gd name="T59" fmla="*/ 120 h 305"/>
                  <a:gd name="T60" fmla="*/ 305 w 320"/>
                  <a:gd name="T61" fmla="*/ 95 h 305"/>
                  <a:gd name="T62" fmla="*/ 290 w 320"/>
                  <a:gd name="T63" fmla="*/ 65 h 305"/>
                  <a:gd name="T64" fmla="*/ 270 w 320"/>
                  <a:gd name="T65" fmla="*/ 45 h 305"/>
                  <a:gd name="T66" fmla="*/ 250 w 320"/>
                  <a:gd name="T67" fmla="*/ 25 h 305"/>
                  <a:gd name="T68" fmla="*/ 220 w 320"/>
                  <a:gd name="T69" fmla="*/ 10 h 305"/>
                  <a:gd name="T70" fmla="*/ 190 w 320"/>
                  <a:gd name="T71" fmla="*/ 0 h 305"/>
                  <a:gd name="T72" fmla="*/ 160 w 320"/>
                  <a:gd name="T73" fmla="*/ 0 h 305"/>
                  <a:gd name="T74" fmla="*/ 160 w 320"/>
                  <a:gd name="T75"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305">
                    <a:moveTo>
                      <a:pt x="160" y="0"/>
                    </a:moveTo>
                    <a:lnTo>
                      <a:pt x="160" y="0"/>
                    </a:lnTo>
                    <a:lnTo>
                      <a:pt x="125" y="0"/>
                    </a:lnTo>
                    <a:lnTo>
                      <a:pt x="95" y="10"/>
                    </a:lnTo>
                    <a:lnTo>
                      <a:pt x="70" y="25"/>
                    </a:lnTo>
                    <a:lnTo>
                      <a:pt x="45" y="45"/>
                    </a:lnTo>
                    <a:lnTo>
                      <a:pt x="25" y="65"/>
                    </a:lnTo>
                    <a:lnTo>
                      <a:pt x="10" y="90"/>
                    </a:lnTo>
                    <a:lnTo>
                      <a:pt x="5" y="120"/>
                    </a:lnTo>
                    <a:lnTo>
                      <a:pt x="0" y="155"/>
                    </a:lnTo>
                    <a:lnTo>
                      <a:pt x="0" y="155"/>
                    </a:lnTo>
                    <a:lnTo>
                      <a:pt x="5" y="185"/>
                    </a:lnTo>
                    <a:lnTo>
                      <a:pt x="10" y="210"/>
                    </a:lnTo>
                    <a:lnTo>
                      <a:pt x="30" y="235"/>
                    </a:lnTo>
                    <a:lnTo>
                      <a:pt x="50" y="260"/>
                    </a:lnTo>
                    <a:lnTo>
                      <a:pt x="70" y="280"/>
                    </a:lnTo>
                    <a:lnTo>
                      <a:pt x="100" y="295"/>
                    </a:lnTo>
                    <a:lnTo>
                      <a:pt x="130" y="305"/>
                    </a:lnTo>
                    <a:lnTo>
                      <a:pt x="160" y="305"/>
                    </a:lnTo>
                    <a:lnTo>
                      <a:pt x="160" y="305"/>
                    </a:lnTo>
                    <a:lnTo>
                      <a:pt x="190" y="305"/>
                    </a:lnTo>
                    <a:lnTo>
                      <a:pt x="220" y="295"/>
                    </a:lnTo>
                    <a:lnTo>
                      <a:pt x="245" y="280"/>
                    </a:lnTo>
                    <a:lnTo>
                      <a:pt x="270" y="260"/>
                    </a:lnTo>
                    <a:lnTo>
                      <a:pt x="290" y="235"/>
                    </a:lnTo>
                    <a:lnTo>
                      <a:pt x="305" y="210"/>
                    </a:lnTo>
                    <a:lnTo>
                      <a:pt x="315" y="185"/>
                    </a:lnTo>
                    <a:lnTo>
                      <a:pt x="320" y="155"/>
                    </a:lnTo>
                    <a:lnTo>
                      <a:pt x="320" y="155"/>
                    </a:lnTo>
                    <a:lnTo>
                      <a:pt x="315" y="120"/>
                    </a:lnTo>
                    <a:lnTo>
                      <a:pt x="305" y="95"/>
                    </a:lnTo>
                    <a:lnTo>
                      <a:pt x="290" y="65"/>
                    </a:lnTo>
                    <a:lnTo>
                      <a:pt x="270" y="45"/>
                    </a:lnTo>
                    <a:lnTo>
                      <a:pt x="250" y="25"/>
                    </a:lnTo>
                    <a:lnTo>
                      <a:pt x="220" y="10"/>
                    </a:lnTo>
                    <a:lnTo>
                      <a:pt x="190" y="0"/>
                    </a:lnTo>
                    <a:lnTo>
                      <a:pt x="160" y="0"/>
                    </a:lnTo>
                    <a:lnTo>
                      <a:pt x="16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2" name="Freeform 21"/>
              <p:cNvSpPr>
                <a:spLocks noEditPoints="1"/>
              </p:cNvSpPr>
              <p:nvPr userDrawn="1"/>
            </p:nvSpPr>
            <p:spPr bwMode="auto">
              <a:xfrm>
                <a:off x="391885" y="60344"/>
                <a:ext cx="281305" cy="344171"/>
              </a:xfrm>
              <a:custGeom>
                <a:avLst/>
                <a:gdLst>
                  <a:gd name="T0" fmla="*/ 920 w 1270"/>
                  <a:gd name="T1" fmla="*/ 710 h 1555"/>
                  <a:gd name="T2" fmla="*/ 1075 w 1270"/>
                  <a:gd name="T3" fmla="*/ 630 h 1555"/>
                  <a:gd name="T4" fmla="*/ 1135 w 1270"/>
                  <a:gd name="T5" fmla="*/ 560 h 1555"/>
                  <a:gd name="T6" fmla="*/ 1175 w 1270"/>
                  <a:gd name="T7" fmla="*/ 475 h 1555"/>
                  <a:gd name="T8" fmla="*/ 1185 w 1270"/>
                  <a:gd name="T9" fmla="*/ 370 h 1555"/>
                  <a:gd name="T10" fmla="*/ 1165 w 1270"/>
                  <a:gd name="T11" fmla="*/ 245 h 1555"/>
                  <a:gd name="T12" fmla="*/ 1105 w 1270"/>
                  <a:gd name="T13" fmla="*/ 145 h 1555"/>
                  <a:gd name="T14" fmla="*/ 1010 w 1270"/>
                  <a:gd name="T15" fmla="*/ 70 h 1555"/>
                  <a:gd name="T16" fmla="*/ 875 w 1270"/>
                  <a:gd name="T17" fmla="*/ 25 h 1555"/>
                  <a:gd name="T18" fmla="*/ 695 w 1270"/>
                  <a:gd name="T19" fmla="*/ 0 h 1555"/>
                  <a:gd name="T20" fmla="*/ 0 w 1270"/>
                  <a:gd name="T21" fmla="*/ 115 h 1555"/>
                  <a:gd name="T22" fmla="*/ 145 w 1270"/>
                  <a:gd name="T23" fmla="*/ 120 h 1555"/>
                  <a:gd name="T24" fmla="*/ 180 w 1270"/>
                  <a:gd name="T25" fmla="*/ 170 h 1555"/>
                  <a:gd name="T26" fmla="*/ 180 w 1270"/>
                  <a:gd name="T27" fmla="*/ 1325 h 1555"/>
                  <a:gd name="T28" fmla="*/ 175 w 1270"/>
                  <a:gd name="T29" fmla="*/ 1395 h 1555"/>
                  <a:gd name="T30" fmla="*/ 160 w 1270"/>
                  <a:gd name="T31" fmla="*/ 1430 h 1555"/>
                  <a:gd name="T32" fmla="*/ 0 w 1270"/>
                  <a:gd name="T33" fmla="*/ 1440 h 1555"/>
                  <a:gd name="T34" fmla="*/ 685 w 1270"/>
                  <a:gd name="T35" fmla="*/ 1555 h 1555"/>
                  <a:gd name="T36" fmla="*/ 875 w 1270"/>
                  <a:gd name="T37" fmla="*/ 1540 h 1555"/>
                  <a:gd name="T38" fmla="*/ 1030 w 1270"/>
                  <a:gd name="T39" fmla="*/ 1490 h 1555"/>
                  <a:gd name="T40" fmla="*/ 1150 w 1270"/>
                  <a:gd name="T41" fmla="*/ 1410 h 1555"/>
                  <a:gd name="T42" fmla="*/ 1230 w 1270"/>
                  <a:gd name="T43" fmla="*/ 1300 h 1555"/>
                  <a:gd name="T44" fmla="*/ 1265 w 1270"/>
                  <a:gd name="T45" fmla="*/ 1165 h 1555"/>
                  <a:gd name="T46" fmla="*/ 1265 w 1270"/>
                  <a:gd name="T47" fmla="*/ 1075 h 1555"/>
                  <a:gd name="T48" fmla="*/ 1240 w 1270"/>
                  <a:gd name="T49" fmla="*/ 965 h 1555"/>
                  <a:gd name="T50" fmla="*/ 1185 w 1270"/>
                  <a:gd name="T51" fmla="*/ 880 h 1555"/>
                  <a:gd name="T52" fmla="*/ 1100 w 1270"/>
                  <a:gd name="T53" fmla="*/ 810 h 1555"/>
                  <a:gd name="T54" fmla="*/ 985 w 1270"/>
                  <a:gd name="T55" fmla="*/ 760 h 1555"/>
                  <a:gd name="T56" fmla="*/ 840 w 1270"/>
                  <a:gd name="T57" fmla="*/ 735 h 1555"/>
                  <a:gd name="T58" fmla="*/ 985 w 1270"/>
                  <a:gd name="T59" fmla="*/ 1215 h 1555"/>
                  <a:gd name="T60" fmla="*/ 960 w 1270"/>
                  <a:gd name="T61" fmla="*/ 1300 h 1555"/>
                  <a:gd name="T62" fmla="*/ 910 w 1270"/>
                  <a:gd name="T63" fmla="*/ 1365 h 1555"/>
                  <a:gd name="T64" fmla="*/ 835 w 1270"/>
                  <a:gd name="T65" fmla="*/ 1410 h 1555"/>
                  <a:gd name="T66" fmla="*/ 665 w 1270"/>
                  <a:gd name="T67" fmla="*/ 1440 h 1555"/>
                  <a:gd name="T68" fmla="*/ 545 w 1270"/>
                  <a:gd name="T69" fmla="*/ 1435 h 1555"/>
                  <a:gd name="T70" fmla="*/ 460 w 1270"/>
                  <a:gd name="T71" fmla="*/ 1395 h 1555"/>
                  <a:gd name="T72" fmla="*/ 445 w 1270"/>
                  <a:gd name="T73" fmla="*/ 1275 h 1555"/>
                  <a:gd name="T74" fmla="*/ 655 w 1270"/>
                  <a:gd name="T75" fmla="*/ 810 h 1555"/>
                  <a:gd name="T76" fmla="*/ 810 w 1270"/>
                  <a:gd name="T77" fmla="*/ 830 h 1555"/>
                  <a:gd name="T78" fmla="*/ 890 w 1270"/>
                  <a:gd name="T79" fmla="*/ 870 h 1555"/>
                  <a:gd name="T80" fmla="*/ 945 w 1270"/>
                  <a:gd name="T81" fmla="*/ 935 h 1555"/>
                  <a:gd name="T82" fmla="*/ 980 w 1270"/>
                  <a:gd name="T83" fmla="*/ 1025 h 1555"/>
                  <a:gd name="T84" fmla="*/ 990 w 1270"/>
                  <a:gd name="T85" fmla="*/ 1145 h 1555"/>
                  <a:gd name="T86" fmla="*/ 445 w 1270"/>
                  <a:gd name="T87" fmla="*/ 130 h 1555"/>
                  <a:gd name="T88" fmla="*/ 610 w 1270"/>
                  <a:gd name="T89" fmla="*/ 120 h 1555"/>
                  <a:gd name="T90" fmla="*/ 785 w 1270"/>
                  <a:gd name="T91" fmla="*/ 140 h 1555"/>
                  <a:gd name="T92" fmla="*/ 855 w 1270"/>
                  <a:gd name="T93" fmla="*/ 185 h 1555"/>
                  <a:gd name="T94" fmla="*/ 895 w 1270"/>
                  <a:gd name="T95" fmla="*/ 250 h 1555"/>
                  <a:gd name="T96" fmla="*/ 920 w 1270"/>
                  <a:gd name="T97" fmla="*/ 415 h 1555"/>
                  <a:gd name="T98" fmla="*/ 900 w 1270"/>
                  <a:gd name="T99" fmla="*/ 530 h 1555"/>
                  <a:gd name="T100" fmla="*/ 845 w 1270"/>
                  <a:gd name="T101" fmla="*/ 620 h 1555"/>
                  <a:gd name="T102" fmla="*/ 690 w 1270"/>
                  <a:gd name="T103" fmla="*/ 685 h 1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70" h="1555">
                    <a:moveTo>
                      <a:pt x="840" y="735"/>
                    </a:moveTo>
                    <a:lnTo>
                      <a:pt x="840" y="735"/>
                    </a:lnTo>
                    <a:lnTo>
                      <a:pt x="920" y="710"/>
                    </a:lnTo>
                    <a:lnTo>
                      <a:pt x="990" y="685"/>
                    </a:lnTo>
                    <a:lnTo>
                      <a:pt x="1050" y="650"/>
                    </a:lnTo>
                    <a:lnTo>
                      <a:pt x="1075" y="630"/>
                    </a:lnTo>
                    <a:lnTo>
                      <a:pt x="1100" y="605"/>
                    </a:lnTo>
                    <a:lnTo>
                      <a:pt x="1120" y="585"/>
                    </a:lnTo>
                    <a:lnTo>
                      <a:pt x="1135" y="560"/>
                    </a:lnTo>
                    <a:lnTo>
                      <a:pt x="1150" y="530"/>
                    </a:lnTo>
                    <a:lnTo>
                      <a:pt x="1165" y="505"/>
                    </a:lnTo>
                    <a:lnTo>
                      <a:pt x="1175" y="475"/>
                    </a:lnTo>
                    <a:lnTo>
                      <a:pt x="1180" y="440"/>
                    </a:lnTo>
                    <a:lnTo>
                      <a:pt x="1185" y="370"/>
                    </a:lnTo>
                    <a:lnTo>
                      <a:pt x="1185" y="370"/>
                    </a:lnTo>
                    <a:lnTo>
                      <a:pt x="1185" y="325"/>
                    </a:lnTo>
                    <a:lnTo>
                      <a:pt x="1175" y="285"/>
                    </a:lnTo>
                    <a:lnTo>
                      <a:pt x="1165" y="245"/>
                    </a:lnTo>
                    <a:lnTo>
                      <a:pt x="1150" y="210"/>
                    </a:lnTo>
                    <a:lnTo>
                      <a:pt x="1130" y="175"/>
                    </a:lnTo>
                    <a:lnTo>
                      <a:pt x="1105" y="145"/>
                    </a:lnTo>
                    <a:lnTo>
                      <a:pt x="1080" y="120"/>
                    </a:lnTo>
                    <a:lnTo>
                      <a:pt x="1045" y="95"/>
                    </a:lnTo>
                    <a:lnTo>
                      <a:pt x="1010" y="70"/>
                    </a:lnTo>
                    <a:lnTo>
                      <a:pt x="970" y="55"/>
                    </a:lnTo>
                    <a:lnTo>
                      <a:pt x="920" y="35"/>
                    </a:lnTo>
                    <a:lnTo>
                      <a:pt x="875" y="25"/>
                    </a:lnTo>
                    <a:lnTo>
                      <a:pt x="820" y="15"/>
                    </a:lnTo>
                    <a:lnTo>
                      <a:pt x="760" y="5"/>
                    </a:lnTo>
                    <a:lnTo>
                      <a:pt x="695" y="0"/>
                    </a:lnTo>
                    <a:lnTo>
                      <a:pt x="630" y="0"/>
                    </a:lnTo>
                    <a:lnTo>
                      <a:pt x="0" y="0"/>
                    </a:lnTo>
                    <a:lnTo>
                      <a:pt x="0" y="115"/>
                    </a:lnTo>
                    <a:lnTo>
                      <a:pt x="120" y="120"/>
                    </a:lnTo>
                    <a:lnTo>
                      <a:pt x="120" y="120"/>
                    </a:lnTo>
                    <a:lnTo>
                      <a:pt x="145" y="120"/>
                    </a:lnTo>
                    <a:lnTo>
                      <a:pt x="160" y="130"/>
                    </a:lnTo>
                    <a:lnTo>
                      <a:pt x="170" y="145"/>
                    </a:lnTo>
                    <a:lnTo>
                      <a:pt x="180" y="170"/>
                    </a:lnTo>
                    <a:lnTo>
                      <a:pt x="180" y="170"/>
                    </a:lnTo>
                    <a:lnTo>
                      <a:pt x="180" y="230"/>
                    </a:lnTo>
                    <a:lnTo>
                      <a:pt x="180" y="1325"/>
                    </a:lnTo>
                    <a:lnTo>
                      <a:pt x="180" y="1325"/>
                    </a:lnTo>
                    <a:lnTo>
                      <a:pt x="180" y="1365"/>
                    </a:lnTo>
                    <a:lnTo>
                      <a:pt x="175" y="1395"/>
                    </a:lnTo>
                    <a:lnTo>
                      <a:pt x="175" y="1395"/>
                    </a:lnTo>
                    <a:lnTo>
                      <a:pt x="170" y="1415"/>
                    </a:lnTo>
                    <a:lnTo>
                      <a:pt x="160" y="1430"/>
                    </a:lnTo>
                    <a:lnTo>
                      <a:pt x="140" y="1435"/>
                    </a:lnTo>
                    <a:lnTo>
                      <a:pt x="120" y="1440"/>
                    </a:lnTo>
                    <a:lnTo>
                      <a:pt x="0" y="1440"/>
                    </a:lnTo>
                    <a:lnTo>
                      <a:pt x="0" y="1555"/>
                    </a:lnTo>
                    <a:lnTo>
                      <a:pt x="685" y="1555"/>
                    </a:lnTo>
                    <a:lnTo>
                      <a:pt x="685" y="1555"/>
                    </a:lnTo>
                    <a:lnTo>
                      <a:pt x="750" y="1555"/>
                    </a:lnTo>
                    <a:lnTo>
                      <a:pt x="815" y="1550"/>
                    </a:lnTo>
                    <a:lnTo>
                      <a:pt x="875" y="1540"/>
                    </a:lnTo>
                    <a:lnTo>
                      <a:pt x="930" y="1525"/>
                    </a:lnTo>
                    <a:lnTo>
                      <a:pt x="980" y="1510"/>
                    </a:lnTo>
                    <a:lnTo>
                      <a:pt x="1030" y="1490"/>
                    </a:lnTo>
                    <a:lnTo>
                      <a:pt x="1075" y="1465"/>
                    </a:lnTo>
                    <a:lnTo>
                      <a:pt x="1115" y="1440"/>
                    </a:lnTo>
                    <a:lnTo>
                      <a:pt x="1150" y="1410"/>
                    </a:lnTo>
                    <a:lnTo>
                      <a:pt x="1180" y="1375"/>
                    </a:lnTo>
                    <a:lnTo>
                      <a:pt x="1205" y="1340"/>
                    </a:lnTo>
                    <a:lnTo>
                      <a:pt x="1230" y="1300"/>
                    </a:lnTo>
                    <a:lnTo>
                      <a:pt x="1245" y="1260"/>
                    </a:lnTo>
                    <a:lnTo>
                      <a:pt x="1260" y="1215"/>
                    </a:lnTo>
                    <a:lnTo>
                      <a:pt x="1265" y="1165"/>
                    </a:lnTo>
                    <a:lnTo>
                      <a:pt x="1270" y="1115"/>
                    </a:lnTo>
                    <a:lnTo>
                      <a:pt x="1270" y="1115"/>
                    </a:lnTo>
                    <a:lnTo>
                      <a:pt x="1265" y="1075"/>
                    </a:lnTo>
                    <a:lnTo>
                      <a:pt x="1260" y="1035"/>
                    </a:lnTo>
                    <a:lnTo>
                      <a:pt x="1255" y="1000"/>
                    </a:lnTo>
                    <a:lnTo>
                      <a:pt x="1240" y="965"/>
                    </a:lnTo>
                    <a:lnTo>
                      <a:pt x="1225" y="935"/>
                    </a:lnTo>
                    <a:lnTo>
                      <a:pt x="1205" y="905"/>
                    </a:lnTo>
                    <a:lnTo>
                      <a:pt x="1185" y="880"/>
                    </a:lnTo>
                    <a:lnTo>
                      <a:pt x="1160" y="855"/>
                    </a:lnTo>
                    <a:lnTo>
                      <a:pt x="1130" y="830"/>
                    </a:lnTo>
                    <a:lnTo>
                      <a:pt x="1100" y="810"/>
                    </a:lnTo>
                    <a:lnTo>
                      <a:pt x="1065" y="790"/>
                    </a:lnTo>
                    <a:lnTo>
                      <a:pt x="1025" y="775"/>
                    </a:lnTo>
                    <a:lnTo>
                      <a:pt x="985" y="760"/>
                    </a:lnTo>
                    <a:lnTo>
                      <a:pt x="940" y="750"/>
                    </a:lnTo>
                    <a:lnTo>
                      <a:pt x="840" y="735"/>
                    </a:lnTo>
                    <a:lnTo>
                      <a:pt x="840" y="735"/>
                    </a:lnTo>
                    <a:close/>
                    <a:moveTo>
                      <a:pt x="990" y="1145"/>
                    </a:moveTo>
                    <a:lnTo>
                      <a:pt x="990" y="1145"/>
                    </a:lnTo>
                    <a:lnTo>
                      <a:pt x="985" y="1215"/>
                    </a:lnTo>
                    <a:lnTo>
                      <a:pt x="980" y="1245"/>
                    </a:lnTo>
                    <a:lnTo>
                      <a:pt x="970" y="1275"/>
                    </a:lnTo>
                    <a:lnTo>
                      <a:pt x="960" y="1300"/>
                    </a:lnTo>
                    <a:lnTo>
                      <a:pt x="945" y="1325"/>
                    </a:lnTo>
                    <a:lnTo>
                      <a:pt x="930" y="1350"/>
                    </a:lnTo>
                    <a:lnTo>
                      <a:pt x="910" y="1365"/>
                    </a:lnTo>
                    <a:lnTo>
                      <a:pt x="890" y="1385"/>
                    </a:lnTo>
                    <a:lnTo>
                      <a:pt x="865" y="1400"/>
                    </a:lnTo>
                    <a:lnTo>
                      <a:pt x="835" y="1410"/>
                    </a:lnTo>
                    <a:lnTo>
                      <a:pt x="805" y="1420"/>
                    </a:lnTo>
                    <a:lnTo>
                      <a:pt x="740" y="1435"/>
                    </a:lnTo>
                    <a:lnTo>
                      <a:pt x="665" y="1440"/>
                    </a:lnTo>
                    <a:lnTo>
                      <a:pt x="665" y="1440"/>
                    </a:lnTo>
                    <a:lnTo>
                      <a:pt x="595" y="1440"/>
                    </a:lnTo>
                    <a:lnTo>
                      <a:pt x="545" y="1435"/>
                    </a:lnTo>
                    <a:lnTo>
                      <a:pt x="505" y="1430"/>
                    </a:lnTo>
                    <a:lnTo>
                      <a:pt x="475" y="1415"/>
                    </a:lnTo>
                    <a:lnTo>
                      <a:pt x="460" y="1395"/>
                    </a:lnTo>
                    <a:lnTo>
                      <a:pt x="450" y="1365"/>
                    </a:lnTo>
                    <a:lnTo>
                      <a:pt x="445" y="1325"/>
                    </a:lnTo>
                    <a:lnTo>
                      <a:pt x="445" y="1275"/>
                    </a:lnTo>
                    <a:lnTo>
                      <a:pt x="445" y="810"/>
                    </a:lnTo>
                    <a:lnTo>
                      <a:pt x="655" y="810"/>
                    </a:lnTo>
                    <a:lnTo>
                      <a:pt x="655" y="810"/>
                    </a:lnTo>
                    <a:lnTo>
                      <a:pt x="740" y="815"/>
                    </a:lnTo>
                    <a:lnTo>
                      <a:pt x="775" y="820"/>
                    </a:lnTo>
                    <a:lnTo>
                      <a:pt x="810" y="830"/>
                    </a:lnTo>
                    <a:lnTo>
                      <a:pt x="840" y="840"/>
                    </a:lnTo>
                    <a:lnTo>
                      <a:pt x="865" y="855"/>
                    </a:lnTo>
                    <a:lnTo>
                      <a:pt x="890" y="870"/>
                    </a:lnTo>
                    <a:lnTo>
                      <a:pt x="910" y="890"/>
                    </a:lnTo>
                    <a:lnTo>
                      <a:pt x="930" y="910"/>
                    </a:lnTo>
                    <a:lnTo>
                      <a:pt x="945" y="935"/>
                    </a:lnTo>
                    <a:lnTo>
                      <a:pt x="960" y="960"/>
                    </a:lnTo>
                    <a:lnTo>
                      <a:pt x="970" y="995"/>
                    </a:lnTo>
                    <a:lnTo>
                      <a:pt x="980" y="1025"/>
                    </a:lnTo>
                    <a:lnTo>
                      <a:pt x="985" y="1065"/>
                    </a:lnTo>
                    <a:lnTo>
                      <a:pt x="990" y="1145"/>
                    </a:lnTo>
                    <a:lnTo>
                      <a:pt x="990" y="1145"/>
                    </a:lnTo>
                    <a:close/>
                    <a:moveTo>
                      <a:pt x="445" y="690"/>
                    </a:moveTo>
                    <a:lnTo>
                      <a:pt x="445" y="130"/>
                    </a:lnTo>
                    <a:lnTo>
                      <a:pt x="445" y="130"/>
                    </a:lnTo>
                    <a:lnTo>
                      <a:pt x="515" y="120"/>
                    </a:lnTo>
                    <a:lnTo>
                      <a:pt x="610" y="120"/>
                    </a:lnTo>
                    <a:lnTo>
                      <a:pt x="610" y="120"/>
                    </a:lnTo>
                    <a:lnTo>
                      <a:pt x="690" y="120"/>
                    </a:lnTo>
                    <a:lnTo>
                      <a:pt x="755" y="135"/>
                    </a:lnTo>
                    <a:lnTo>
                      <a:pt x="785" y="140"/>
                    </a:lnTo>
                    <a:lnTo>
                      <a:pt x="810" y="155"/>
                    </a:lnTo>
                    <a:lnTo>
                      <a:pt x="835" y="165"/>
                    </a:lnTo>
                    <a:lnTo>
                      <a:pt x="855" y="185"/>
                    </a:lnTo>
                    <a:lnTo>
                      <a:pt x="870" y="200"/>
                    </a:lnTo>
                    <a:lnTo>
                      <a:pt x="885" y="225"/>
                    </a:lnTo>
                    <a:lnTo>
                      <a:pt x="895" y="250"/>
                    </a:lnTo>
                    <a:lnTo>
                      <a:pt x="905" y="275"/>
                    </a:lnTo>
                    <a:lnTo>
                      <a:pt x="920" y="340"/>
                    </a:lnTo>
                    <a:lnTo>
                      <a:pt x="920" y="415"/>
                    </a:lnTo>
                    <a:lnTo>
                      <a:pt x="920" y="415"/>
                    </a:lnTo>
                    <a:lnTo>
                      <a:pt x="915" y="480"/>
                    </a:lnTo>
                    <a:lnTo>
                      <a:pt x="900" y="530"/>
                    </a:lnTo>
                    <a:lnTo>
                      <a:pt x="875" y="580"/>
                    </a:lnTo>
                    <a:lnTo>
                      <a:pt x="860" y="600"/>
                    </a:lnTo>
                    <a:lnTo>
                      <a:pt x="845" y="620"/>
                    </a:lnTo>
                    <a:lnTo>
                      <a:pt x="800" y="650"/>
                    </a:lnTo>
                    <a:lnTo>
                      <a:pt x="750" y="670"/>
                    </a:lnTo>
                    <a:lnTo>
                      <a:pt x="690" y="685"/>
                    </a:lnTo>
                    <a:lnTo>
                      <a:pt x="625" y="690"/>
                    </a:lnTo>
                    <a:lnTo>
                      <a:pt x="445" y="69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3" name="Freeform 22"/>
              <p:cNvSpPr>
                <a:spLocks/>
              </p:cNvSpPr>
              <p:nvPr userDrawn="1"/>
            </p:nvSpPr>
            <p:spPr bwMode="auto">
              <a:xfrm>
                <a:off x="818940" y="140729"/>
                <a:ext cx="191770" cy="260986"/>
              </a:xfrm>
              <a:custGeom>
                <a:avLst/>
                <a:gdLst>
                  <a:gd name="T0" fmla="*/ 710 w 865"/>
                  <a:gd name="T1" fmla="*/ 0 h 1180"/>
                  <a:gd name="T2" fmla="*/ 625 w 865"/>
                  <a:gd name="T3" fmla="*/ 10 h 1180"/>
                  <a:gd name="T4" fmla="*/ 540 w 865"/>
                  <a:gd name="T5" fmla="*/ 40 h 1180"/>
                  <a:gd name="T6" fmla="*/ 465 w 865"/>
                  <a:gd name="T7" fmla="*/ 80 h 1180"/>
                  <a:gd name="T8" fmla="*/ 395 w 865"/>
                  <a:gd name="T9" fmla="*/ 135 h 1180"/>
                  <a:gd name="T10" fmla="*/ 400 w 865"/>
                  <a:gd name="T11" fmla="*/ 95 h 1180"/>
                  <a:gd name="T12" fmla="*/ 400 w 865"/>
                  <a:gd name="T13" fmla="*/ 85 h 1180"/>
                  <a:gd name="T14" fmla="*/ 395 w 865"/>
                  <a:gd name="T15" fmla="*/ 70 h 1180"/>
                  <a:gd name="T16" fmla="*/ 375 w 865"/>
                  <a:gd name="T17" fmla="*/ 60 h 1180"/>
                  <a:gd name="T18" fmla="*/ 0 w 865"/>
                  <a:gd name="T19" fmla="*/ 180 h 1180"/>
                  <a:gd name="T20" fmla="*/ 95 w 865"/>
                  <a:gd name="T21" fmla="*/ 180 h 1180"/>
                  <a:gd name="T22" fmla="*/ 130 w 865"/>
                  <a:gd name="T23" fmla="*/ 190 h 1180"/>
                  <a:gd name="T24" fmla="*/ 150 w 865"/>
                  <a:gd name="T25" fmla="*/ 225 h 1180"/>
                  <a:gd name="T26" fmla="*/ 150 w 865"/>
                  <a:gd name="T27" fmla="*/ 230 h 1180"/>
                  <a:gd name="T28" fmla="*/ 155 w 865"/>
                  <a:gd name="T29" fmla="*/ 965 h 1180"/>
                  <a:gd name="T30" fmla="*/ 155 w 865"/>
                  <a:gd name="T31" fmla="*/ 1000 h 1180"/>
                  <a:gd name="T32" fmla="*/ 155 w 865"/>
                  <a:gd name="T33" fmla="*/ 1010 h 1180"/>
                  <a:gd name="T34" fmla="*/ 150 w 865"/>
                  <a:gd name="T35" fmla="*/ 1045 h 1180"/>
                  <a:gd name="T36" fmla="*/ 135 w 865"/>
                  <a:gd name="T37" fmla="*/ 1070 h 1180"/>
                  <a:gd name="T38" fmla="*/ 95 w 865"/>
                  <a:gd name="T39" fmla="*/ 1080 h 1180"/>
                  <a:gd name="T40" fmla="*/ 5 w 865"/>
                  <a:gd name="T41" fmla="*/ 1180 h 1180"/>
                  <a:gd name="T42" fmla="*/ 565 w 865"/>
                  <a:gd name="T43" fmla="*/ 1080 h 1180"/>
                  <a:gd name="T44" fmla="*/ 455 w 865"/>
                  <a:gd name="T45" fmla="*/ 1080 h 1180"/>
                  <a:gd name="T46" fmla="*/ 415 w 865"/>
                  <a:gd name="T47" fmla="*/ 1070 h 1180"/>
                  <a:gd name="T48" fmla="*/ 400 w 865"/>
                  <a:gd name="T49" fmla="*/ 1050 h 1180"/>
                  <a:gd name="T50" fmla="*/ 395 w 865"/>
                  <a:gd name="T51" fmla="*/ 1010 h 1180"/>
                  <a:gd name="T52" fmla="*/ 395 w 865"/>
                  <a:gd name="T53" fmla="*/ 965 h 1180"/>
                  <a:gd name="T54" fmla="*/ 395 w 865"/>
                  <a:gd name="T55" fmla="*/ 260 h 1180"/>
                  <a:gd name="T56" fmla="*/ 480 w 865"/>
                  <a:gd name="T57" fmla="*/ 195 h 1180"/>
                  <a:gd name="T58" fmla="*/ 545 w 865"/>
                  <a:gd name="T59" fmla="*/ 170 h 1180"/>
                  <a:gd name="T60" fmla="*/ 560 w 865"/>
                  <a:gd name="T61" fmla="*/ 165 h 1180"/>
                  <a:gd name="T62" fmla="*/ 580 w 865"/>
                  <a:gd name="T63" fmla="*/ 170 h 1180"/>
                  <a:gd name="T64" fmla="*/ 600 w 865"/>
                  <a:gd name="T65" fmla="*/ 200 h 1180"/>
                  <a:gd name="T66" fmla="*/ 620 w 865"/>
                  <a:gd name="T67" fmla="*/ 230 h 1180"/>
                  <a:gd name="T68" fmla="*/ 645 w 865"/>
                  <a:gd name="T69" fmla="*/ 255 h 1180"/>
                  <a:gd name="T70" fmla="*/ 680 w 865"/>
                  <a:gd name="T71" fmla="*/ 270 h 1180"/>
                  <a:gd name="T72" fmla="*/ 735 w 865"/>
                  <a:gd name="T73" fmla="*/ 275 h 1180"/>
                  <a:gd name="T74" fmla="*/ 785 w 865"/>
                  <a:gd name="T75" fmla="*/ 265 h 1180"/>
                  <a:gd name="T76" fmla="*/ 825 w 865"/>
                  <a:gd name="T77" fmla="*/ 245 h 1180"/>
                  <a:gd name="T78" fmla="*/ 855 w 865"/>
                  <a:gd name="T79" fmla="*/ 200 h 1180"/>
                  <a:gd name="T80" fmla="*/ 865 w 865"/>
                  <a:gd name="T81" fmla="*/ 140 h 1180"/>
                  <a:gd name="T82" fmla="*/ 865 w 865"/>
                  <a:gd name="T83" fmla="*/ 110 h 1180"/>
                  <a:gd name="T84" fmla="*/ 840 w 865"/>
                  <a:gd name="T85" fmla="*/ 55 h 1180"/>
                  <a:gd name="T86" fmla="*/ 800 w 865"/>
                  <a:gd name="T87" fmla="*/ 20 h 1180"/>
                  <a:gd name="T88" fmla="*/ 745 w 865"/>
                  <a:gd name="T89" fmla="*/ 0 h 1180"/>
                  <a:gd name="T90" fmla="*/ 710 w 865"/>
                  <a:gd name="T91"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5" h="1180">
                    <a:moveTo>
                      <a:pt x="710" y="0"/>
                    </a:moveTo>
                    <a:lnTo>
                      <a:pt x="710" y="0"/>
                    </a:lnTo>
                    <a:lnTo>
                      <a:pt x="670" y="0"/>
                    </a:lnTo>
                    <a:lnTo>
                      <a:pt x="625" y="10"/>
                    </a:lnTo>
                    <a:lnTo>
                      <a:pt x="585" y="20"/>
                    </a:lnTo>
                    <a:lnTo>
                      <a:pt x="540" y="40"/>
                    </a:lnTo>
                    <a:lnTo>
                      <a:pt x="500" y="60"/>
                    </a:lnTo>
                    <a:lnTo>
                      <a:pt x="465" y="80"/>
                    </a:lnTo>
                    <a:lnTo>
                      <a:pt x="430" y="105"/>
                    </a:lnTo>
                    <a:lnTo>
                      <a:pt x="395" y="135"/>
                    </a:lnTo>
                    <a:lnTo>
                      <a:pt x="395" y="135"/>
                    </a:lnTo>
                    <a:lnTo>
                      <a:pt x="400" y="95"/>
                    </a:lnTo>
                    <a:lnTo>
                      <a:pt x="400" y="95"/>
                    </a:lnTo>
                    <a:lnTo>
                      <a:pt x="400" y="85"/>
                    </a:lnTo>
                    <a:lnTo>
                      <a:pt x="395" y="70"/>
                    </a:lnTo>
                    <a:lnTo>
                      <a:pt x="395" y="70"/>
                    </a:lnTo>
                    <a:lnTo>
                      <a:pt x="385" y="65"/>
                    </a:lnTo>
                    <a:lnTo>
                      <a:pt x="375" y="60"/>
                    </a:lnTo>
                    <a:lnTo>
                      <a:pt x="0" y="60"/>
                    </a:lnTo>
                    <a:lnTo>
                      <a:pt x="0" y="180"/>
                    </a:lnTo>
                    <a:lnTo>
                      <a:pt x="95" y="180"/>
                    </a:lnTo>
                    <a:lnTo>
                      <a:pt x="95" y="180"/>
                    </a:lnTo>
                    <a:lnTo>
                      <a:pt x="115" y="180"/>
                    </a:lnTo>
                    <a:lnTo>
                      <a:pt x="130" y="190"/>
                    </a:lnTo>
                    <a:lnTo>
                      <a:pt x="145" y="205"/>
                    </a:lnTo>
                    <a:lnTo>
                      <a:pt x="150" y="225"/>
                    </a:lnTo>
                    <a:lnTo>
                      <a:pt x="150" y="230"/>
                    </a:lnTo>
                    <a:lnTo>
                      <a:pt x="150" y="230"/>
                    </a:lnTo>
                    <a:lnTo>
                      <a:pt x="155" y="280"/>
                    </a:lnTo>
                    <a:lnTo>
                      <a:pt x="155" y="965"/>
                    </a:lnTo>
                    <a:lnTo>
                      <a:pt x="155" y="965"/>
                    </a:lnTo>
                    <a:lnTo>
                      <a:pt x="155" y="1000"/>
                    </a:lnTo>
                    <a:lnTo>
                      <a:pt x="155" y="1010"/>
                    </a:lnTo>
                    <a:lnTo>
                      <a:pt x="155" y="1010"/>
                    </a:lnTo>
                    <a:lnTo>
                      <a:pt x="150" y="1030"/>
                    </a:lnTo>
                    <a:lnTo>
                      <a:pt x="150" y="1045"/>
                    </a:lnTo>
                    <a:lnTo>
                      <a:pt x="145" y="1060"/>
                    </a:lnTo>
                    <a:lnTo>
                      <a:pt x="135" y="1070"/>
                    </a:lnTo>
                    <a:lnTo>
                      <a:pt x="115" y="1080"/>
                    </a:lnTo>
                    <a:lnTo>
                      <a:pt x="95" y="1080"/>
                    </a:lnTo>
                    <a:lnTo>
                      <a:pt x="5" y="1080"/>
                    </a:lnTo>
                    <a:lnTo>
                      <a:pt x="5" y="1180"/>
                    </a:lnTo>
                    <a:lnTo>
                      <a:pt x="565" y="1180"/>
                    </a:lnTo>
                    <a:lnTo>
                      <a:pt x="565" y="1080"/>
                    </a:lnTo>
                    <a:lnTo>
                      <a:pt x="455" y="1080"/>
                    </a:lnTo>
                    <a:lnTo>
                      <a:pt x="455" y="1080"/>
                    </a:lnTo>
                    <a:lnTo>
                      <a:pt x="435" y="1080"/>
                    </a:lnTo>
                    <a:lnTo>
                      <a:pt x="415" y="1070"/>
                    </a:lnTo>
                    <a:lnTo>
                      <a:pt x="405" y="1060"/>
                    </a:lnTo>
                    <a:lnTo>
                      <a:pt x="400" y="1050"/>
                    </a:lnTo>
                    <a:lnTo>
                      <a:pt x="400" y="1030"/>
                    </a:lnTo>
                    <a:lnTo>
                      <a:pt x="395" y="1010"/>
                    </a:lnTo>
                    <a:lnTo>
                      <a:pt x="395" y="1010"/>
                    </a:lnTo>
                    <a:lnTo>
                      <a:pt x="395" y="965"/>
                    </a:lnTo>
                    <a:lnTo>
                      <a:pt x="395" y="260"/>
                    </a:lnTo>
                    <a:lnTo>
                      <a:pt x="395" y="260"/>
                    </a:lnTo>
                    <a:lnTo>
                      <a:pt x="435" y="225"/>
                    </a:lnTo>
                    <a:lnTo>
                      <a:pt x="480" y="195"/>
                    </a:lnTo>
                    <a:lnTo>
                      <a:pt x="525" y="175"/>
                    </a:lnTo>
                    <a:lnTo>
                      <a:pt x="545" y="170"/>
                    </a:lnTo>
                    <a:lnTo>
                      <a:pt x="560" y="165"/>
                    </a:lnTo>
                    <a:lnTo>
                      <a:pt x="560" y="165"/>
                    </a:lnTo>
                    <a:lnTo>
                      <a:pt x="570" y="165"/>
                    </a:lnTo>
                    <a:lnTo>
                      <a:pt x="580" y="170"/>
                    </a:lnTo>
                    <a:lnTo>
                      <a:pt x="590" y="180"/>
                    </a:lnTo>
                    <a:lnTo>
                      <a:pt x="600" y="200"/>
                    </a:lnTo>
                    <a:lnTo>
                      <a:pt x="600" y="200"/>
                    </a:lnTo>
                    <a:lnTo>
                      <a:pt x="620" y="230"/>
                    </a:lnTo>
                    <a:lnTo>
                      <a:pt x="630" y="245"/>
                    </a:lnTo>
                    <a:lnTo>
                      <a:pt x="645" y="255"/>
                    </a:lnTo>
                    <a:lnTo>
                      <a:pt x="660" y="265"/>
                    </a:lnTo>
                    <a:lnTo>
                      <a:pt x="680" y="270"/>
                    </a:lnTo>
                    <a:lnTo>
                      <a:pt x="735" y="275"/>
                    </a:lnTo>
                    <a:lnTo>
                      <a:pt x="735" y="275"/>
                    </a:lnTo>
                    <a:lnTo>
                      <a:pt x="760" y="275"/>
                    </a:lnTo>
                    <a:lnTo>
                      <a:pt x="785" y="265"/>
                    </a:lnTo>
                    <a:lnTo>
                      <a:pt x="805" y="255"/>
                    </a:lnTo>
                    <a:lnTo>
                      <a:pt x="825" y="245"/>
                    </a:lnTo>
                    <a:lnTo>
                      <a:pt x="840" y="225"/>
                    </a:lnTo>
                    <a:lnTo>
                      <a:pt x="855" y="200"/>
                    </a:lnTo>
                    <a:lnTo>
                      <a:pt x="865" y="175"/>
                    </a:lnTo>
                    <a:lnTo>
                      <a:pt x="865" y="140"/>
                    </a:lnTo>
                    <a:lnTo>
                      <a:pt x="865" y="140"/>
                    </a:lnTo>
                    <a:lnTo>
                      <a:pt x="865" y="110"/>
                    </a:lnTo>
                    <a:lnTo>
                      <a:pt x="855" y="80"/>
                    </a:lnTo>
                    <a:lnTo>
                      <a:pt x="840" y="55"/>
                    </a:lnTo>
                    <a:lnTo>
                      <a:pt x="825" y="35"/>
                    </a:lnTo>
                    <a:lnTo>
                      <a:pt x="800" y="20"/>
                    </a:lnTo>
                    <a:lnTo>
                      <a:pt x="775" y="5"/>
                    </a:lnTo>
                    <a:lnTo>
                      <a:pt x="745" y="0"/>
                    </a:lnTo>
                    <a:lnTo>
                      <a:pt x="710" y="0"/>
                    </a:lnTo>
                    <a:lnTo>
                      <a:pt x="71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4" name="Freeform 23"/>
              <p:cNvSpPr>
                <a:spLocks/>
              </p:cNvSpPr>
              <p:nvPr userDrawn="1"/>
            </p:nvSpPr>
            <p:spPr bwMode="auto">
              <a:xfrm>
                <a:off x="683287" y="155803"/>
                <a:ext cx="125095" cy="247651"/>
              </a:xfrm>
              <a:custGeom>
                <a:avLst/>
                <a:gdLst>
                  <a:gd name="T0" fmla="*/ 470 w 565"/>
                  <a:gd name="T1" fmla="*/ 1020 h 1120"/>
                  <a:gd name="T2" fmla="*/ 470 w 565"/>
                  <a:gd name="T3" fmla="*/ 1020 h 1120"/>
                  <a:gd name="T4" fmla="*/ 450 w 565"/>
                  <a:gd name="T5" fmla="*/ 1020 h 1120"/>
                  <a:gd name="T6" fmla="*/ 430 w 565"/>
                  <a:gd name="T7" fmla="*/ 1010 h 1120"/>
                  <a:gd name="T8" fmla="*/ 425 w 565"/>
                  <a:gd name="T9" fmla="*/ 1000 h 1120"/>
                  <a:gd name="T10" fmla="*/ 420 w 565"/>
                  <a:gd name="T11" fmla="*/ 990 h 1120"/>
                  <a:gd name="T12" fmla="*/ 415 w 565"/>
                  <a:gd name="T13" fmla="*/ 970 h 1120"/>
                  <a:gd name="T14" fmla="*/ 415 w 565"/>
                  <a:gd name="T15" fmla="*/ 950 h 1120"/>
                  <a:gd name="T16" fmla="*/ 415 w 565"/>
                  <a:gd name="T17" fmla="*/ 950 h 1120"/>
                  <a:gd name="T18" fmla="*/ 415 w 565"/>
                  <a:gd name="T19" fmla="*/ 905 h 1120"/>
                  <a:gd name="T20" fmla="*/ 415 w 565"/>
                  <a:gd name="T21" fmla="*/ 220 h 1120"/>
                  <a:gd name="T22" fmla="*/ 415 w 565"/>
                  <a:gd name="T23" fmla="*/ 220 h 1120"/>
                  <a:gd name="T24" fmla="*/ 415 w 565"/>
                  <a:gd name="T25" fmla="*/ 80 h 1120"/>
                  <a:gd name="T26" fmla="*/ 420 w 565"/>
                  <a:gd name="T27" fmla="*/ 30 h 1120"/>
                  <a:gd name="T28" fmla="*/ 420 w 565"/>
                  <a:gd name="T29" fmla="*/ 30 h 1120"/>
                  <a:gd name="T30" fmla="*/ 420 w 565"/>
                  <a:gd name="T31" fmla="*/ 20 h 1120"/>
                  <a:gd name="T32" fmla="*/ 415 w 565"/>
                  <a:gd name="T33" fmla="*/ 10 h 1120"/>
                  <a:gd name="T34" fmla="*/ 415 w 565"/>
                  <a:gd name="T35" fmla="*/ 10 h 1120"/>
                  <a:gd name="T36" fmla="*/ 410 w 565"/>
                  <a:gd name="T37" fmla="*/ 5 h 1120"/>
                  <a:gd name="T38" fmla="*/ 395 w 565"/>
                  <a:gd name="T39" fmla="*/ 0 h 1120"/>
                  <a:gd name="T40" fmla="*/ 0 w 565"/>
                  <a:gd name="T41" fmla="*/ 0 h 1120"/>
                  <a:gd name="T42" fmla="*/ 0 w 565"/>
                  <a:gd name="T43" fmla="*/ 100 h 1120"/>
                  <a:gd name="T44" fmla="*/ 115 w 565"/>
                  <a:gd name="T45" fmla="*/ 100 h 1120"/>
                  <a:gd name="T46" fmla="*/ 115 w 565"/>
                  <a:gd name="T47" fmla="*/ 100 h 1120"/>
                  <a:gd name="T48" fmla="*/ 135 w 565"/>
                  <a:gd name="T49" fmla="*/ 105 h 1120"/>
                  <a:gd name="T50" fmla="*/ 150 w 565"/>
                  <a:gd name="T51" fmla="*/ 110 h 1120"/>
                  <a:gd name="T52" fmla="*/ 160 w 565"/>
                  <a:gd name="T53" fmla="*/ 120 h 1120"/>
                  <a:gd name="T54" fmla="*/ 165 w 565"/>
                  <a:gd name="T55" fmla="*/ 140 h 1120"/>
                  <a:gd name="T56" fmla="*/ 170 w 565"/>
                  <a:gd name="T57" fmla="*/ 140 h 1120"/>
                  <a:gd name="T58" fmla="*/ 170 w 565"/>
                  <a:gd name="T59" fmla="*/ 140 h 1120"/>
                  <a:gd name="T60" fmla="*/ 170 w 565"/>
                  <a:gd name="T61" fmla="*/ 145 h 1120"/>
                  <a:gd name="T62" fmla="*/ 170 w 565"/>
                  <a:gd name="T63" fmla="*/ 150 h 1120"/>
                  <a:gd name="T64" fmla="*/ 170 w 565"/>
                  <a:gd name="T65" fmla="*/ 150 h 1120"/>
                  <a:gd name="T66" fmla="*/ 170 w 565"/>
                  <a:gd name="T67" fmla="*/ 180 h 1120"/>
                  <a:gd name="T68" fmla="*/ 170 w 565"/>
                  <a:gd name="T69" fmla="*/ 220 h 1120"/>
                  <a:gd name="T70" fmla="*/ 170 w 565"/>
                  <a:gd name="T71" fmla="*/ 905 h 1120"/>
                  <a:gd name="T72" fmla="*/ 170 w 565"/>
                  <a:gd name="T73" fmla="*/ 905 h 1120"/>
                  <a:gd name="T74" fmla="*/ 170 w 565"/>
                  <a:gd name="T75" fmla="*/ 940 h 1120"/>
                  <a:gd name="T76" fmla="*/ 170 w 565"/>
                  <a:gd name="T77" fmla="*/ 950 h 1120"/>
                  <a:gd name="T78" fmla="*/ 170 w 565"/>
                  <a:gd name="T79" fmla="*/ 950 h 1120"/>
                  <a:gd name="T80" fmla="*/ 170 w 565"/>
                  <a:gd name="T81" fmla="*/ 965 h 1120"/>
                  <a:gd name="T82" fmla="*/ 170 w 565"/>
                  <a:gd name="T83" fmla="*/ 965 h 1120"/>
                  <a:gd name="T84" fmla="*/ 170 w 565"/>
                  <a:gd name="T85" fmla="*/ 975 h 1120"/>
                  <a:gd name="T86" fmla="*/ 170 w 565"/>
                  <a:gd name="T87" fmla="*/ 975 h 1120"/>
                  <a:gd name="T88" fmla="*/ 165 w 565"/>
                  <a:gd name="T89" fmla="*/ 995 h 1120"/>
                  <a:gd name="T90" fmla="*/ 150 w 565"/>
                  <a:gd name="T91" fmla="*/ 1010 h 1120"/>
                  <a:gd name="T92" fmla="*/ 135 w 565"/>
                  <a:gd name="T93" fmla="*/ 1020 h 1120"/>
                  <a:gd name="T94" fmla="*/ 115 w 565"/>
                  <a:gd name="T95" fmla="*/ 1020 h 1120"/>
                  <a:gd name="T96" fmla="*/ 20 w 565"/>
                  <a:gd name="T97" fmla="*/ 1020 h 1120"/>
                  <a:gd name="T98" fmla="*/ 20 w 565"/>
                  <a:gd name="T99" fmla="*/ 1110 h 1120"/>
                  <a:gd name="T100" fmla="*/ 20 w 565"/>
                  <a:gd name="T101" fmla="*/ 1120 h 1120"/>
                  <a:gd name="T102" fmla="*/ 555 w 565"/>
                  <a:gd name="T103" fmla="*/ 1120 h 1120"/>
                  <a:gd name="T104" fmla="*/ 565 w 565"/>
                  <a:gd name="T105" fmla="*/ 1120 h 1120"/>
                  <a:gd name="T106" fmla="*/ 565 w 565"/>
                  <a:gd name="T107" fmla="*/ 1020 h 1120"/>
                  <a:gd name="T108" fmla="*/ 470 w 565"/>
                  <a:gd name="T109" fmla="*/ 1020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5" h="1120">
                    <a:moveTo>
                      <a:pt x="470" y="1020"/>
                    </a:moveTo>
                    <a:lnTo>
                      <a:pt x="470" y="1020"/>
                    </a:lnTo>
                    <a:lnTo>
                      <a:pt x="450" y="1020"/>
                    </a:lnTo>
                    <a:lnTo>
                      <a:pt x="430" y="1010"/>
                    </a:lnTo>
                    <a:lnTo>
                      <a:pt x="425" y="1000"/>
                    </a:lnTo>
                    <a:lnTo>
                      <a:pt x="420" y="990"/>
                    </a:lnTo>
                    <a:lnTo>
                      <a:pt x="415" y="970"/>
                    </a:lnTo>
                    <a:lnTo>
                      <a:pt x="415" y="950"/>
                    </a:lnTo>
                    <a:lnTo>
                      <a:pt x="415" y="950"/>
                    </a:lnTo>
                    <a:lnTo>
                      <a:pt x="415" y="905"/>
                    </a:lnTo>
                    <a:lnTo>
                      <a:pt x="415" y="220"/>
                    </a:lnTo>
                    <a:lnTo>
                      <a:pt x="415" y="220"/>
                    </a:lnTo>
                    <a:lnTo>
                      <a:pt x="415" y="80"/>
                    </a:lnTo>
                    <a:lnTo>
                      <a:pt x="420" y="30"/>
                    </a:lnTo>
                    <a:lnTo>
                      <a:pt x="420" y="30"/>
                    </a:lnTo>
                    <a:lnTo>
                      <a:pt x="420" y="20"/>
                    </a:lnTo>
                    <a:lnTo>
                      <a:pt x="415" y="10"/>
                    </a:lnTo>
                    <a:lnTo>
                      <a:pt x="415" y="10"/>
                    </a:lnTo>
                    <a:lnTo>
                      <a:pt x="410" y="5"/>
                    </a:lnTo>
                    <a:lnTo>
                      <a:pt x="395" y="0"/>
                    </a:lnTo>
                    <a:lnTo>
                      <a:pt x="0" y="0"/>
                    </a:lnTo>
                    <a:lnTo>
                      <a:pt x="0" y="100"/>
                    </a:lnTo>
                    <a:lnTo>
                      <a:pt x="115" y="100"/>
                    </a:lnTo>
                    <a:lnTo>
                      <a:pt x="115" y="100"/>
                    </a:lnTo>
                    <a:lnTo>
                      <a:pt x="135" y="105"/>
                    </a:lnTo>
                    <a:lnTo>
                      <a:pt x="150" y="110"/>
                    </a:lnTo>
                    <a:lnTo>
                      <a:pt x="160" y="120"/>
                    </a:lnTo>
                    <a:lnTo>
                      <a:pt x="165" y="140"/>
                    </a:lnTo>
                    <a:lnTo>
                      <a:pt x="170" y="140"/>
                    </a:lnTo>
                    <a:lnTo>
                      <a:pt x="170" y="140"/>
                    </a:lnTo>
                    <a:lnTo>
                      <a:pt x="170" y="145"/>
                    </a:lnTo>
                    <a:lnTo>
                      <a:pt x="170" y="150"/>
                    </a:lnTo>
                    <a:lnTo>
                      <a:pt x="170" y="150"/>
                    </a:lnTo>
                    <a:lnTo>
                      <a:pt x="170" y="180"/>
                    </a:lnTo>
                    <a:lnTo>
                      <a:pt x="170" y="220"/>
                    </a:lnTo>
                    <a:lnTo>
                      <a:pt x="170" y="905"/>
                    </a:lnTo>
                    <a:lnTo>
                      <a:pt x="170" y="905"/>
                    </a:lnTo>
                    <a:lnTo>
                      <a:pt x="170" y="940"/>
                    </a:lnTo>
                    <a:lnTo>
                      <a:pt x="170" y="950"/>
                    </a:lnTo>
                    <a:lnTo>
                      <a:pt x="170" y="950"/>
                    </a:lnTo>
                    <a:lnTo>
                      <a:pt x="170" y="965"/>
                    </a:lnTo>
                    <a:lnTo>
                      <a:pt x="170" y="965"/>
                    </a:lnTo>
                    <a:lnTo>
                      <a:pt x="170" y="975"/>
                    </a:lnTo>
                    <a:lnTo>
                      <a:pt x="170" y="975"/>
                    </a:lnTo>
                    <a:lnTo>
                      <a:pt x="165" y="995"/>
                    </a:lnTo>
                    <a:lnTo>
                      <a:pt x="150" y="1010"/>
                    </a:lnTo>
                    <a:lnTo>
                      <a:pt x="135" y="1020"/>
                    </a:lnTo>
                    <a:lnTo>
                      <a:pt x="115" y="1020"/>
                    </a:lnTo>
                    <a:lnTo>
                      <a:pt x="20" y="1020"/>
                    </a:lnTo>
                    <a:lnTo>
                      <a:pt x="20" y="1110"/>
                    </a:lnTo>
                    <a:lnTo>
                      <a:pt x="20" y="1120"/>
                    </a:lnTo>
                    <a:lnTo>
                      <a:pt x="555" y="1120"/>
                    </a:lnTo>
                    <a:lnTo>
                      <a:pt x="565" y="1120"/>
                    </a:lnTo>
                    <a:lnTo>
                      <a:pt x="565" y="1020"/>
                    </a:lnTo>
                    <a:lnTo>
                      <a:pt x="470" y="10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5" name="Freeform 24"/>
              <p:cNvSpPr>
                <a:spLocks noEditPoints="1"/>
              </p:cNvSpPr>
              <p:nvPr userDrawn="1"/>
            </p:nvSpPr>
            <p:spPr bwMode="auto">
              <a:xfrm>
                <a:off x="1743389" y="60362"/>
                <a:ext cx="280035" cy="344171"/>
              </a:xfrm>
              <a:custGeom>
                <a:avLst/>
                <a:gdLst>
                  <a:gd name="T0" fmla="*/ 920 w 1265"/>
                  <a:gd name="T1" fmla="*/ 710 h 1555"/>
                  <a:gd name="T2" fmla="*/ 1075 w 1265"/>
                  <a:gd name="T3" fmla="*/ 630 h 1555"/>
                  <a:gd name="T4" fmla="*/ 1135 w 1265"/>
                  <a:gd name="T5" fmla="*/ 560 h 1555"/>
                  <a:gd name="T6" fmla="*/ 1175 w 1265"/>
                  <a:gd name="T7" fmla="*/ 475 h 1555"/>
                  <a:gd name="T8" fmla="*/ 1185 w 1265"/>
                  <a:gd name="T9" fmla="*/ 370 h 1555"/>
                  <a:gd name="T10" fmla="*/ 1165 w 1265"/>
                  <a:gd name="T11" fmla="*/ 245 h 1555"/>
                  <a:gd name="T12" fmla="*/ 1105 w 1265"/>
                  <a:gd name="T13" fmla="*/ 145 h 1555"/>
                  <a:gd name="T14" fmla="*/ 1010 w 1265"/>
                  <a:gd name="T15" fmla="*/ 70 h 1555"/>
                  <a:gd name="T16" fmla="*/ 870 w 1265"/>
                  <a:gd name="T17" fmla="*/ 25 h 1555"/>
                  <a:gd name="T18" fmla="*/ 695 w 1265"/>
                  <a:gd name="T19" fmla="*/ 0 h 1555"/>
                  <a:gd name="T20" fmla="*/ 0 w 1265"/>
                  <a:gd name="T21" fmla="*/ 115 h 1555"/>
                  <a:gd name="T22" fmla="*/ 140 w 1265"/>
                  <a:gd name="T23" fmla="*/ 120 h 1555"/>
                  <a:gd name="T24" fmla="*/ 180 w 1265"/>
                  <a:gd name="T25" fmla="*/ 170 h 1555"/>
                  <a:gd name="T26" fmla="*/ 180 w 1265"/>
                  <a:gd name="T27" fmla="*/ 1325 h 1555"/>
                  <a:gd name="T28" fmla="*/ 175 w 1265"/>
                  <a:gd name="T29" fmla="*/ 1395 h 1555"/>
                  <a:gd name="T30" fmla="*/ 140 w 1265"/>
                  <a:gd name="T31" fmla="*/ 1435 h 1555"/>
                  <a:gd name="T32" fmla="*/ 0 w 1265"/>
                  <a:gd name="T33" fmla="*/ 1555 h 1555"/>
                  <a:gd name="T34" fmla="*/ 750 w 1265"/>
                  <a:gd name="T35" fmla="*/ 1555 h 1555"/>
                  <a:gd name="T36" fmla="*/ 930 w 1265"/>
                  <a:gd name="T37" fmla="*/ 1525 h 1555"/>
                  <a:gd name="T38" fmla="*/ 1075 w 1265"/>
                  <a:gd name="T39" fmla="*/ 1465 h 1555"/>
                  <a:gd name="T40" fmla="*/ 1180 w 1265"/>
                  <a:gd name="T41" fmla="*/ 1375 h 1555"/>
                  <a:gd name="T42" fmla="*/ 1245 w 1265"/>
                  <a:gd name="T43" fmla="*/ 1260 h 1555"/>
                  <a:gd name="T44" fmla="*/ 1265 w 1265"/>
                  <a:gd name="T45" fmla="*/ 1115 h 1555"/>
                  <a:gd name="T46" fmla="*/ 1260 w 1265"/>
                  <a:gd name="T47" fmla="*/ 1035 h 1555"/>
                  <a:gd name="T48" fmla="*/ 1225 w 1265"/>
                  <a:gd name="T49" fmla="*/ 935 h 1555"/>
                  <a:gd name="T50" fmla="*/ 1160 w 1265"/>
                  <a:gd name="T51" fmla="*/ 855 h 1555"/>
                  <a:gd name="T52" fmla="*/ 1065 w 1265"/>
                  <a:gd name="T53" fmla="*/ 790 h 1555"/>
                  <a:gd name="T54" fmla="*/ 940 w 1265"/>
                  <a:gd name="T55" fmla="*/ 750 h 1555"/>
                  <a:gd name="T56" fmla="*/ 990 w 1265"/>
                  <a:gd name="T57" fmla="*/ 1145 h 1555"/>
                  <a:gd name="T58" fmla="*/ 980 w 1265"/>
                  <a:gd name="T59" fmla="*/ 1245 h 1555"/>
                  <a:gd name="T60" fmla="*/ 945 w 1265"/>
                  <a:gd name="T61" fmla="*/ 1325 h 1555"/>
                  <a:gd name="T62" fmla="*/ 885 w 1265"/>
                  <a:gd name="T63" fmla="*/ 1385 h 1555"/>
                  <a:gd name="T64" fmla="*/ 805 w 1265"/>
                  <a:gd name="T65" fmla="*/ 1420 h 1555"/>
                  <a:gd name="T66" fmla="*/ 665 w 1265"/>
                  <a:gd name="T67" fmla="*/ 1440 h 1555"/>
                  <a:gd name="T68" fmla="*/ 505 w 1265"/>
                  <a:gd name="T69" fmla="*/ 1430 h 1555"/>
                  <a:gd name="T70" fmla="*/ 450 w 1265"/>
                  <a:gd name="T71" fmla="*/ 1365 h 1555"/>
                  <a:gd name="T72" fmla="*/ 440 w 1265"/>
                  <a:gd name="T73" fmla="*/ 810 h 1555"/>
                  <a:gd name="T74" fmla="*/ 735 w 1265"/>
                  <a:gd name="T75" fmla="*/ 815 h 1555"/>
                  <a:gd name="T76" fmla="*/ 840 w 1265"/>
                  <a:gd name="T77" fmla="*/ 840 h 1555"/>
                  <a:gd name="T78" fmla="*/ 910 w 1265"/>
                  <a:gd name="T79" fmla="*/ 890 h 1555"/>
                  <a:gd name="T80" fmla="*/ 960 w 1265"/>
                  <a:gd name="T81" fmla="*/ 960 h 1555"/>
                  <a:gd name="T82" fmla="*/ 985 w 1265"/>
                  <a:gd name="T83" fmla="*/ 1065 h 1555"/>
                  <a:gd name="T84" fmla="*/ 440 w 1265"/>
                  <a:gd name="T85" fmla="*/ 690 h 1555"/>
                  <a:gd name="T86" fmla="*/ 515 w 1265"/>
                  <a:gd name="T87" fmla="*/ 120 h 1555"/>
                  <a:gd name="T88" fmla="*/ 690 w 1265"/>
                  <a:gd name="T89" fmla="*/ 120 h 1555"/>
                  <a:gd name="T90" fmla="*/ 810 w 1265"/>
                  <a:gd name="T91" fmla="*/ 155 h 1555"/>
                  <a:gd name="T92" fmla="*/ 870 w 1265"/>
                  <a:gd name="T93" fmla="*/ 200 h 1555"/>
                  <a:gd name="T94" fmla="*/ 905 w 1265"/>
                  <a:gd name="T95" fmla="*/ 275 h 1555"/>
                  <a:gd name="T96" fmla="*/ 920 w 1265"/>
                  <a:gd name="T97" fmla="*/ 415 h 1555"/>
                  <a:gd name="T98" fmla="*/ 875 w 1265"/>
                  <a:gd name="T99" fmla="*/ 580 h 1555"/>
                  <a:gd name="T100" fmla="*/ 800 w 1265"/>
                  <a:gd name="T101" fmla="*/ 650 h 1555"/>
                  <a:gd name="T102" fmla="*/ 625 w 1265"/>
                  <a:gd name="T103" fmla="*/ 690 h 15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65" h="1555">
                    <a:moveTo>
                      <a:pt x="835" y="735"/>
                    </a:moveTo>
                    <a:lnTo>
                      <a:pt x="835" y="735"/>
                    </a:lnTo>
                    <a:lnTo>
                      <a:pt x="920" y="710"/>
                    </a:lnTo>
                    <a:lnTo>
                      <a:pt x="990" y="685"/>
                    </a:lnTo>
                    <a:lnTo>
                      <a:pt x="1050" y="650"/>
                    </a:lnTo>
                    <a:lnTo>
                      <a:pt x="1075" y="630"/>
                    </a:lnTo>
                    <a:lnTo>
                      <a:pt x="1100" y="605"/>
                    </a:lnTo>
                    <a:lnTo>
                      <a:pt x="1120" y="585"/>
                    </a:lnTo>
                    <a:lnTo>
                      <a:pt x="1135" y="560"/>
                    </a:lnTo>
                    <a:lnTo>
                      <a:pt x="1150" y="530"/>
                    </a:lnTo>
                    <a:lnTo>
                      <a:pt x="1165" y="505"/>
                    </a:lnTo>
                    <a:lnTo>
                      <a:pt x="1175" y="475"/>
                    </a:lnTo>
                    <a:lnTo>
                      <a:pt x="1180" y="440"/>
                    </a:lnTo>
                    <a:lnTo>
                      <a:pt x="1185" y="370"/>
                    </a:lnTo>
                    <a:lnTo>
                      <a:pt x="1185" y="370"/>
                    </a:lnTo>
                    <a:lnTo>
                      <a:pt x="1185" y="325"/>
                    </a:lnTo>
                    <a:lnTo>
                      <a:pt x="1175" y="285"/>
                    </a:lnTo>
                    <a:lnTo>
                      <a:pt x="1165" y="245"/>
                    </a:lnTo>
                    <a:lnTo>
                      <a:pt x="1150" y="210"/>
                    </a:lnTo>
                    <a:lnTo>
                      <a:pt x="1130" y="175"/>
                    </a:lnTo>
                    <a:lnTo>
                      <a:pt x="1105" y="145"/>
                    </a:lnTo>
                    <a:lnTo>
                      <a:pt x="1080" y="120"/>
                    </a:lnTo>
                    <a:lnTo>
                      <a:pt x="1045" y="95"/>
                    </a:lnTo>
                    <a:lnTo>
                      <a:pt x="1010" y="70"/>
                    </a:lnTo>
                    <a:lnTo>
                      <a:pt x="965" y="55"/>
                    </a:lnTo>
                    <a:lnTo>
                      <a:pt x="920" y="35"/>
                    </a:lnTo>
                    <a:lnTo>
                      <a:pt x="870" y="25"/>
                    </a:lnTo>
                    <a:lnTo>
                      <a:pt x="820" y="15"/>
                    </a:lnTo>
                    <a:lnTo>
                      <a:pt x="760" y="5"/>
                    </a:lnTo>
                    <a:lnTo>
                      <a:pt x="695" y="0"/>
                    </a:lnTo>
                    <a:lnTo>
                      <a:pt x="630" y="0"/>
                    </a:lnTo>
                    <a:lnTo>
                      <a:pt x="0" y="0"/>
                    </a:lnTo>
                    <a:lnTo>
                      <a:pt x="0" y="115"/>
                    </a:lnTo>
                    <a:lnTo>
                      <a:pt x="120" y="120"/>
                    </a:lnTo>
                    <a:lnTo>
                      <a:pt x="120" y="120"/>
                    </a:lnTo>
                    <a:lnTo>
                      <a:pt x="140" y="120"/>
                    </a:lnTo>
                    <a:lnTo>
                      <a:pt x="160" y="130"/>
                    </a:lnTo>
                    <a:lnTo>
                      <a:pt x="170" y="145"/>
                    </a:lnTo>
                    <a:lnTo>
                      <a:pt x="180" y="170"/>
                    </a:lnTo>
                    <a:lnTo>
                      <a:pt x="180" y="170"/>
                    </a:lnTo>
                    <a:lnTo>
                      <a:pt x="180" y="230"/>
                    </a:lnTo>
                    <a:lnTo>
                      <a:pt x="180" y="1325"/>
                    </a:lnTo>
                    <a:lnTo>
                      <a:pt x="180" y="1325"/>
                    </a:lnTo>
                    <a:lnTo>
                      <a:pt x="175" y="1395"/>
                    </a:lnTo>
                    <a:lnTo>
                      <a:pt x="175" y="1395"/>
                    </a:lnTo>
                    <a:lnTo>
                      <a:pt x="170" y="1415"/>
                    </a:lnTo>
                    <a:lnTo>
                      <a:pt x="155" y="1430"/>
                    </a:lnTo>
                    <a:lnTo>
                      <a:pt x="140" y="1435"/>
                    </a:lnTo>
                    <a:lnTo>
                      <a:pt x="120" y="1440"/>
                    </a:lnTo>
                    <a:lnTo>
                      <a:pt x="0" y="1440"/>
                    </a:lnTo>
                    <a:lnTo>
                      <a:pt x="0" y="1555"/>
                    </a:lnTo>
                    <a:lnTo>
                      <a:pt x="685" y="1555"/>
                    </a:lnTo>
                    <a:lnTo>
                      <a:pt x="685" y="1555"/>
                    </a:lnTo>
                    <a:lnTo>
                      <a:pt x="750" y="1555"/>
                    </a:lnTo>
                    <a:lnTo>
                      <a:pt x="815" y="1550"/>
                    </a:lnTo>
                    <a:lnTo>
                      <a:pt x="875" y="1540"/>
                    </a:lnTo>
                    <a:lnTo>
                      <a:pt x="930" y="1525"/>
                    </a:lnTo>
                    <a:lnTo>
                      <a:pt x="980" y="1510"/>
                    </a:lnTo>
                    <a:lnTo>
                      <a:pt x="1030" y="1490"/>
                    </a:lnTo>
                    <a:lnTo>
                      <a:pt x="1075" y="1465"/>
                    </a:lnTo>
                    <a:lnTo>
                      <a:pt x="1115" y="1440"/>
                    </a:lnTo>
                    <a:lnTo>
                      <a:pt x="1150" y="1410"/>
                    </a:lnTo>
                    <a:lnTo>
                      <a:pt x="1180" y="1375"/>
                    </a:lnTo>
                    <a:lnTo>
                      <a:pt x="1205" y="1340"/>
                    </a:lnTo>
                    <a:lnTo>
                      <a:pt x="1225" y="1300"/>
                    </a:lnTo>
                    <a:lnTo>
                      <a:pt x="1245" y="1260"/>
                    </a:lnTo>
                    <a:lnTo>
                      <a:pt x="1255" y="1215"/>
                    </a:lnTo>
                    <a:lnTo>
                      <a:pt x="1265" y="1165"/>
                    </a:lnTo>
                    <a:lnTo>
                      <a:pt x="1265" y="1115"/>
                    </a:lnTo>
                    <a:lnTo>
                      <a:pt x="1265" y="1115"/>
                    </a:lnTo>
                    <a:lnTo>
                      <a:pt x="1265" y="1075"/>
                    </a:lnTo>
                    <a:lnTo>
                      <a:pt x="1260" y="1035"/>
                    </a:lnTo>
                    <a:lnTo>
                      <a:pt x="1250" y="1000"/>
                    </a:lnTo>
                    <a:lnTo>
                      <a:pt x="1240" y="965"/>
                    </a:lnTo>
                    <a:lnTo>
                      <a:pt x="1225" y="935"/>
                    </a:lnTo>
                    <a:lnTo>
                      <a:pt x="1205" y="905"/>
                    </a:lnTo>
                    <a:lnTo>
                      <a:pt x="1185" y="880"/>
                    </a:lnTo>
                    <a:lnTo>
                      <a:pt x="1160" y="855"/>
                    </a:lnTo>
                    <a:lnTo>
                      <a:pt x="1130" y="830"/>
                    </a:lnTo>
                    <a:lnTo>
                      <a:pt x="1100" y="810"/>
                    </a:lnTo>
                    <a:lnTo>
                      <a:pt x="1065" y="790"/>
                    </a:lnTo>
                    <a:lnTo>
                      <a:pt x="1025" y="775"/>
                    </a:lnTo>
                    <a:lnTo>
                      <a:pt x="985" y="760"/>
                    </a:lnTo>
                    <a:lnTo>
                      <a:pt x="940" y="750"/>
                    </a:lnTo>
                    <a:lnTo>
                      <a:pt x="835" y="735"/>
                    </a:lnTo>
                    <a:lnTo>
                      <a:pt x="835" y="735"/>
                    </a:lnTo>
                    <a:close/>
                    <a:moveTo>
                      <a:pt x="990" y="1145"/>
                    </a:moveTo>
                    <a:lnTo>
                      <a:pt x="990" y="1145"/>
                    </a:lnTo>
                    <a:lnTo>
                      <a:pt x="985" y="1215"/>
                    </a:lnTo>
                    <a:lnTo>
                      <a:pt x="980" y="1245"/>
                    </a:lnTo>
                    <a:lnTo>
                      <a:pt x="970" y="1275"/>
                    </a:lnTo>
                    <a:lnTo>
                      <a:pt x="960" y="1300"/>
                    </a:lnTo>
                    <a:lnTo>
                      <a:pt x="945" y="1325"/>
                    </a:lnTo>
                    <a:lnTo>
                      <a:pt x="930" y="1350"/>
                    </a:lnTo>
                    <a:lnTo>
                      <a:pt x="910" y="1365"/>
                    </a:lnTo>
                    <a:lnTo>
                      <a:pt x="885" y="1385"/>
                    </a:lnTo>
                    <a:lnTo>
                      <a:pt x="865" y="1400"/>
                    </a:lnTo>
                    <a:lnTo>
                      <a:pt x="835" y="1410"/>
                    </a:lnTo>
                    <a:lnTo>
                      <a:pt x="805" y="1420"/>
                    </a:lnTo>
                    <a:lnTo>
                      <a:pt x="740" y="1435"/>
                    </a:lnTo>
                    <a:lnTo>
                      <a:pt x="665" y="1440"/>
                    </a:lnTo>
                    <a:lnTo>
                      <a:pt x="665" y="1440"/>
                    </a:lnTo>
                    <a:lnTo>
                      <a:pt x="595" y="1440"/>
                    </a:lnTo>
                    <a:lnTo>
                      <a:pt x="545" y="1435"/>
                    </a:lnTo>
                    <a:lnTo>
                      <a:pt x="505" y="1430"/>
                    </a:lnTo>
                    <a:lnTo>
                      <a:pt x="475" y="1415"/>
                    </a:lnTo>
                    <a:lnTo>
                      <a:pt x="460" y="1395"/>
                    </a:lnTo>
                    <a:lnTo>
                      <a:pt x="450" y="1365"/>
                    </a:lnTo>
                    <a:lnTo>
                      <a:pt x="445" y="1325"/>
                    </a:lnTo>
                    <a:lnTo>
                      <a:pt x="440" y="1275"/>
                    </a:lnTo>
                    <a:lnTo>
                      <a:pt x="440" y="810"/>
                    </a:lnTo>
                    <a:lnTo>
                      <a:pt x="655" y="810"/>
                    </a:lnTo>
                    <a:lnTo>
                      <a:pt x="655" y="810"/>
                    </a:lnTo>
                    <a:lnTo>
                      <a:pt x="735" y="815"/>
                    </a:lnTo>
                    <a:lnTo>
                      <a:pt x="775" y="820"/>
                    </a:lnTo>
                    <a:lnTo>
                      <a:pt x="805" y="830"/>
                    </a:lnTo>
                    <a:lnTo>
                      <a:pt x="840" y="840"/>
                    </a:lnTo>
                    <a:lnTo>
                      <a:pt x="865" y="855"/>
                    </a:lnTo>
                    <a:lnTo>
                      <a:pt x="890" y="870"/>
                    </a:lnTo>
                    <a:lnTo>
                      <a:pt x="910" y="890"/>
                    </a:lnTo>
                    <a:lnTo>
                      <a:pt x="930" y="910"/>
                    </a:lnTo>
                    <a:lnTo>
                      <a:pt x="945" y="935"/>
                    </a:lnTo>
                    <a:lnTo>
                      <a:pt x="960" y="960"/>
                    </a:lnTo>
                    <a:lnTo>
                      <a:pt x="970" y="995"/>
                    </a:lnTo>
                    <a:lnTo>
                      <a:pt x="980" y="1025"/>
                    </a:lnTo>
                    <a:lnTo>
                      <a:pt x="985" y="1065"/>
                    </a:lnTo>
                    <a:lnTo>
                      <a:pt x="990" y="1145"/>
                    </a:lnTo>
                    <a:lnTo>
                      <a:pt x="990" y="1145"/>
                    </a:lnTo>
                    <a:close/>
                    <a:moveTo>
                      <a:pt x="440" y="690"/>
                    </a:moveTo>
                    <a:lnTo>
                      <a:pt x="440" y="130"/>
                    </a:lnTo>
                    <a:lnTo>
                      <a:pt x="440" y="130"/>
                    </a:lnTo>
                    <a:lnTo>
                      <a:pt x="515" y="120"/>
                    </a:lnTo>
                    <a:lnTo>
                      <a:pt x="610" y="120"/>
                    </a:lnTo>
                    <a:lnTo>
                      <a:pt x="610" y="120"/>
                    </a:lnTo>
                    <a:lnTo>
                      <a:pt x="690" y="120"/>
                    </a:lnTo>
                    <a:lnTo>
                      <a:pt x="755" y="135"/>
                    </a:lnTo>
                    <a:lnTo>
                      <a:pt x="785" y="140"/>
                    </a:lnTo>
                    <a:lnTo>
                      <a:pt x="810" y="155"/>
                    </a:lnTo>
                    <a:lnTo>
                      <a:pt x="835" y="165"/>
                    </a:lnTo>
                    <a:lnTo>
                      <a:pt x="855" y="185"/>
                    </a:lnTo>
                    <a:lnTo>
                      <a:pt x="870" y="200"/>
                    </a:lnTo>
                    <a:lnTo>
                      <a:pt x="885" y="225"/>
                    </a:lnTo>
                    <a:lnTo>
                      <a:pt x="895" y="250"/>
                    </a:lnTo>
                    <a:lnTo>
                      <a:pt x="905" y="275"/>
                    </a:lnTo>
                    <a:lnTo>
                      <a:pt x="915" y="340"/>
                    </a:lnTo>
                    <a:lnTo>
                      <a:pt x="920" y="415"/>
                    </a:lnTo>
                    <a:lnTo>
                      <a:pt x="920" y="415"/>
                    </a:lnTo>
                    <a:lnTo>
                      <a:pt x="915" y="480"/>
                    </a:lnTo>
                    <a:lnTo>
                      <a:pt x="900" y="530"/>
                    </a:lnTo>
                    <a:lnTo>
                      <a:pt x="875" y="580"/>
                    </a:lnTo>
                    <a:lnTo>
                      <a:pt x="860" y="600"/>
                    </a:lnTo>
                    <a:lnTo>
                      <a:pt x="845" y="620"/>
                    </a:lnTo>
                    <a:lnTo>
                      <a:pt x="800" y="650"/>
                    </a:lnTo>
                    <a:lnTo>
                      <a:pt x="750" y="670"/>
                    </a:lnTo>
                    <a:lnTo>
                      <a:pt x="690" y="685"/>
                    </a:lnTo>
                    <a:lnTo>
                      <a:pt x="625" y="690"/>
                    </a:lnTo>
                    <a:lnTo>
                      <a:pt x="440" y="69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6" name="Freeform 25"/>
              <p:cNvSpPr>
                <a:spLocks/>
              </p:cNvSpPr>
              <p:nvPr userDrawn="1"/>
            </p:nvSpPr>
            <p:spPr bwMode="auto">
              <a:xfrm>
                <a:off x="2170443" y="140748"/>
                <a:ext cx="191770" cy="260986"/>
              </a:xfrm>
              <a:custGeom>
                <a:avLst/>
                <a:gdLst>
                  <a:gd name="T0" fmla="*/ 710 w 865"/>
                  <a:gd name="T1" fmla="*/ 0 h 1180"/>
                  <a:gd name="T2" fmla="*/ 625 w 865"/>
                  <a:gd name="T3" fmla="*/ 10 h 1180"/>
                  <a:gd name="T4" fmla="*/ 540 w 865"/>
                  <a:gd name="T5" fmla="*/ 40 h 1180"/>
                  <a:gd name="T6" fmla="*/ 465 w 865"/>
                  <a:gd name="T7" fmla="*/ 80 h 1180"/>
                  <a:gd name="T8" fmla="*/ 395 w 865"/>
                  <a:gd name="T9" fmla="*/ 135 h 1180"/>
                  <a:gd name="T10" fmla="*/ 400 w 865"/>
                  <a:gd name="T11" fmla="*/ 95 h 1180"/>
                  <a:gd name="T12" fmla="*/ 400 w 865"/>
                  <a:gd name="T13" fmla="*/ 85 h 1180"/>
                  <a:gd name="T14" fmla="*/ 395 w 865"/>
                  <a:gd name="T15" fmla="*/ 70 h 1180"/>
                  <a:gd name="T16" fmla="*/ 370 w 865"/>
                  <a:gd name="T17" fmla="*/ 60 h 1180"/>
                  <a:gd name="T18" fmla="*/ 0 w 865"/>
                  <a:gd name="T19" fmla="*/ 180 h 1180"/>
                  <a:gd name="T20" fmla="*/ 95 w 865"/>
                  <a:gd name="T21" fmla="*/ 180 h 1180"/>
                  <a:gd name="T22" fmla="*/ 130 w 865"/>
                  <a:gd name="T23" fmla="*/ 190 h 1180"/>
                  <a:gd name="T24" fmla="*/ 150 w 865"/>
                  <a:gd name="T25" fmla="*/ 225 h 1180"/>
                  <a:gd name="T26" fmla="*/ 150 w 865"/>
                  <a:gd name="T27" fmla="*/ 230 h 1180"/>
                  <a:gd name="T28" fmla="*/ 155 w 865"/>
                  <a:gd name="T29" fmla="*/ 965 h 1180"/>
                  <a:gd name="T30" fmla="*/ 155 w 865"/>
                  <a:gd name="T31" fmla="*/ 1000 h 1180"/>
                  <a:gd name="T32" fmla="*/ 155 w 865"/>
                  <a:gd name="T33" fmla="*/ 1010 h 1180"/>
                  <a:gd name="T34" fmla="*/ 150 w 865"/>
                  <a:gd name="T35" fmla="*/ 1045 h 1180"/>
                  <a:gd name="T36" fmla="*/ 135 w 865"/>
                  <a:gd name="T37" fmla="*/ 1070 h 1180"/>
                  <a:gd name="T38" fmla="*/ 95 w 865"/>
                  <a:gd name="T39" fmla="*/ 1080 h 1180"/>
                  <a:gd name="T40" fmla="*/ 5 w 865"/>
                  <a:gd name="T41" fmla="*/ 1180 h 1180"/>
                  <a:gd name="T42" fmla="*/ 565 w 865"/>
                  <a:gd name="T43" fmla="*/ 1080 h 1180"/>
                  <a:gd name="T44" fmla="*/ 455 w 865"/>
                  <a:gd name="T45" fmla="*/ 1080 h 1180"/>
                  <a:gd name="T46" fmla="*/ 415 w 865"/>
                  <a:gd name="T47" fmla="*/ 1070 h 1180"/>
                  <a:gd name="T48" fmla="*/ 400 w 865"/>
                  <a:gd name="T49" fmla="*/ 1050 h 1180"/>
                  <a:gd name="T50" fmla="*/ 395 w 865"/>
                  <a:gd name="T51" fmla="*/ 1010 h 1180"/>
                  <a:gd name="T52" fmla="*/ 395 w 865"/>
                  <a:gd name="T53" fmla="*/ 965 h 1180"/>
                  <a:gd name="T54" fmla="*/ 395 w 865"/>
                  <a:gd name="T55" fmla="*/ 260 h 1180"/>
                  <a:gd name="T56" fmla="*/ 480 w 865"/>
                  <a:gd name="T57" fmla="*/ 195 h 1180"/>
                  <a:gd name="T58" fmla="*/ 540 w 865"/>
                  <a:gd name="T59" fmla="*/ 170 h 1180"/>
                  <a:gd name="T60" fmla="*/ 560 w 865"/>
                  <a:gd name="T61" fmla="*/ 165 h 1180"/>
                  <a:gd name="T62" fmla="*/ 580 w 865"/>
                  <a:gd name="T63" fmla="*/ 170 h 1180"/>
                  <a:gd name="T64" fmla="*/ 600 w 865"/>
                  <a:gd name="T65" fmla="*/ 200 h 1180"/>
                  <a:gd name="T66" fmla="*/ 620 w 865"/>
                  <a:gd name="T67" fmla="*/ 230 h 1180"/>
                  <a:gd name="T68" fmla="*/ 645 w 865"/>
                  <a:gd name="T69" fmla="*/ 255 h 1180"/>
                  <a:gd name="T70" fmla="*/ 680 w 865"/>
                  <a:gd name="T71" fmla="*/ 270 h 1180"/>
                  <a:gd name="T72" fmla="*/ 735 w 865"/>
                  <a:gd name="T73" fmla="*/ 275 h 1180"/>
                  <a:gd name="T74" fmla="*/ 785 w 865"/>
                  <a:gd name="T75" fmla="*/ 265 h 1180"/>
                  <a:gd name="T76" fmla="*/ 825 w 865"/>
                  <a:gd name="T77" fmla="*/ 245 h 1180"/>
                  <a:gd name="T78" fmla="*/ 855 w 865"/>
                  <a:gd name="T79" fmla="*/ 200 h 1180"/>
                  <a:gd name="T80" fmla="*/ 865 w 865"/>
                  <a:gd name="T81" fmla="*/ 140 h 1180"/>
                  <a:gd name="T82" fmla="*/ 865 w 865"/>
                  <a:gd name="T83" fmla="*/ 110 h 1180"/>
                  <a:gd name="T84" fmla="*/ 840 w 865"/>
                  <a:gd name="T85" fmla="*/ 55 h 1180"/>
                  <a:gd name="T86" fmla="*/ 800 w 865"/>
                  <a:gd name="T87" fmla="*/ 20 h 1180"/>
                  <a:gd name="T88" fmla="*/ 745 w 865"/>
                  <a:gd name="T89" fmla="*/ 0 h 1180"/>
                  <a:gd name="T90" fmla="*/ 710 w 865"/>
                  <a:gd name="T91"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65" h="1180">
                    <a:moveTo>
                      <a:pt x="710" y="0"/>
                    </a:moveTo>
                    <a:lnTo>
                      <a:pt x="710" y="0"/>
                    </a:lnTo>
                    <a:lnTo>
                      <a:pt x="670" y="0"/>
                    </a:lnTo>
                    <a:lnTo>
                      <a:pt x="625" y="10"/>
                    </a:lnTo>
                    <a:lnTo>
                      <a:pt x="585" y="20"/>
                    </a:lnTo>
                    <a:lnTo>
                      <a:pt x="540" y="40"/>
                    </a:lnTo>
                    <a:lnTo>
                      <a:pt x="500" y="60"/>
                    </a:lnTo>
                    <a:lnTo>
                      <a:pt x="465" y="80"/>
                    </a:lnTo>
                    <a:lnTo>
                      <a:pt x="425" y="105"/>
                    </a:lnTo>
                    <a:lnTo>
                      <a:pt x="395" y="135"/>
                    </a:lnTo>
                    <a:lnTo>
                      <a:pt x="395" y="135"/>
                    </a:lnTo>
                    <a:lnTo>
                      <a:pt x="400" y="95"/>
                    </a:lnTo>
                    <a:lnTo>
                      <a:pt x="400" y="95"/>
                    </a:lnTo>
                    <a:lnTo>
                      <a:pt x="400" y="85"/>
                    </a:lnTo>
                    <a:lnTo>
                      <a:pt x="395" y="70"/>
                    </a:lnTo>
                    <a:lnTo>
                      <a:pt x="395" y="70"/>
                    </a:lnTo>
                    <a:lnTo>
                      <a:pt x="385" y="65"/>
                    </a:lnTo>
                    <a:lnTo>
                      <a:pt x="370" y="60"/>
                    </a:lnTo>
                    <a:lnTo>
                      <a:pt x="0" y="60"/>
                    </a:lnTo>
                    <a:lnTo>
                      <a:pt x="0" y="180"/>
                    </a:lnTo>
                    <a:lnTo>
                      <a:pt x="95" y="180"/>
                    </a:lnTo>
                    <a:lnTo>
                      <a:pt x="95" y="180"/>
                    </a:lnTo>
                    <a:lnTo>
                      <a:pt x="115" y="180"/>
                    </a:lnTo>
                    <a:lnTo>
                      <a:pt x="130" y="190"/>
                    </a:lnTo>
                    <a:lnTo>
                      <a:pt x="145" y="205"/>
                    </a:lnTo>
                    <a:lnTo>
                      <a:pt x="150" y="225"/>
                    </a:lnTo>
                    <a:lnTo>
                      <a:pt x="150" y="230"/>
                    </a:lnTo>
                    <a:lnTo>
                      <a:pt x="150" y="230"/>
                    </a:lnTo>
                    <a:lnTo>
                      <a:pt x="155" y="280"/>
                    </a:lnTo>
                    <a:lnTo>
                      <a:pt x="155" y="965"/>
                    </a:lnTo>
                    <a:lnTo>
                      <a:pt x="155" y="965"/>
                    </a:lnTo>
                    <a:lnTo>
                      <a:pt x="155" y="1000"/>
                    </a:lnTo>
                    <a:lnTo>
                      <a:pt x="155" y="1010"/>
                    </a:lnTo>
                    <a:lnTo>
                      <a:pt x="155" y="1010"/>
                    </a:lnTo>
                    <a:lnTo>
                      <a:pt x="150" y="1030"/>
                    </a:lnTo>
                    <a:lnTo>
                      <a:pt x="150" y="1045"/>
                    </a:lnTo>
                    <a:lnTo>
                      <a:pt x="140" y="1060"/>
                    </a:lnTo>
                    <a:lnTo>
                      <a:pt x="135" y="1070"/>
                    </a:lnTo>
                    <a:lnTo>
                      <a:pt x="115" y="1080"/>
                    </a:lnTo>
                    <a:lnTo>
                      <a:pt x="95" y="1080"/>
                    </a:lnTo>
                    <a:lnTo>
                      <a:pt x="5" y="1080"/>
                    </a:lnTo>
                    <a:lnTo>
                      <a:pt x="5" y="1180"/>
                    </a:lnTo>
                    <a:lnTo>
                      <a:pt x="565" y="1180"/>
                    </a:lnTo>
                    <a:lnTo>
                      <a:pt x="565" y="1080"/>
                    </a:lnTo>
                    <a:lnTo>
                      <a:pt x="455" y="1080"/>
                    </a:lnTo>
                    <a:lnTo>
                      <a:pt x="455" y="1080"/>
                    </a:lnTo>
                    <a:lnTo>
                      <a:pt x="430" y="1080"/>
                    </a:lnTo>
                    <a:lnTo>
                      <a:pt x="415" y="1070"/>
                    </a:lnTo>
                    <a:lnTo>
                      <a:pt x="405" y="1060"/>
                    </a:lnTo>
                    <a:lnTo>
                      <a:pt x="400" y="1050"/>
                    </a:lnTo>
                    <a:lnTo>
                      <a:pt x="395" y="1030"/>
                    </a:lnTo>
                    <a:lnTo>
                      <a:pt x="395" y="1010"/>
                    </a:lnTo>
                    <a:lnTo>
                      <a:pt x="395" y="1010"/>
                    </a:lnTo>
                    <a:lnTo>
                      <a:pt x="395" y="965"/>
                    </a:lnTo>
                    <a:lnTo>
                      <a:pt x="395" y="260"/>
                    </a:lnTo>
                    <a:lnTo>
                      <a:pt x="395" y="260"/>
                    </a:lnTo>
                    <a:lnTo>
                      <a:pt x="435" y="225"/>
                    </a:lnTo>
                    <a:lnTo>
                      <a:pt x="480" y="195"/>
                    </a:lnTo>
                    <a:lnTo>
                      <a:pt x="525" y="175"/>
                    </a:lnTo>
                    <a:lnTo>
                      <a:pt x="540" y="170"/>
                    </a:lnTo>
                    <a:lnTo>
                      <a:pt x="560" y="165"/>
                    </a:lnTo>
                    <a:lnTo>
                      <a:pt x="560" y="165"/>
                    </a:lnTo>
                    <a:lnTo>
                      <a:pt x="570" y="170"/>
                    </a:lnTo>
                    <a:lnTo>
                      <a:pt x="580" y="170"/>
                    </a:lnTo>
                    <a:lnTo>
                      <a:pt x="590" y="180"/>
                    </a:lnTo>
                    <a:lnTo>
                      <a:pt x="600" y="200"/>
                    </a:lnTo>
                    <a:lnTo>
                      <a:pt x="600" y="200"/>
                    </a:lnTo>
                    <a:lnTo>
                      <a:pt x="620" y="230"/>
                    </a:lnTo>
                    <a:lnTo>
                      <a:pt x="630" y="245"/>
                    </a:lnTo>
                    <a:lnTo>
                      <a:pt x="645" y="255"/>
                    </a:lnTo>
                    <a:lnTo>
                      <a:pt x="660" y="265"/>
                    </a:lnTo>
                    <a:lnTo>
                      <a:pt x="680" y="270"/>
                    </a:lnTo>
                    <a:lnTo>
                      <a:pt x="735" y="275"/>
                    </a:lnTo>
                    <a:lnTo>
                      <a:pt x="735" y="275"/>
                    </a:lnTo>
                    <a:lnTo>
                      <a:pt x="760" y="275"/>
                    </a:lnTo>
                    <a:lnTo>
                      <a:pt x="785" y="265"/>
                    </a:lnTo>
                    <a:lnTo>
                      <a:pt x="805" y="255"/>
                    </a:lnTo>
                    <a:lnTo>
                      <a:pt x="825" y="245"/>
                    </a:lnTo>
                    <a:lnTo>
                      <a:pt x="840" y="225"/>
                    </a:lnTo>
                    <a:lnTo>
                      <a:pt x="855" y="200"/>
                    </a:lnTo>
                    <a:lnTo>
                      <a:pt x="860" y="175"/>
                    </a:lnTo>
                    <a:lnTo>
                      <a:pt x="865" y="140"/>
                    </a:lnTo>
                    <a:lnTo>
                      <a:pt x="865" y="140"/>
                    </a:lnTo>
                    <a:lnTo>
                      <a:pt x="865" y="110"/>
                    </a:lnTo>
                    <a:lnTo>
                      <a:pt x="855" y="80"/>
                    </a:lnTo>
                    <a:lnTo>
                      <a:pt x="840" y="55"/>
                    </a:lnTo>
                    <a:lnTo>
                      <a:pt x="825" y="35"/>
                    </a:lnTo>
                    <a:lnTo>
                      <a:pt x="800" y="20"/>
                    </a:lnTo>
                    <a:lnTo>
                      <a:pt x="775" y="5"/>
                    </a:lnTo>
                    <a:lnTo>
                      <a:pt x="745" y="0"/>
                    </a:lnTo>
                    <a:lnTo>
                      <a:pt x="710" y="0"/>
                    </a:lnTo>
                    <a:lnTo>
                      <a:pt x="71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7" name="Freeform 26"/>
              <p:cNvSpPr>
                <a:spLocks/>
              </p:cNvSpPr>
              <p:nvPr userDrawn="1"/>
            </p:nvSpPr>
            <p:spPr bwMode="auto">
              <a:xfrm>
                <a:off x="2034791" y="155822"/>
                <a:ext cx="125095" cy="247651"/>
              </a:xfrm>
              <a:custGeom>
                <a:avLst/>
                <a:gdLst>
                  <a:gd name="T0" fmla="*/ 470 w 565"/>
                  <a:gd name="T1" fmla="*/ 1020 h 1120"/>
                  <a:gd name="T2" fmla="*/ 470 w 565"/>
                  <a:gd name="T3" fmla="*/ 1020 h 1120"/>
                  <a:gd name="T4" fmla="*/ 450 w 565"/>
                  <a:gd name="T5" fmla="*/ 1020 h 1120"/>
                  <a:gd name="T6" fmla="*/ 430 w 565"/>
                  <a:gd name="T7" fmla="*/ 1010 h 1120"/>
                  <a:gd name="T8" fmla="*/ 425 w 565"/>
                  <a:gd name="T9" fmla="*/ 1000 h 1120"/>
                  <a:gd name="T10" fmla="*/ 420 w 565"/>
                  <a:gd name="T11" fmla="*/ 990 h 1120"/>
                  <a:gd name="T12" fmla="*/ 415 w 565"/>
                  <a:gd name="T13" fmla="*/ 970 h 1120"/>
                  <a:gd name="T14" fmla="*/ 415 w 565"/>
                  <a:gd name="T15" fmla="*/ 950 h 1120"/>
                  <a:gd name="T16" fmla="*/ 415 w 565"/>
                  <a:gd name="T17" fmla="*/ 950 h 1120"/>
                  <a:gd name="T18" fmla="*/ 415 w 565"/>
                  <a:gd name="T19" fmla="*/ 905 h 1120"/>
                  <a:gd name="T20" fmla="*/ 415 w 565"/>
                  <a:gd name="T21" fmla="*/ 220 h 1120"/>
                  <a:gd name="T22" fmla="*/ 415 w 565"/>
                  <a:gd name="T23" fmla="*/ 220 h 1120"/>
                  <a:gd name="T24" fmla="*/ 415 w 565"/>
                  <a:gd name="T25" fmla="*/ 80 h 1120"/>
                  <a:gd name="T26" fmla="*/ 420 w 565"/>
                  <a:gd name="T27" fmla="*/ 30 h 1120"/>
                  <a:gd name="T28" fmla="*/ 420 w 565"/>
                  <a:gd name="T29" fmla="*/ 30 h 1120"/>
                  <a:gd name="T30" fmla="*/ 420 w 565"/>
                  <a:gd name="T31" fmla="*/ 20 h 1120"/>
                  <a:gd name="T32" fmla="*/ 415 w 565"/>
                  <a:gd name="T33" fmla="*/ 10 h 1120"/>
                  <a:gd name="T34" fmla="*/ 415 w 565"/>
                  <a:gd name="T35" fmla="*/ 10 h 1120"/>
                  <a:gd name="T36" fmla="*/ 410 w 565"/>
                  <a:gd name="T37" fmla="*/ 5 h 1120"/>
                  <a:gd name="T38" fmla="*/ 395 w 565"/>
                  <a:gd name="T39" fmla="*/ 0 h 1120"/>
                  <a:gd name="T40" fmla="*/ 0 w 565"/>
                  <a:gd name="T41" fmla="*/ 0 h 1120"/>
                  <a:gd name="T42" fmla="*/ 0 w 565"/>
                  <a:gd name="T43" fmla="*/ 100 h 1120"/>
                  <a:gd name="T44" fmla="*/ 115 w 565"/>
                  <a:gd name="T45" fmla="*/ 100 h 1120"/>
                  <a:gd name="T46" fmla="*/ 115 w 565"/>
                  <a:gd name="T47" fmla="*/ 100 h 1120"/>
                  <a:gd name="T48" fmla="*/ 130 w 565"/>
                  <a:gd name="T49" fmla="*/ 105 h 1120"/>
                  <a:gd name="T50" fmla="*/ 150 w 565"/>
                  <a:gd name="T51" fmla="*/ 110 h 1120"/>
                  <a:gd name="T52" fmla="*/ 160 w 565"/>
                  <a:gd name="T53" fmla="*/ 120 h 1120"/>
                  <a:gd name="T54" fmla="*/ 165 w 565"/>
                  <a:gd name="T55" fmla="*/ 140 h 1120"/>
                  <a:gd name="T56" fmla="*/ 165 w 565"/>
                  <a:gd name="T57" fmla="*/ 140 h 1120"/>
                  <a:gd name="T58" fmla="*/ 165 w 565"/>
                  <a:gd name="T59" fmla="*/ 140 h 1120"/>
                  <a:gd name="T60" fmla="*/ 165 w 565"/>
                  <a:gd name="T61" fmla="*/ 140 h 1120"/>
                  <a:gd name="T62" fmla="*/ 170 w 565"/>
                  <a:gd name="T63" fmla="*/ 145 h 1120"/>
                  <a:gd name="T64" fmla="*/ 170 w 565"/>
                  <a:gd name="T65" fmla="*/ 150 h 1120"/>
                  <a:gd name="T66" fmla="*/ 170 w 565"/>
                  <a:gd name="T67" fmla="*/ 150 h 1120"/>
                  <a:gd name="T68" fmla="*/ 170 w 565"/>
                  <a:gd name="T69" fmla="*/ 220 h 1120"/>
                  <a:gd name="T70" fmla="*/ 170 w 565"/>
                  <a:gd name="T71" fmla="*/ 905 h 1120"/>
                  <a:gd name="T72" fmla="*/ 170 w 565"/>
                  <a:gd name="T73" fmla="*/ 905 h 1120"/>
                  <a:gd name="T74" fmla="*/ 170 w 565"/>
                  <a:gd name="T75" fmla="*/ 940 h 1120"/>
                  <a:gd name="T76" fmla="*/ 170 w 565"/>
                  <a:gd name="T77" fmla="*/ 950 h 1120"/>
                  <a:gd name="T78" fmla="*/ 170 w 565"/>
                  <a:gd name="T79" fmla="*/ 950 h 1120"/>
                  <a:gd name="T80" fmla="*/ 170 w 565"/>
                  <a:gd name="T81" fmla="*/ 965 h 1120"/>
                  <a:gd name="T82" fmla="*/ 170 w 565"/>
                  <a:gd name="T83" fmla="*/ 965 h 1120"/>
                  <a:gd name="T84" fmla="*/ 170 w 565"/>
                  <a:gd name="T85" fmla="*/ 970 h 1120"/>
                  <a:gd name="T86" fmla="*/ 170 w 565"/>
                  <a:gd name="T87" fmla="*/ 975 h 1120"/>
                  <a:gd name="T88" fmla="*/ 170 w 565"/>
                  <a:gd name="T89" fmla="*/ 975 h 1120"/>
                  <a:gd name="T90" fmla="*/ 160 w 565"/>
                  <a:gd name="T91" fmla="*/ 995 h 1120"/>
                  <a:gd name="T92" fmla="*/ 150 w 565"/>
                  <a:gd name="T93" fmla="*/ 1010 h 1120"/>
                  <a:gd name="T94" fmla="*/ 135 w 565"/>
                  <a:gd name="T95" fmla="*/ 1020 h 1120"/>
                  <a:gd name="T96" fmla="*/ 115 w 565"/>
                  <a:gd name="T97" fmla="*/ 1020 h 1120"/>
                  <a:gd name="T98" fmla="*/ 20 w 565"/>
                  <a:gd name="T99" fmla="*/ 1020 h 1120"/>
                  <a:gd name="T100" fmla="*/ 20 w 565"/>
                  <a:gd name="T101" fmla="*/ 1110 h 1120"/>
                  <a:gd name="T102" fmla="*/ 20 w 565"/>
                  <a:gd name="T103" fmla="*/ 1120 h 1120"/>
                  <a:gd name="T104" fmla="*/ 550 w 565"/>
                  <a:gd name="T105" fmla="*/ 1120 h 1120"/>
                  <a:gd name="T106" fmla="*/ 560 w 565"/>
                  <a:gd name="T107" fmla="*/ 1120 h 1120"/>
                  <a:gd name="T108" fmla="*/ 565 w 565"/>
                  <a:gd name="T109" fmla="*/ 1020 h 1120"/>
                  <a:gd name="T110" fmla="*/ 470 w 565"/>
                  <a:gd name="T111" fmla="*/ 1020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65" h="1120">
                    <a:moveTo>
                      <a:pt x="470" y="1020"/>
                    </a:moveTo>
                    <a:lnTo>
                      <a:pt x="470" y="1020"/>
                    </a:lnTo>
                    <a:lnTo>
                      <a:pt x="450" y="1020"/>
                    </a:lnTo>
                    <a:lnTo>
                      <a:pt x="430" y="1010"/>
                    </a:lnTo>
                    <a:lnTo>
                      <a:pt x="425" y="1000"/>
                    </a:lnTo>
                    <a:lnTo>
                      <a:pt x="420" y="990"/>
                    </a:lnTo>
                    <a:lnTo>
                      <a:pt x="415" y="970"/>
                    </a:lnTo>
                    <a:lnTo>
                      <a:pt x="415" y="950"/>
                    </a:lnTo>
                    <a:lnTo>
                      <a:pt x="415" y="950"/>
                    </a:lnTo>
                    <a:lnTo>
                      <a:pt x="415" y="905"/>
                    </a:lnTo>
                    <a:lnTo>
                      <a:pt x="415" y="220"/>
                    </a:lnTo>
                    <a:lnTo>
                      <a:pt x="415" y="220"/>
                    </a:lnTo>
                    <a:lnTo>
                      <a:pt x="415" y="80"/>
                    </a:lnTo>
                    <a:lnTo>
                      <a:pt x="420" y="30"/>
                    </a:lnTo>
                    <a:lnTo>
                      <a:pt x="420" y="30"/>
                    </a:lnTo>
                    <a:lnTo>
                      <a:pt x="420" y="20"/>
                    </a:lnTo>
                    <a:lnTo>
                      <a:pt x="415" y="10"/>
                    </a:lnTo>
                    <a:lnTo>
                      <a:pt x="415" y="10"/>
                    </a:lnTo>
                    <a:lnTo>
                      <a:pt x="410" y="5"/>
                    </a:lnTo>
                    <a:lnTo>
                      <a:pt x="395" y="0"/>
                    </a:lnTo>
                    <a:lnTo>
                      <a:pt x="0" y="0"/>
                    </a:lnTo>
                    <a:lnTo>
                      <a:pt x="0" y="100"/>
                    </a:lnTo>
                    <a:lnTo>
                      <a:pt x="115" y="100"/>
                    </a:lnTo>
                    <a:lnTo>
                      <a:pt x="115" y="100"/>
                    </a:lnTo>
                    <a:lnTo>
                      <a:pt x="130" y="105"/>
                    </a:lnTo>
                    <a:lnTo>
                      <a:pt x="150" y="110"/>
                    </a:lnTo>
                    <a:lnTo>
                      <a:pt x="160" y="120"/>
                    </a:lnTo>
                    <a:lnTo>
                      <a:pt x="165" y="140"/>
                    </a:lnTo>
                    <a:lnTo>
                      <a:pt x="165" y="140"/>
                    </a:lnTo>
                    <a:lnTo>
                      <a:pt x="165" y="140"/>
                    </a:lnTo>
                    <a:lnTo>
                      <a:pt x="165" y="140"/>
                    </a:lnTo>
                    <a:lnTo>
                      <a:pt x="170" y="145"/>
                    </a:lnTo>
                    <a:lnTo>
                      <a:pt x="170" y="150"/>
                    </a:lnTo>
                    <a:lnTo>
                      <a:pt x="170" y="150"/>
                    </a:lnTo>
                    <a:lnTo>
                      <a:pt x="170" y="220"/>
                    </a:lnTo>
                    <a:lnTo>
                      <a:pt x="170" y="905"/>
                    </a:lnTo>
                    <a:lnTo>
                      <a:pt x="170" y="905"/>
                    </a:lnTo>
                    <a:lnTo>
                      <a:pt x="170" y="940"/>
                    </a:lnTo>
                    <a:lnTo>
                      <a:pt x="170" y="950"/>
                    </a:lnTo>
                    <a:lnTo>
                      <a:pt x="170" y="950"/>
                    </a:lnTo>
                    <a:lnTo>
                      <a:pt x="170" y="965"/>
                    </a:lnTo>
                    <a:lnTo>
                      <a:pt x="170" y="965"/>
                    </a:lnTo>
                    <a:lnTo>
                      <a:pt x="170" y="970"/>
                    </a:lnTo>
                    <a:lnTo>
                      <a:pt x="170" y="975"/>
                    </a:lnTo>
                    <a:lnTo>
                      <a:pt x="170" y="975"/>
                    </a:lnTo>
                    <a:lnTo>
                      <a:pt x="160" y="995"/>
                    </a:lnTo>
                    <a:lnTo>
                      <a:pt x="150" y="1010"/>
                    </a:lnTo>
                    <a:lnTo>
                      <a:pt x="135" y="1020"/>
                    </a:lnTo>
                    <a:lnTo>
                      <a:pt x="115" y="1020"/>
                    </a:lnTo>
                    <a:lnTo>
                      <a:pt x="20" y="1020"/>
                    </a:lnTo>
                    <a:lnTo>
                      <a:pt x="20" y="1110"/>
                    </a:lnTo>
                    <a:lnTo>
                      <a:pt x="20" y="1120"/>
                    </a:lnTo>
                    <a:lnTo>
                      <a:pt x="550" y="1120"/>
                    </a:lnTo>
                    <a:lnTo>
                      <a:pt x="560" y="1120"/>
                    </a:lnTo>
                    <a:lnTo>
                      <a:pt x="565" y="1020"/>
                    </a:lnTo>
                    <a:lnTo>
                      <a:pt x="470" y="10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28" name="Freeform 27"/>
              <p:cNvSpPr>
                <a:spLocks noEditPoints="1"/>
              </p:cNvSpPr>
              <p:nvPr userDrawn="1"/>
            </p:nvSpPr>
            <p:spPr bwMode="auto">
              <a:xfrm>
                <a:off x="1346479" y="15141"/>
                <a:ext cx="315595" cy="393066"/>
              </a:xfrm>
              <a:custGeom>
                <a:avLst/>
                <a:gdLst>
                  <a:gd name="T0" fmla="*/ 1280 w 1425"/>
                  <a:gd name="T1" fmla="*/ 1530 h 1775"/>
                  <a:gd name="T2" fmla="*/ 1230 w 1425"/>
                  <a:gd name="T3" fmla="*/ 1290 h 1775"/>
                  <a:gd name="T4" fmla="*/ 1275 w 1425"/>
                  <a:gd name="T5" fmla="*/ 1090 h 1775"/>
                  <a:gd name="T6" fmla="*/ 1210 w 1425"/>
                  <a:gd name="T7" fmla="*/ 875 h 1775"/>
                  <a:gd name="T8" fmla="*/ 1165 w 1425"/>
                  <a:gd name="T9" fmla="*/ 875 h 1775"/>
                  <a:gd name="T10" fmla="*/ 1145 w 1425"/>
                  <a:gd name="T11" fmla="*/ 905 h 1775"/>
                  <a:gd name="T12" fmla="*/ 1135 w 1425"/>
                  <a:gd name="T13" fmla="*/ 1140 h 1775"/>
                  <a:gd name="T14" fmla="*/ 1085 w 1425"/>
                  <a:gd name="T15" fmla="*/ 1295 h 1775"/>
                  <a:gd name="T16" fmla="*/ 715 w 1425"/>
                  <a:gd name="T17" fmla="*/ 715 h 1775"/>
                  <a:gd name="T18" fmla="*/ 940 w 1425"/>
                  <a:gd name="T19" fmla="*/ 530 h 1775"/>
                  <a:gd name="T20" fmla="*/ 1005 w 1425"/>
                  <a:gd name="T21" fmla="*/ 400 h 1775"/>
                  <a:gd name="T22" fmla="*/ 1005 w 1425"/>
                  <a:gd name="T23" fmla="*/ 260 h 1775"/>
                  <a:gd name="T24" fmla="*/ 880 w 1425"/>
                  <a:gd name="T25" fmla="*/ 60 h 1775"/>
                  <a:gd name="T26" fmla="*/ 700 w 1425"/>
                  <a:gd name="T27" fmla="*/ 0 h 1775"/>
                  <a:gd name="T28" fmla="*/ 530 w 1425"/>
                  <a:gd name="T29" fmla="*/ 25 h 1775"/>
                  <a:gd name="T30" fmla="*/ 390 w 1425"/>
                  <a:gd name="T31" fmla="*/ 115 h 1775"/>
                  <a:gd name="T32" fmla="*/ 320 w 1425"/>
                  <a:gd name="T33" fmla="*/ 215 h 1775"/>
                  <a:gd name="T34" fmla="*/ 275 w 1425"/>
                  <a:gd name="T35" fmla="*/ 370 h 1775"/>
                  <a:gd name="T36" fmla="*/ 295 w 1425"/>
                  <a:gd name="T37" fmla="*/ 485 h 1775"/>
                  <a:gd name="T38" fmla="*/ 415 w 1425"/>
                  <a:gd name="T39" fmla="*/ 680 h 1775"/>
                  <a:gd name="T40" fmla="*/ 375 w 1425"/>
                  <a:gd name="T41" fmla="*/ 720 h 1775"/>
                  <a:gd name="T42" fmla="*/ 185 w 1425"/>
                  <a:gd name="T43" fmla="*/ 845 h 1775"/>
                  <a:gd name="T44" fmla="*/ 55 w 1425"/>
                  <a:gd name="T45" fmla="*/ 1010 h 1775"/>
                  <a:gd name="T46" fmla="*/ 5 w 1425"/>
                  <a:gd name="T47" fmla="*/ 1215 h 1775"/>
                  <a:gd name="T48" fmla="*/ 15 w 1425"/>
                  <a:gd name="T49" fmla="*/ 1380 h 1775"/>
                  <a:gd name="T50" fmla="*/ 110 w 1425"/>
                  <a:gd name="T51" fmla="*/ 1570 h 1775"/>
                  <a:gd name="T52" fmla="*/ 225 w 1425"/>
                  <a:gd name="T53" fmla="*/ 1680 h 1775"/>
                  <a:gd name="T54" fmla="*/ 405 w 1425"/>
                  <a:gd name="T55" fmla="*/ 1760 h 1775"/>
                  <a:gd name="T56" fmla="*/ 530 w 1425"/>
                  <a:gd name="T57" fmla="*/ 1775 h 1775"/>
                  <a:gd name="T58" fmla="*/ 760 w 1425"/>
                  <a:gd name="T59" fmla="*/ 1740 h 1775"/>
                  <a:gd name="T60" fmla="*/ 1025 w 1425"/>
                  <a:gd name="T61" fmla="*/ 1580 h 1775"/>
                  <a:gd name="T62" fmla="*/ 1230 w 1425"/>
                  <a:gd name="T63" fmla="*/ 1680 h 1775"/>
                  <a:gd name="T64" fmla="*/ 1305 w 1425"/>
                  <a:gd name="T65" fmla="*/ 1730 h 1775"/>
                  <a:gd name="T66" fmla="*/ 1425 w 1425"/>
                  <a:gd name="T67" fmla="*/ 1605 h 1775"/>
                  <a:gd name="T68" fmla="*/ 1345 w 1425"/>
                  <a:gd name="T69" fmla="*/ 1590 h 1775"/>
                  <a:gd name="T70" fmla="*/ 420 w 1425"/>
                  <a:gd name="T71" fmla="*/ 340 h 1775"/>
                  <a:gd name="T72" fmla="*/ 485 w 1425"/>
                  <a:gd name="T73" fmla="*/ 205 h 1775"/>
                  <a:gd name="T74" fmla="*/ 655 w 1425"/>
                  <a:gd name="T75" fmla="*/ 140 h 1775"/>
                  <a:gd name="T76" fmla="*/ 720 w 1425"/>
                  <a:gd name="T77" fmla="*/ 145 h 1775"/>
                  <a:gd name="T78" fmla="*/ 845 w 1425"/>
                  <a:gd name="T79" fmla="*/ 225 h 1775"/>
                  <a:gd name="T80" fmla="*/ 875 w 1425"/>
                  <a:gd name="T81" fmla="*/ 335 h 1775"/>
                  <a:gd name="T82" fmla="*/ 845 w 1425"/>
                  <a:gd name="T83" fmla="*/ 430 h 1775"/>
                  <a:gd name="T84" fmla="*/ 675 w 1425"/>
                  <a:gd name="T85" fmla="*/ 585 h 1775"/>
                  <a:gd name="T86" fmla="*/ 525 w 1425"/>
                  <a:gd name="T87" fmla="*/ 590 h 1775"/>
                  <a:gd name="T88" fmla="*/ 430 w 1425"/>
                  <a:gd name="T89" fmla="*/ 435 h 1775"/>
                  <a:gd name="T90" fmla="*/ 520 w 1425"/>
                  <a:gd name="T91" fmla="*/ 1645 h 1775"/>
                  <a:gd name="T92" fmla="*/ 410 w 1425"/>
                  <a:gd name="T93" fmla="*/ 1625 h 1775"/>
                  <a:gd name="T94" fmla="*/ 280 w 1425"/>
                  <a:gd name="T95" fmla="*/ 1545 h 1775"/>
                  <a:gd name="T96" fmla="*/ 180 w 1425"/>
                  <a:gd name="T97" fmla="*/ 1420 h 1775"/>
                  <a:gd name="T98" fmla="*/ 140 w 1425"/>
                  <a:gd name="T99" fmla="*/ 1255 h 1775"/>
                  <a:gd name="T100" fmla="*/ 155 w 1425"/>
                  <a:gd name="T101" fmla="*/ 1130 h 1775"/>
                  <a:gd name="T102" fmla="*/ 220 w 1425"/>
                  <a:gd name="T103" fmla="*/ 995 h 1775"/>
                  <a:gd name="T104" fmla="*/ 435 w 1425"/>
                  <a:gd name="T105" fmla="*/ 840 h 1775"/>
                  <a:gd name="T106" fmla="*/ 515 w 1425"/>
                  <a:gd name="T107" fmla="*/ 805 h 1775"/>
                  <a:gd name="T108" fmla="*/ 1000 w 1425"/>
                  <a:gd name="T109" fmla="*/ 1415 h 1775"/>
                  <a:gd name="T110" fmla="*/ 780 w 1425"/>
                  <a:gd name="T111" fmla="*/ 1590 h 1775"/>
                  <a:gd name="T112" fmla="*/ 520 w 1425"/>
                  <a:gd name="T113" fmla="*/ 1645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5" h="1775">
                    <a:moveTo>
                      <a:pt x="1345" y="1590"/>
                    </a:moveTo>
                    <a:lnTo>
                      <a:pt x="1345" y="1590"/>
                    </a:lnTo>
                    <a:lnTo>
                      <a:pt x="1320" y="1570"/>
                    </a:lnTo>
                    <a:lnTo>
                      <a:pt x="1280" y="1530"/>
                    </a:lnTo>
                    <a:lnTo>
                      <a:pt x="1175" y="1405"/>
                    </a:lnTo>
                    <a:lnTo>
                      <a:pt x="1175" y="1405"/>
                    </a:lnTo>
                    <a:lnTo>
                      <a:pt x="1205" y="1350"/>
                    </a:lnTo>
                    <a:lnTo>
                      <a:pt x="1230" y="1290"/>
                    </a:lnTo>
                    <a:lnTo>
                      <a:pt x="1250" y="1235"/>
                    </a:lnTo>
                    <a:lnTo>
                      <a:pt x="1260" y="1185"/>
                    </a:lnTo>
                    <a:lnTo>
                      <a:pt x="1270" y="1135"/>
                    </a:lnTo>
                    <a:lnTo>
                      <a:pt x="1275" y="1090"/>
                    </a:lnTo>
                    <a:lnTo>
                      <a:pt x="1280" y="1010"/>
                    </a:lnTo>
                    <a:lnTo>
                      <a:pt x="1425" y="1010"/>
                    </a:lnTo>
                    <a:lnTo>
                      <a:pt x="1425" y="875"/>
                    </a:lnTo>
                    <a:lnTo>
                      <a:pt x="1210" y="875"/>
                    </a:lnTo>
                    <a:lnTo>
                      <a:pt x="1210" y="875"/>
                    </a:lnTo>
                    <a:lnTo>
                      <a:pt x="1175" y="870"/>
                    </a:lnTo>
                    <a:lnTo>
                      <a:pt x="1175" y="870"/>
                    </a:lnTo>
                    <a:lnTo>
                      <a:pt x="1165" y="875"/>
                    </a:lnTo>
                    <a:lnTo>
                      <a:pt x="1155" y="880"/>
                    </a:lnTo>
                    <a:lnTo>
                      <a:pt x="1145" y="890"/>
                    </a:lnTo>
                    <a:lnTo>
                      <a:pt x="1145" y="905"/>
                    </a:lnTo>
                    <a:lnTo>
                      <a:pt x="1145" y="905"/>
                    </a:lnTo>
                    <a:lnTo>
                      <a:pt x="1145" y="980"/>
                    </a:lnTo>
                    <a:lnTo>
                      <a:pt x="1140" y="1085"/>
                    </a:lnTo>
                    <a:lnTo>
                      <a:pt x="1140" y="1085"/>
                    </a:lnTo>
                    <a:lnTo>
                      <a:pt x="1135" y="1140"/>
                    </a:lnTo>
                    <a:lnTo>
                      <a:pt x="1120" y="1195"/>
                    </a:lnTo>
                    <a:lnTo>
                      <a:pt x="1105" y="1245"/>
                    </a:lnTo>
                    <a:lnTo>
                      <a:pt x="1085" y="1295"/>
                    </a:lnTo>
                    <a:lnTo>
                      <a:pt x="1085" y="1295"/>
                    </a:lnTo>
                    <a:lnTo>
                      <a:pt x="855" y="1010"/>
                    </a:lnTo>
                    <a:lnTo>
                      <a:pt x="650" y="750"/>
                    </a:lnTo>
                    <a:lnTo>
                      <a:pt x="650" y="750"/>
                    </a:lnTo>
                    <a:lnTo>
                      <a:pt x="715" y="715"/>
                    </a:lnTo>
                    <a:lnTo>
                      <a:pt x="775" y="675"/>
                    </a:lnTo>
                    <a:lnTo>
                      <a:pt x="840" y="635"/>
                    </a:lnTo>
                    <a:lnTo>
                      <a:pt x="895" y="585"/>
                    </a:lnTo>
                    <a:lnTo>
                      <a:pt x="940" y="530"/>
                    </a:lnTo>
                    <a:lnTo>
                      <a:pt x="960" y="500"/>
                    </a:lnTo>
                    <a:lnTo>
                      <a:pt x="980" y="465"/>
                    </a:lnTo>
                    <a:lnTo>
                      <a:pt x="995" y="435"/>
                    </a:lnTo>
                    <a:lnTo>
                      <a:pt x="1005" y="400"/>
                    </a:lnTo>
                    <a:lnTo>
                      <a:pt x="1010" y="360"/>
                    </a:lnTo>
                    <a:lnTo>
                      <a:pt x="1010" y="320"/>
                    </a:lnTo>
                    <a:lnTo>
                      <a:pt x="1010" y="320"/>
                    </a:lnTo>
                    <a:lnTo>
                      <a:pt x="1005" y="260"/>
                    </a:lnTo>
                    <a:lnTo>
                      <a:pt x="990" y="200"/>
                    </a:lnTo>
                    <a:lnTo>
                      <a:pt x="960" y="145"/>
                    </a:lnTo>
                    <a:lnTo>
                      <a:pt x="925" y="100"/>
                    </a:lnTo>
                    <a:lnTo>
                      <a:pt x="880" y="60"/>
                    </a:lnTo>
                    <a:lnTo>
                      <a:pt x="830" y="35"/>
                    </a:lnTo>
                    <a:lnTo>
                      <a:pt x="770" y="10"/>
                    </a:lnTo>
                    <a:lnTo>
                      <a:pt x="700" y="0"/>
                    </a:lnTo>
                    <a:lnTo>
                      <a:pt x="700" y="0"/>
                    </a:lnTo>
                    <a:lnTo>
                      <a:pt x="655" y="0"/>
                    </a:lnTo>
                    <a:lnTo>
                      <a:pt x="615" y="5"/>
                    </a:lnTo>
                    <a:lnTo>
                      <a:pt x="570" y="10"/>
                    </a:lnTo>
                    <a:lnTo>
                      <a:pt x="530" y="25"/>
                    </a:lnTo>
                    <a:lnTo>
                      <a:pt x="490" y="40"/>
                    </a:lnTo>
                    <a:lnTo>
                      <a:pt x="455" y="60"/>
                    </a:lnTo>
                    <a:lnTo>
                      <a:pt x="420" y="85"/>
                    </a:lnTo>
                    <a:lnTo>
                      <a:pt x="390" y="115"/>
                    </a:lnTo>
                    <a:lnTo>
                      <a:pt x="390" y="115"/>
                    </a:lnTo>
                    <a:lnTo>
                      <a:pt x="360" y="145"/>
                    </a:lnTo>
                    <a:lnTo>
                      <a:pt x="340" y="180"/>
                    </a:lnTo>
                    <a:lnTo>
                      <a:pt x="320" y="215"/>
                    </a:lnTo>
                    <a:lnTo>
                      <a:pt x="300" y="250"/>
                    </a:lnTo>
                    <a:lnTo>
                      <a:pt x="290" y="290"/>
                    </a:lnTo>
                    <a:lnTo>
                      <a:pt x="280" y="330"/>
                    </a:lnTo>
                    <a:lnTo>
                      <a:pt x="275" y="370"/>
                    </a:lnTo>
                    <a:lnTo>
                      <a:pt x="280" y="410"/>
                    </a:lnTo>
                    <a:lnTo>
                      <a:pt x="280" y="410"/>
                    </a:lnTo>
                    <a:lnTo>
                      <a:pt x="285" y="450"/>
                    </a:lnTo>
                    <a:lnTo>
                      <a:pt x="295" y="485"/>
                    </a:lnTo>
                    <a:lnTo>
                      <a:pt x="310" y="520"/>
                    </a:lnTo>
                    <a:lnTo>
                      <a:pt x="325" y="555"/>
                    </a:lnTo>
                    <a:lnTo>
                      <a:pt x="370" y="620"/>
                    </a:lnTo>
                    <a:lnTo>
                      <a:pt x="415" y="680"/>
                    </a:lnTo>
                    <a:lnTo>
                      <a:pt x="415" y="680"/>
                    </a:lnTo>
                    <a:lnTo>
                      <a:pt x="430" y="695"/>
                    </a:lnTo>
                    <a:lnTo>
                      <a:pt x="430" y="695"/>
                    </a:lnTo>
                    <a:lnTo>
                      <a:pt x="375" y="720"/>
                    </a:lnTo>
                    <a:lnTo>
                      <a:pt x="310" y="755"/>
                    </a:lnTo>
                    <a:lnTo>
                      <a:pt x="245" y="795"/>
                    </a:lnTo>
                    <a:lnTo>
                      <a:pt x="185" y="845"/>
                    </a:lnTo>
                    <a:lnTo>
                      <a:pt x="185" y="845"/>
                    </a:lnTo>
                    <a:lnTo>
                      <a:pt x="145" y="885"/>
                    </a:lnTo>
                    <a:lnTo>
                      <a:pt x="110" y="925"/>
                    </a:lnTo>
                    <a:lnTo>
                      <a:pt x="80" y="965"/>
                    </a:lnTo>
                    <a:lnTo>
                      <a:pt x="55" y="1010"/>
                    </a:lnTo>
                    <a:lnTo>
                      <a:pt x="35" y="1060"/>
                    </a:lnTo>
                    <a:lnTo>
                      <a:pt x="20" y="1110"/>
                    </a:lnTo>
                    <a:lnTo>
                      <a:pt x="10" y="1160"/>
                    </a:lnTo>
                    <a:lnTo>
                      <a:pt x="5" y="1215"/>
                    </a:lnTo>
                    <a:lnTo>
                      <a:pt x="5" y="1215"/>
                    </a:lnTo>
                    <a:lnTo>
                      <a:pt x="0" y="1270"/>
                    </a:lnTo>
                    <a:lnTo>
                      <a:pt x="5" y="1325"/>
                    </a:lnTo>
                    <a:lnTo>
                      <a:pt x="15" y="1380"/>
                    </a:lnTo>
                    <a:lnTo>
                      <a:pt x="30" y="1430"/>
                    </a:lnTo>
                    <a:lnTo>
                      <a:pt x="55" y="1480"/>
                    </a:lnTo>
                    <a:lnTo>
                      <a:pt x="80" y="1530"/>
                    </a:lnTo>
                    <a:lnTo>
                      <a:pt x="110" y="1570"/>
                    </a:lnTo>
                    <a:lnTo>
                      <a:pt x="145" y="1615"/>
                    </a:lnTo>
                    <a:lnTo>
                      <a:pt x="145" y="1615"/>
                    </a:lnTo>
                    <a:lnTo>
                      <a:pt x="185" y="1650"/>
                    </a:lnTo>
                    <a:lnTo>
                      <a:pt x="225" y="1680"/>
                    </a:lnTo>
                    <a:lnTo>
                      <a:pt x="270" y="1705"/>
                    </a:lnTo>
                    <a:lnTo>
                      <a:pt x="310" y="1730"/>
                    </a:lnTo>
                    <a:lnTo>
                      <a:pt x="360" y="1745"/>
                    </a:lnTo>
                    <a:lnTo>
                      <a:pt x="405" y="1760"/>
                    </a:lnTo>
                    <a:lnTo>
                      <a:pt x="455" y="1770"/>
                    </a:lnTo>
                    <a:lnTo>
                      <a:pt x="505" y="1775"/>
                    </a:lnTo>
                    <a:lnTo>
                      <a:pt x="505" y="1775"/>
                    </a:lnTo>
                    <a:lnTo>
                      <a:pt x="530" y="1775"/>
                    </a:lnTo>
                    <a:lnTo>
                      <a:pt x="530" y="1775"/>
                    </a:lnTo>
                    <a:lnTo>
                      <a:pt x="610" y="1770"/>
                    </a:lnTo>
                    <a:lnTo>
                      <a:pt x="685" y="1755"/>
                    </a:lnTo>
                    <a:lnTo>
                      <a:pt x="760" y="1740"/>
                    </a:lnTo>
                    <a:lnTo>
                      <a:pt x="830" y="1710"/>
                    </a:lnTo>
                    <a:lnTo>
                      <a:pt x="895" y="1675"/>
                    </a:lnTo>
                    <a:lnTo>
                      <a:pt x="960" y="1630"/>
                    </a:lnTo>
                    <a:lnTo>
                      <a:pt x="1025" y="1580"/>
                    </a:lnTo>
                    <a:lnTo>
                      <a:pt x="1085" y="1520"/>
                    </a:lnTo>
                    <a:lnTo>
                      <a:pt x="1085" y="1520"/>
                    </a:lnTo>
                    <a:lnTo>
                      <a:pt x="1190" y="1640"/>
                    </a:lnTo>
                    <a:lnTo>
                      <a:pt x="1230" y="1680"/>
                    </a:lnTo>
                    <a:lnTo>
                      <a:pt x="1260" y="1705"/>
                    </a:lnTo>
                    <a:lnTo>
                      <a:pt x="1260" y="1705"/>
                    </a:lnTo>
                    <a:lnTo>
                      <a:pt x="1280" y="1720"/>
                    </a:lnTo>
                    <a:lnTo>
                      <a:pt x="1305" y="1730"/>
                    </a:lnTo>
                    <a:lnTo>
                      <a:pt x="1345" y="1745"/>
                    </a:lnTo>
                    <a:lnTo>
                      <a:pt x="1385" y="1745"/>
                    </a:lnTo>
                    <a:lnTo>
                      <a:pt x="1425" y="1745"/>
                    </a:lnTo>
                    <a:lnTo>
                      <a:pt x="1425" y="1605"/>
                    </a:lnTo>
                    <a:lnTo>
                      <a:pt x="1425" y="1605"/>
                    </a:lnTo>
                    <a:lnTo>
                      <a:pt x="1380" y="1605"/>
                    </a:lnTo>
                    <a:lnTo>
                      <a:pt x="1360" y="1600"/>
                    </a:lnTo>
                    <a:lnTo>
                      <a:pt x="1345" y="1590"/>
                    </a:lnTo>
                    <a:lnTo>
                      <a:pt x="1345" y="1590"/>
                    </a:lnTo>
                    <a:close/>
                    <a:moveTo>
                      <a:pt x="415" y="385"/>
                    </a:moveTo>
                    <a:lnTo>
                      <a:pt x="415" y="385"/>
                    </a:lnTo>
                    <a:lnTo>
                      <a:pt x="420" y="340"/>
                    </a:lnTo>
                    <a:lnTo>
                      <a:pt x="430" y="290"/>
                    </a:lnTo>
                    <a:lnTo>
                      <a:pt x="455" y="245"/>
                    </a:lnTo>
                    <a:lnTo>
                      <a:pt x="485" y="205"/>
                    </a:lnTo>
                    <a:lnTo>
                      <a:pt x="485" y="205"/>
                    </a:lnTo>
                    <a:lnTo>
                      <a:pt x="520" y="175"/>
                    </a:lnTo>
                    <a:lnTo>
                      <a:pt x="560" y="155"/>
                    </a:lnTo>
                    <a:lnTo>
                      <a:pt x="605" y="145"/>
                    </a:lnTo>
                    <a:lnTo>
                      <a:pt x="655" y="140"/>
                    </a:lnTo>
                    <a:lnTo>
                      <a:pt x="655" y="140"/>
                    </a:lnTo>
                    <a:lnTo>
                      <a:pt x="680" y="140"/>
                    </a:lnTo>
                    <a:lnTo>
                      <a:pt x="680" y="140"/>
                    </a:lnTo>
                    <a:lnTo>
                      <a:pt x="720" y="145"/>
                    </a:lnTo>
                    <a:lnTo>
                      <a:pt x="760" y="160"/>
                    </a:lnTo>
                    <a:lnTo>
                      <a:pt x="790" y="175"/>
                    </a:lnTo>
                    <a:lnTo>
                      <a:pt x="820" y="200"/>
                    </a:lnTo>
                    <a:lnTo>
                      <a:pt x="845" y="225"/>
                    </a:lnTo>
                    <a:lnTo>
                      <a:pt x="860" y="260"/>
                    </a:lnTo>
                    <a:lnTo>
                      <a:pt x="870" y="295"/>
                    </a:lnTo>
                    <a:lnTo>
                      <a:pt x="875" y="335"/>
                    </a:lnTo>
                    <a:lnTo>
                      <a:pt x="875" y="335"/>
                    </a:lnTo>
                    <a:lnTo>
                      <a:pt x="870" y="360"/>
                    </a:lnTo>
                    <a:lnTo>
                      <a:pt x="865" y="385"/>
                    </a:lnTo>
                    <a:lnTo>
                      <a:pt x="855" y="410"/>
                    </a:lnTo>
                    <a:lnTo>
                      <a:pt x="845" y="430"/>
                    </a:lnTo>
                    <a:lnTo>
                      <a:pt x="815" y="475"/>
                    </a:lnTo>
                    <a:lnTo>
                      <a:pt x="775" y="515"/>
                    </a:lnTo>
                    <a:lnTo>
                      <a:pt x="725" y="550"/>
                    </a:lnTo>
                    <a:lnTo>
                      <a:pt x="675" y="585"/>
                    </a:lnTo>
                    <a:lnTo>
                      <a:pt x="620" y="615"/>
                    </a:lnTo>
                    <a:lnTo>
                      <a:pt x="565" y="640"/>
                    </a:lnTo>
                    <a:lnTo>
                      <a:pt x="565" y="640"/>
                    </a:lnTo>
                    <a:lnTo>
                      <a:pt x="525" y="590"/>
                    </a:lnTo>
                    <a:lnTo>
                      <a:pt x="525" y="590"/>
                    </a:lnTo>
                    <a:lnTo>
                      <a:pt x="485" y="535"/>
                    </a:lnTo>
                    <a:lnTo>
                      <a:pt x="455" y="485"/>
                    </a:lnTo>
                    <a:lnTo>
                      <a:pt x="430" y="435"/>
                    </a:lnTo>
                    <a:lnTo>
                      <a:pt x="420" y="410"/>
                    </a:lnTo>
                    <a:lnTo>
                      <a:pt x="415" y="385"/>
                    </a:lnTo>
                    <a:lnTo>
                      <a:pt x="415" y="385"/>
                    </a:lnTo>
                    <a:close/>
                    <a:moveTo>
                      <a:pt x="520" y="1645"/>
                    </a:moveTo>
                    <a:lnTo>
                      <a:pt x="520" y="1645"/>
                    </a:lnTo>
                    <a:lnTo>
                      <a:pt x="485" y="1640"/>
                    </a:lnTo>
                    <a:lnTo>
                      <a:pt x="445" y="1635"/>
                    </a:lnTo>
                    <a:lnTo>
                      <a:pt x="410" y="1625"/>
                    </a:lnTo>
                    <a:lnTo>
                      <a:pt x="375" y="1610"/>
                    </a:lnTo>
                    <a:lnTo>
                      <a:pt x="340" y="1590"/>
                    </a:lnTo>
                    <a:lnTo>
                      <a:pt x="310" y="1570"/>
                    </a:lnTo>
                    <a:lnTo>
                      <a:pt x="280" y="1545"/>
                    </a:lnTo>
                    <a:lnTo>
                      <a:pt x="250" y="1520"/>
                    </a:lnTo>
                    <a:lnTo>
                      <a:pt x="225" y="1490"/>
                    </a:lnTo>
                    <a:lnTo>
                      <a:pt x="200" y="1455"/>
                    </a:lnTo>
                    <a:lnTo>
                      <a:pt x="180" y="1420"/>
                    </a:lnTo>
                    <a:lnTo>
                      <a:pt x="165" y="1380"/>
                    </a:lnTo>
                    <a:lnTo>
                      <a:pt x="150" y="1340"/>
                    </a:lnTo>
                    <a:lnTo>
                      <a:pt x="145" y="1300"/>
                    </a:lnTo>
                    <a:lnTo>
                      <a:pt x="140" y="1255"/>
                    </a:lnTo>
                    <a:lnTo>
                      <a:pt x="140" y="1210"/>
                    </a:lnTo>
                    <a:lnTo>
                      <a:pt x="140" y="1210"/>
                    </a:lnTo>
                    <a:lnTo>
                      <a:pt x="145" y="1170"/>
                    </a:lnTo>
                    <a:lnTo>
                      <a:pt x="155" y="1130"/>
                    </a:lnTo>
                    <a:lnTo>
                      <a:pt x="170" y="1090"/>
                    </a:lnTo>
                    <a:lnTo>
                      <a:pt x="185" y="1060"/>
                    </a:lnTo>
                    <a:lnTo>
                      <a:pt x="200" y="1025"/>
                    </a:lnTo>
                    <a:lnTo>
                      <a:pt x="220" y="995"/>
                    </a:lnTo>
                    <a:lnTo>
                      <a:pt x="270" y="945"/>
                    </a:lnTo>
                    <a:lnTo>
                      <a:pt x="320" y="905"/>
                    </a:lnTo>
                    <a:lnTo>
                      <a:pt x="375" y="870"/>
                    </a:lnTo>
                    <a:lnTo>
                      <a:pt x="435" y="840"/>
                    </a:lnTo>
                    <a:lnTo>
                      <a:pt x="485" y="815"/>
                    </a:lnTo>
                    <a:lnTo>
                      <a:pt x="495" y="815"/>
                    </a:lnTo>
                    <a:lnTo>
                      <a:pt x="495" y="815"/>
                    </a:lnTo>
                    <a:lnTo>
                      <a:pt x="515" y="805"/>
                    </a:lnTo>
                    <a:lnTo>
                      <a:pt x="515" y="805"/>
                    </a:lnTo>
                    <a:lnTo>
                      <a:pt x="730" y="1085"/>
                    </a:lnTo>
                    <a:lnTo>
                      <a:pt x="1000" y="1415"/>
                    </a:lnTo>
                    <a:lnTo>
                      <a:pt x="1000" y="1415"/>
                    </a:lnTo>
                    <a:lnTo>
                      <a:pt x="945" y="1470"/>
                    </a:lnTo>
                    <a:lnTo>
                      <a:pt x="895" y="1520"/>
                    </a:lnTo>
                    <a:lnTo>
                      <a:pt x="835" y="1560"/>
                    </a:lnTo>
                    <a:lnTo>
                      <a:pt x="780" y="1590"/>
                    </a:lnTo>
                    <a:lnTo>
                      <a:pt x="720" y="1615"/>
                    </a:lnTo>
                    <a:lnTo>
                      <a:pt x="655" y="1635"/>
                    </a:lnTo>
                    <a:lnTo>
                      <a:pt x="590" y="1645"/>
                    </a:lnTo>
                    <a:lnTo>
                      <a:pt x="520" y="1645"/>
                    </a:lnTo>
                    <a:lnTo>
                      <a:pt x="520" y="1645"/>
                    </a:lnTo>
                    <a:close/>
                  </a:path>
                </a:pathLst>
              </a:custGeom>
              <a:solidFill>
                <a:schemeClr val="accent1"/>
              </a:solidFill>
              <a:ln>
                <a:noFill/>
              </a:ln>
            </p:spPr>
            <p:txBody>
              <a:bodyPr rot="0" vert="horz" wrap="square" lIns="91440" tIns="45720" rIns="91440" bIns="36000" anchor="t" anchorCtr="0" upright="1">
                <a:noAutofit/>
              </a:bodyPr>
              <a:lstStyle/>
              <a:p>
                <a:endParaRPr lang="en-GB"/>
              </a:p>
            </p:txBody>
          </p:sp>
          <p:sp>
            <p:nvSpPr>
              <p:cNvPr id="29" name="Freeform 28"/>
              <p:cNvSpPr>
                <a:spLocks noEditPoints="1"/>
              </p:cNvSpPr>
              <p:nvPr userDrawn="1"/>
            </p:nvSpPr>
            <p:spPr bwMode="auto">
              <a:xfrm>
                <a:off x="0" y="15107"/>
                <a:ext cx="315595" cy="391797"/>
              </a:xfrm>
              <a:custGeom>
                <a:avLst/>
                <a:gdLst>
                  <a:gd name="T0" fmla="*/ 1280 w 1425"/>
                  <a:gd name="T1" fmla="*/ 1525 h 1770"/>
                  <a:gd name="T2" fmla="*/ 1230 w 1425"/>
                  <a:gd name="T3" fmla="*/ 1290 h 1770"/>
                  <a:gd name="T4" fmla="*/ 1275 w 1425"/>
                  <a:gd name="T5" fmla="*/ 1090 h 1770"/>
                  <a:gd name="T6" fmla="*/ 1210 w 1425"/>
                  <a:gd name="T7" fmla="*/ 870 h 1770"/>
                  <a:gd name="T8" fmla="*/ 1160 w 1425"/>
                  <a:gd name="T9" fmla="*/ 875 h 1770"/>
                  <a:gd name="T10" fmla="*/ 1140 w 1425"/>
                  <a:gd name="T11" fmla="*/ 900 h 1770"/>
                  <a:gd name="T12" fmla="*/ 1130 w 1425"/>
                  <a:gd name="T13" fmla="*/ 1140 h 1770"/>
                  <a:gd name="T14" fmla="*/ 1080 w 1425"/>
                  <a:gd name="T15" fmla="*/ 1295 h 1770"/>
                  <a:gd name="T16" fmla="*/ 710 w 1425"/>
                  <a:gd name="T17" fmla="*/ 715 h 1770"/>
                  <a:gd name="T18" fmla="*/ 940 w 1425"/>
                  <a:gd name="T19" fmla="*/ 525 h 1770"/>
                  <a:gd name="T20" fmla="*/ 1000 w 1425"/>
                  <a:gd name="T21" fmla="*/ 395 h 1770"/>
                  <a:gd name="T22" fmla="*/ 1005 w 1425"/>
                  <a:gd name="T23" fmla="*/ 255 h 1770"/>
                  <a:gd name="T24" fmla="*/ 880 w 1425"/>
                  <a:gd name="T25" fmla="*/ 60 h 1770"/>
                  <a:gd name="T26" fmla="*/ 700 w 1425"/>
                  <a:gd name="T27" fmla="*/ 0 h 1770"/>
                  <a:gd name="T28" fmla="*/ 525 w 1425"/>
                  <a:gd name="T29" fmla="*/ 25 h 1770"/>
                  <a:gd name="T30" fmla="*/ 385 w 1425"/>
                  <a:gd name="T31" fmla="*/ 110 h 1770"/>
                  <a:gd name="T32" fmla="*/ 315 w 1425"/>
                  <a:gd name="T33" fmla="*/ 215 h 1770"/>
                  <a:gd name="T34" fmla="*/ 275 w 1425"/>
                  <a:gd name="T35" fmla="*/ 370 h 1770"/>
                  <a:gd name="T36" fmla="*/ 290 w 1425"/>
                  <a:gd name="T37" fmla="*/ 485 h 1770"/>
                  <a:gd name="T38" fmla="*/ 415 w 1425"/>
                  <a:gd name="T39" fmla="*/ 680 h 1770"/>
                  <a:gd name="T40" fmla="*/ 370 w 1425"/>
                  <a:gd name="T41" fmla="*/ 720 h 1770"/>
                  <a:gd name="T42" fmla="*/ 180 w 1425"/>
                  <a:gd name="T43" fmla="*/ 845 h 1770"/>
                  <a:gd name="T44" fmla="*/ 55 w 1425"/>
                  <a:gd name="T45" fmla="*/ 1010 h 1770"/>
                  <a:gd name="T46" fmla="*/ 0 w 1425"/>
                  <a:gd name="T47" fmla="*/ 1210 h 1770"/>
                  <a:gd name="T48" fmla="*/ 15 w 1425"/>
                  <a:gd name="T49" fmla="*/ 1375 h 1770"/>
                  <a:gd name="T50" fmla="*/ 110 w 1425"/>
                  <a:gd name="T51" fmla="*/ 1570 h 1770"/>
                  <a:gd name="T52" fmla="*/ 220 w 1425"/>
                  <a:gd name="T53" fmla="*/ 1675 h 1770"/>
                  <a:gd name="T54" fmla="*/ 405 w 1425"/>
                  <a:gd name="T55" fmla="*/ 1760 h 1770"/>
                  <a:gd name="T56" fmla="*/ 530 w 1425"/>
                  <a:gd name="T57" fmla="*/ 1770 h 1770"/>
                  <a:gd name="T58" fmla="*/ 755 w 1425"/>
                  <a:gd name="T59" fmla="*/ 1735 h 1770"/>
                  <a:gd name="T60" fmla="*/ 1020 w 1425"/>
                  <a:gd name="T61" fmla="*/ 1575 h 1770"/>
                  <a:gd name="T62" fmla="*/ 1230 w 1425"/>
                  <a:gd name="T63" fmla="*/ 1680 h 1770"/>
                  <a:gd name="T64" fmla="*/ 1300 w 1425"/>
                  <a:gd name="T65" fmla="*/ 1730 h 1770"/>
                  <a:gd name="T66" fmla="*/ 1425 w 1425"/>
                  <a:gd name="T67" fmla="*/ 1605 h 1770"/>
                  <a:gd name="T68" fmla="*/ 1345 w 1425"/>
                  <a:gd name="T69" fmla="*/ 1590 h 1770"/>
                  <a:gd name="T70" fmla="*/ 415 w 1425"/>
                  <a:gd name="T71" fmla="*/ 335 h 1770"/>
                  <a:gd name="T72" fmla="*/ 480 w 1425"/>
                  <a:gd name="T73" fmla="*/ 205 h 1770"/>
                  <a:gd name="T74" fmla="*/ 655 w 1425"/>
                  <a:gd name="T75" fmla="*/ 135 h 1770"/>
                  <a:gd name="T76" fmla="*/ 720 w 1425"/>
                  <a:gd name="T77" fmla="*/ 145 h 1770"/>
                  <a:gd name="T78" fmla="*/ 840 w 1425"/>
                  <a:gd name="T79" fmla="*/ 225 h 1770"/>
                  <a:gd name="T80" fmla="*/ 870 w 1425"/>
                  <a:gd name="T81" fmla="*/ 330 h 1770"/>
                  <a:gd name="T82" fmla="*/ 845 w 1425"/>
                  <a:gd name="T83" fmla="*/ 430 h 1770"/>
                  <a:gd name="T84" fmla="*/ 670 w 1425"/>
                  <a:gd name="T85" fmla="*/ 580 h 1770"/>
                  <a:gd name="T86" fmla="*/ 525 w 1425"/>
                  <a:gd name="T87" fmla="*/ 585 h 1770"/>
                  <a:gd name="T88" fmla="*/ 425 w 1425"/>
                  <a:gd name="T89" fmla="*/ 435 h 1770"/>
                  <a:gd name="T90" fmla="*/ 520 w 1425"/>
                  <a:gd name="T91" fmla="*/ 1645 h 1770"/>
                  <a:gd name="T92" fmla="*/ 410 w 1425"/>
                  <a:gd name="T93" fmla="*/ 1620 h 1770"/>
                  <a:gd name="T94" fmla="*/ 275 w 1425"/>
                  <a:gd name="T95" fmla="*/ 1545 h 1770"/>
                  <a:gd name="T96" fmla="*/ 180 w 1425"/>
                  <a:gd name="T97" fmla="*/ 1420 h 1770"/>
                  <a:gd name="T98" fmla="*/ 140 w 1425"/>
                  <a:gd name="T99" fmla="*/ 1255 h 1770"/>
                  <a:gd name="T100" fmla="*/ 155 w 1425"/>
                  <a:gd name="T101" fmla="*/ 1130 h 1770"/>
                  <a:gd name="T102" fmla="*/ 220 w 1425"/>
                  <a:gd name="T103" fmla="*/ 995 h 1770"/>
                  <a:gd name="T104" fmla="*/ 430 w 1425"/>
                  <a:gd name="T105" fmla="*/ 840 h 1770"/>
                  <a:gd name="T106" fmla="*/ 510 w 1425"/>
                  <a:gd name="T107" fmla="*/ 805 h 1770"/>
                  <a:gd name="T108" fmla="*/ 995 w 1425"/>
                  <a:gd name="T109" fmla="*/ 1415 h 1770"/>
                  <a:gd name="T110" fmla="*/ 775 w 1425"/>
                  <a:gd name="T111" fmla="*/ 1590 h 1770"/>
                  <a:gd name="T112" fmla="*/ 520 w 1425"/>
                  <a:gd name="T113" fmla="*/ 1645 h 1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5" h="1770">
                    <a:moveTo>
                      <a:pt x="1345" y="1590"/>
                    </a:moveTo>
                    <a:lnTo>
                      <a:pt x="1345" y="1590"/>
                    </a:lnTo>
                    <a:lnTo>
                      <a:pt x="1320" y="1570"/>
                    </a:lnTo>
                    <a:lnTo>
                      <a:pt x="1280" y="1525"/>
                    </a:lnTo>
                    <a:lnTo>
                      <a:pt x="1170" y="1405"/>
                    </a:lnTo>
                    <a:lnTo>
                      <a:pt x="1170" y="1405"/>
                    </a:lnTo>
                    <a:lnTo>
                      <a:pt x="1205" y="1345"/>
                    </a:lnTo>
                    <a:lnTo>
                      <a:pt x="1230" y="1290"/>
                    </a:lnTo>
                    <a:lnTo>
                      <a:pt x="1245" y="1235"/>
                    </a:lnTo>
                    <a:lnTo>
                      <a:pt x="1260" y="1185"/>
                    </a:lnTo>
                    <a:lnTo>
                      <a:pt x="1270" y="1135"/>
                    </a:lnTo>
                    <a:lnTo>
                      <a:pt x="1275" y="1090"/>
                    </a:lnTo>
                    <a:lnTo>
                      <a:pt x="1275" y="1010"/>
                    </a:lnTo>
                    <a:lnTo>
                      <a:pt x="1425" y="1010"/>
                    </a:lnTo>
                    <a:lnTo>
                      <a:pt x="1425" y="870"/>
                    </a:lnTo>
                    <a:lnTo>
                      <a:pt x="1210" y="870"/>
                    </a:lnTo>
                    <a:lnTo>
                      <a:pt x="1210" y="870"/>
                    </a:lnTo>
                    <a:lnTo>
                      <a:pt x="1170" y="870"/>
                    </a:lnTo>
                    <a:lnTo>
                      <a:pt x="1170" y="870"/>
                    </a:lnTo>
                    <a:lnTo>
                      <a:pt x="1160" y="875"/>
                    </a:lnTo>
                    <a:lnTo>
                      <a:pt x="1150" y="880"/>
                    </a:lnTo>
                    <a:lnTo>
                      <a:pt x="1145" y="890"/>
                    </a:lnTo>
                    <a:lnTo>
                      <a:pt x="1140" y="900"/>
                    </a:lnTo>
                    <a:lnTo>
                      <a:pt x="1140" y="900"/>
                    </a:lnTo>
                    <a:lnTo>
                      <a:pt x="1140" y="975"/>
                    </a:lnTo>
                    <a:lnTo>
                      <a:pt x="1135" y="1085"/>
                    </a:lnTo>
                    <a:lnTo>
                      <a:pt x="1135" y="1085"/>
                    </a:lnTo>
                    <a:lnTo>
                      <a:pt x="1130" y="1140"/>
                    </a:lnTo>
                    <a:lnTo>
                      <a:pt x="1120" y="1190"/>
                    </a:lnTo>
                    <a:lnTo>
                      <a:pt x="1105" y="1245"/>
                    </a:lnTo>
                    <a:lnTo>
                      <a:pt x="1080" y="1295"/>
                    </a:lnTo>
                    <a:lnTo>
                      <a:pt x="1080" y="1295"/>
                    </a:lnTo>
                    <a:lnTo>
                      <a:pt x="850" y="1010"/>
                    </a:lnTo>
                    <a:lnTo>
                      <a:pt x="645" y="745"/>
                    </a:lnTo>
                    <a:lnTo>
                      <a:pt x="645" y="745"/>
                    </a:lnTo>
                    <a:lnTo>
                      <a:pt x="710" y="715"/>
                    </a:lnTo>
                    <a:lnTo>
                      <a:pt x="775" y="675"/>
                    </a:lnTo>
                    <a:lnTo>
                      <a:pt x="835" y="630"/>
                    </a:lnTo>
                    <a:lnTo>
                      <a:pt x="890" y="580"/>
                    </a:lnTo>
                    <a:lnTo>
                      <a:pt x="940" y="525"/>
                    </a:lnTo>
                    <a:lnTo>
                      <a:pt x="960" y="495"/>
                    </a:lnTo>
                    <a:lnTo>
                      <a:pt x="975" y="465"/>
                    </a:lnTo>
                    <a:lnTo>
                      <a:pt x="990" y="430"/>
                    </a:lnTo>
                    <a:lnTo>
                      <a:pt x="1000" y="395"/>
                    </a:lnTo>
                    <a:lnTo>
                      <a:pt x="1005" y="360"/>
                    </a:lnTo>
                    <a:lnTo>
                      <a:pt x="1010" y="320"/>
                    </a:lnTo>
                    <a:lnTo>
                      <a:pt x="1010" y="320"/>
                    </a:lnTo>
                    <a:lnTo>
                      <a:pt x="1005" y="255"/>
                    </a:lnTo>
                    <a:lnTo>
                      <a:pt x="985" y="195"/>
                    </a:lnTo>
                    <a:lnTo>
                      <a:pt x="960" y="145"/>
                    </a:lnTo>
                    <a:lnTo>
                      <a:pt x="925" y="100"/>
                    </a:lnTo>
                    <a:lnTo>
                      <a:pt x="880" y="60"/>
                    </a:lnTo>
                    <a:lnTo>
                      <a:pt x="825" y="30"/>
                    </a:lnTo>
                    <a:lnTo>
                      <a:pt x="765" y="10"/>
                    </a:lnTo>
                    <a:lnTo>
                      <a:pt x="700" y="0"/>
                    </a:lnTo>
                    <a:lnTo>
                      <a:pt x="700" y="0"/>
                    </a:lnTo>
                    <a:lnTo>
                      <a:pt x="655" y="0"/>
                    </a:lnTo>
                    <a:lnTo>
                      <a:pt x="610" y="5"/>
                    </a:lnTo>
                    <a:lnTo>
                      <a:pt x="570" y="10"/>
                    </a:lnTo>
                    <a:lnTo>
                      <a:pt x="525" y="25"/>
                    </a:lnTo>
                    <a:lnTo>
                      <a:pt x="490" y="40"/>
                    </a:lnTo>
                    <a:lnTo>
                      <a:pt x="450" y="60"/>
                    </a:lnTo>
                    <a:lnTo>
                      <a:pt x="420" y="85"/>
                    </a:lnTo>
                    <a:lnTo>
                      <a:pt x="385" y="110"/>
                    </a:lnTo>
                    <a:lnTo>
                      <a:pt x="385" y="110"/>
                    </a:lnTo>
                    <a:lnTo>
                      <a:pt x="360" y="145"/>
                    </a:lnTo>
                    <a:lnTo>
                      <a:pt x="335" y="175"/>
                    </a:lnTo>
                    <a:lnTo>
                      <a:pt x="315" y="215"/>
                    </a:lnTo>
                    <a:lnTo>
                      <a:pt x="300" y="250"/>
                    </a:lnTo>
                    <a:lnTo>
                      <a:pt x="285" y="290"/>
                    </a:lnTo>
                    <a:lnTo>
                      <a:pt x="280" y="330"/>
                    </a:lnTo>
                    <a:lnTo>
                      <a:pt x="275" y="370"/>
                    </a:lnTo>
                    <a:lnTo>
                      <a:pt x="275" y="405"/>
                    </a:lnTo>
                    <a:lnTo>
                      <a:pt x="275" y="405"/>
                    </a:lnTo>
                    <a:lnTo>
                      <a:pt x="280" y="445"/>
                    </a:lnTo>
                    <a:lnTo>
                      <a:pt x="290" y="485"/>
                    </a:lnTo>
                    <a:lnTo>
                      <a:pt x="305" y="520"/>
                    </a:lnTo>
                    <a:lnTo>
                      <a:pt x="325" y="555"/>
                    </a:lnTo>
                    <a:lnTo>
                      <a:pt x="365" y="620"/>
                    </a:lnTo>
                    <a:lnTo>
                      <a:pt x="415" y="680"/>
                    </a:lnTo>
                    <a:lnTo>
                      <a:pt x="415" y="680"/>
                    </a:lnTo>
                    <a:lnTo>
                      <a:pt x="425" y="695"/>
                    </a:lnTo>
                    <a:lnTo>
                      <a:pt x="425" y="695"/>
                    </a:lnTo>
                    <a:lnTo>
                      <a:pt x="370" y="720"/>
                    </a:lnTo>
                    <a:lnTo>
                      <a:pt x="310" y="750"/>
                    </a:lnTo>
                    <a:lnTo>
                      <a:pt x="245" y="790"/>
                    </a:lnTo>
                    <a:lnTo>
                      <a:pt x="180" y="845"/>
                    </a:lnTo>
                    <a:lnTo>
                      <a:pt x="180" y="845"/>
                    </a:lnTo>
                    <a:lnTo>
                      <a:pt x="140" y="880"/>
                    </a:lnTo>
                    <a:lnTo>
                      <a:pt x="110" y="925"/>
                    </a:lnTo>
                    <a:lnTo>
                      <a:pt x="80" y="965"/>
                    </a:lnTo>
                    <a:lnTo>
                      <a:pt x="55" y="1010"/>
                    </a:lnTo>
                    <a:lnTo>
                      <a:pt x="35" y="1055"/>
                    </a:lnTo>
                    <a:lnTo>
                      <a:pt x="20" y="1105"/>
                    </a:lnTo>
                    <a:lnTo>
                      <a:pt x="10" y="1160"/>
                    </a:lnTo>
                    <a:lnTo>
                      <a:pt x="0" y="1210"/>
                    </a:lnTo>
                    <a:lnTo>
                      <a:pt x="0" y="1210"/>
                    </a:lnTo>
                    <a:lnTo>
                      <a:pt x="0" y="1270"/>
                    </a:lnTo>
                    <a:lnTo>
                      <a:pt x="5" y="1325"/>
                    </a:lnTo>
                    <a:lnTo>
                      <a:pt x="15" y="1375"/>
                    </a:lnTo>
                    <a:lnTo>
                      <a:pt x="30" y="1430"/>
                    </a:lnTo>
                    <a:lnTo>
                      <a:pt x="50" y="1480"/>
                    </a:lnTo>
                    <a:lnTo>
                      <a:pt x="75" y="1525"/>
                    </a:lnTo>
                    <a:lnTo>
                      <a:pt x="110" y="1570"/>
                    </a:lnTo>
                    <a:lnTo>
                      <a:pt x="145" y="1610"/>
                    </a:lnTo>
                    <a:lnTo>
                      <a:pt x="145" y="1610"/>
                    </a:lnTo>
                    <a:lnTo>
                      <a:pt x="180" y="1645"/>
                    </a:lnTo>
                    <a:lnTo>
                      <a:pt x="220" y="1675"/>
                    </a:lnTo>
                    <a:lnTo>
                      <a:pt x="265" y="1705"/>
                    </a:lnTo>
                    <a:lnTo>
                      <a:pt x="310" y="1725"/>
                    </a:lnTo>
                    <a:lnTo>
                      <a:pt x="355" y="1745"/>
                    </a:lnTo>
                    <a:lnTo>
                      <a:pt x="405" y="1760"/>
                    </a:lnTo>
                    <a:lnTo>
                      <a:pt x="455" y="1765"/>
                    </a:lnTo>
                    <a:lnTo>
                      <a:pt x="505" y="1770"/>
                    </a:lnTo>
                    <a:lnTo>
                      <a:pt x="505" y="1770"/>
                    </a:lnTo>
                    <a:lnTo>
                      <a:pt x="530" y="1770"/>
                    </a:lnTo>
                    <a:lnTo>
                      <a:pt x="530" y="1770"/>
                    </a:lnTo>
                    <a:lnTo>
                      <a:pt x="605" y="1770"/>
                    </a:lnTo>
                    <a:lnTo>
                      <a:pt x="685" y="1755"/>
                    </a:lnTo>
                    <a:lnTo>
                      <a:pt x="755" y="1735"/>
                    </a:lnTo>
                    <a:lnTo>
                      <a:pt x="825" y="1710"/>
                    </a:lnTo>
                    <a:lnTo>
                      <a:pt x="895" y="1670"/>
                    </a:lnTo>
                    <a:lnTo>
                      <a:pt x="960" y="1630"/>
                    </a:lnTo>
                    <a:lnTo>
                      <a:pt x="1020" y="1575"/>
                    </a:lnTo>
                    <a:lnTo>
                      <a:pt x="1080" y="1520"/>
                    </a:lnTo>
                    <a:lnTo>
                      <a:pt x="1080" y="1520"/>
                    </a:lnTo>
                    <a:lnTo>
                      <a:pt x="1190" y="1640"/>
                    </a:lnTo>
                    <a:lnTo>
                      <a:pt x="1230" y="1680"/>
                    </a:lnTo>
                    <a:lnTo>
                      <a:pt x="1255" y="1705"/>
                    </a:lnTo>
                    <a:lnTo>
                      <a:pt x="1255" y="1705"/>
                    </a:lnTo>
                    <a:lnTo>
                      <a:pt x="1280" y="1720"/>
                    </a:lnTo>
                    <a:lnTo>
                      <a:pt x="1300" y="1730"/>
                    </a:lnTo>
                    <a:lnTo>
                      <a:pt x="1345" y="1740"/>
                    </a:lnTo>
                    <a:lnTo>
                      <a:pt x="1385" y="1745"/>
                    </a:lnTo>
                    <a:lnTo>
                      <a:pt x="1425" y="1745"/>
                    </a:lnTo>
                    <a:lnTo>
                      <a:pt x="1425" y="1605"/>
                    </a:lnTo>
                    <a:lnTo>
                      <a:pt x="1425" y="1605"/>
                    </a:lnTo>
                    <a:lnTo>
                      <a:pt x="1375" y="1600"/>
                    </a:lnTo>
                    <a:lnTo>
                      <a:pt x="1355" y="1595"/>
                    </a:lnTo>
                    <a:lnTo>
                      <a:pt x="1345" y="1590"/>
                    </a:lnTo>
                    <a:lnTo>
                      <a:pt x="1345" y="1590"/>
                    </a:lnTo>
                    <a:close/>
                    <a:moveTo>
                      <a:pt x="415" y="385"/>
                    </a:moveTo>
                    <a:lnTo>
                      <a:pt x="415" y="385"/>
                    </a:lnTo>
                    <a:lnTo>
                      <a:pt x="415" y="335"/>
                    </a:lnTo>
                    <a:lnTo>
                      <a:pt x="430" y="290"/>
                    </a:lnTo>
                    <a:lnTo>
                      <a:pt x="450" y="245"/>
                    </a:lnTo>
                    <a:lnTo>
                      <a:pt x="480" y="205"/>
                    </a:lnTo>
                    <a:lnTo>
                      <a:pt x="480" y="205"/>
                    </a:lnTo>
                    <a:lnTo>
                      <a:pt x="515" y="175"/>
                    </a:lnTo>
                    <a:lnTo>
                      <a:pt x="560" y="155"/>
                    </a:lnTo>
                    <a:lnTo>
                      <a:pt x="605" y="140"/>
                    </a:lnTo>
                    <a:lnTo>
                      <a:pt x="655" y="135"/>
                    </a:lnTo>
                    <a:lnTo>
                      <a:pt x="655" y="135"/>
                    </a:lnTo>
                    <a:lnTo>
                      <a:pt x="675" y="140"/>
                    </a:lnTo>
                    <a:lnTo>
                      <a:pt x="675" y="140"/>
                    </a:lnTo>
                    <a:lnTo>
                      <a:pt x="720" y="145"/>
                    </a:lnTo>
                    <a:lnTo>
                      <a:pt x="755" y="155"/>
                    </a:lnTo>
                    <a:lnTo>
                      <a:pt x="790" y="175"/>
                    </a:lnTo>
                    <a:lnTo>
                      <a:pt x="820" y="195"/>
                    </a:lnTo>
                    <a:lnTo>
                      <a:pt x="840" y="225"/>
                    </a:lnTo>
                    <a:lnTo>
                      <a:pt x="855" y="255"/>
                    </a:lnTo>
                    <a:lnTo>
                      <a:pt x="865" y="295"/>
                    </a:lnTo>
                    <a:lnTo>
                      <a:pt x="870" y="330"/>
                    </a:lnTo>
                    <a:lnTo>
                      <a:pt x="870" y="330"/>
                    </a:lnTo>
                    <a:lnTo>
                      <a:pt x="870" y="360"/>
                    </a:lnTo>
                    <a:lnTo>
                      <a:pt x="865" y="385"/>
                    </a:lnTo>
                    <a:lnTo>
                      <a:pt x="855" y="405"/>
                    </a:lnTo>
                    <a:lnTo>
                      <a:pt x="845" y="430"/>
                    </a:lnTo>
                    <a:lnTo>
                      <a:pt x="810" y="475"/>
                    </a:lnTo>
                    <a:lnTo>
                      <a:pt x="770" y="515"/>
                    </a:lnTo>
                    <a:lnTo>
                      <a:pt x="720" y="550"/>
                    </a:lnTo>
                    <a:lnTo>
                      <a:pt x="670" y="580"/>
                    </a:lnTo>
                    <a:lnTo>
                      <a:pt x="615" y="610"/>
                    </a:lnTo>
                    <a:lnTo>
                      <a:pt x="565" y="635"/>
                    </a:lnTo>
                    <a:lnTo>
                      <a:pt x="565" y="635"/>
                    </a:lnTo>
                    <a:lnTo>
                      <a:pt x="525" y="585"/>
                    </a:lnTo>
                    <a:lnTo>
                      <a:pt x="525" y="585"/>
                    </a:lnTo>
                    <a:lnTo>
                      <a:pt x="485" y="535"/>
                    </a:lnTo>
                    <a:lnTo>
                      <a:pt x="450" y="485"/>
                    </a:lnTo>
                    <a:lnTo>
                      <a:pt x="425" y="435"/>
                    </a:lnTo>
                    <a:lnTo>
                      <a:pt x="420" y="410"/>
                    </a:lnTo>
                    <a:lnTo>
                      <a:pt x="415" y="385"/>
                    </a:lnTo>
                    <a:lnTo>
                      <a:pt x="415" y="385"/>
                    </a:lnTo>
                    <a:close/>
                    <a:moveTo>
                      <a:pt x="520" y="1645"/>
                    </a:moveTo>
                    <a:lnTo>
                      <a:pt x="520" y="1645"/>
                    </a:lnTo>
                    <a:lnTo>
                      <a:pt x="480" y="1640"/>
                    </a:lnTo>
                    <a:lnTo>
                      <a:pt x="445" y="1630"/>
                    </a:lnTo>
                    <a:lnTo>
                      <a:pt x="410" y="1620"/>
                    </a:lnTo>
                    <a:lnTo>
                      <a:pt x="370" y="1605"/>
                    </a:lnTo>
                    <a:lnTo>
                      <a:pt x="340" y="1590"/>
                    </a:lnTo>
                    <a:lnTo>
                      <a:pt x="305" y="1570"/>
                    </a:lnTo>
                    <a:lnTo>
                      <a:pt x="275" y="1545"/>
                    </a:lnTo>
                    <a:lnTo>
                      <a:pt x="245" y="1515"/>
                    </a:lnTo>
                    <a:lnTo>
                      <a:pt x="220" y="1485"/>
                    </a:lnTo>
                    <a:lnTo>
                      <a:pt x="200" y="1455"/>
                    </a:lnTo>
                    <a:lnTo>
                      <a:pt x="180" y="1420"/>
                    </a:lnTo>
                    <a:lnTo>
                      <a:pt x="160" y="1380"/>
                    </a:lnTo>
                    <a:lnTo>
                      <a:pt x="150" y="1340"/>
                    </a:lnTo>
                    <a:lnTo>
                      <a:pt x="140" y="1300"/>
                    </a:lnTo>
                    <a:lnTo>
                      <a:pt x="140" y="1255"/>
                    </a:lnTo>
                    <a:lnTo>
                      <a:pt x="140" y="1210"/>
                    </a:lnTo>
                    <a:lnTo>
                      <a:pt x="140" y="1210"/>
                    </a:lnTo>
                    <a:lnTo>
                      <a:pt x="145" y="1170"/>
                    </a:lnTo>
                    <a:lnTo>
                      <a:pt x="155" y="1130"/>
                    </a:lnTo>
                    <a:lnTo>
                      <a:pt x="165" y="1090"/>
                    </a:lnTo>
                    <a:lnTo>
                      <a:pt x="180" y="1055"/>
                    </a:lnTo>
                    <a:lnTo>
                      <a:pt x="200" y="1025"/>
                    </a:lnTo>
                    <a:lnTo>
                      <a:pt x="220" y="995"/>
                    </a:lnTo>
                    <a:lnTo>
                      <a:pt x="265" y="945"/>
                    </a:lnTo>
                    <a:lnTo>
                      <a:pt x="320" y="900"/>
                    </a:lnTo>
                    <a:lnTo>
                      <a:pt x="375" y="865"/>
                    </a:lnTo>
                    <a:lnTo>
                      <a:pt x="430" y="840"/>
                    </a:lnTo>
                    <a:lnTo>
                      <a:pt x="485" y="815"/>
                    </a:lnTo>
                    <a:lnTo>
                      <a:pt x="495" y="810"/>
                    </a:lnTo>
                    <a:lnTo>
                      <a:pt x="495" y="810"/>
                    </a:lnTo>
                    <a:lnTo>
                      <a:pt x="510" y="805"/>
                    </a:lnTo>
                    <a:lnTo>
                      <a:pt x="510" y="805"/>
                    </a:lnTo>
                    <a:lnTo>
                      <a:pt x="725" y="1080"/>
                    </a:lnTo>
                    <a:lnTo>
                      <a:pt x="995" y="1415"/>
                    </a:lnTo>
                    <a:lnTo>
                      <a:pt x="995" y="1415"/>
                    </a:lnTo>
                    <a:lnTo>
                      <a:pt x="945" y="1470"/>
                    </a:lnTo>
                    <a:lnTo>
                      <a:pt x="890" y="1515"/>
                    </a:lnTo>
                    <a:lnTo>
                      <a:pt x="835" y="1555"/>
                    </a:lnTo>
                    <a:lnTo>
                      <a:pt x="775" y="1590"/>
                    </a:lnTo>
                    <a:lnTo>
                      <a:pt x="715" y="1615"/>
                    </a:lnTo>
                    <a:lnTo>
                      <a:pt x="655" y="1630"/>
                    </a:lnTo>
                    <a:lnTo>
                      <a:pt x="585" y="1640"/>
                    </a:lnTo>
                    <a:lnTo>
                      <a:pt x="520" y="1645"/>
                    </a:lnTo>
                    <a:lnTo>
                      <a:pt x="520" y="1645"/>
                    </a:lnTo>
                    <a:close/>
                  </a:path>
                </a:pathLst>
              </a:custGeom>
              <a:solidFill>
                <a:schemeClr val="accent1"/>
              </a:solidFill>
              <a:ln>
                <a:noFill/>
              </a:ln>
            </p:spPr>
            <p:txBody>
              <a:bodyPr rot="0" vert="horz" wrap="square" lIns="91440" tIns="45720" rIns="91440" bIns="36000" anchor="t" anchorCtr="0" upright="1">
                <a:noAutofit/>
              </a:bodyPr>
              <a:lstStyle/>
              <a:p>
                <a:endParaRPr lang="en-GB"/>
              </a:p>
            </p:txBody>
          </p:sp>
          <p:sp>
            <p:nvSpPr>
              <p:cNvPr id="30" name="Freeform 29"/>
              <p:cNvSpPr>
                <a:spLocks noEditPoints="1"/>
              </p:cNvSpPr>
              <p:nvPr userDrawn="1"/>
            </p:nvSpPr>
            <p:spPr bwMode="auto">
              <a:xfrm>
                <a:off x="1009859" y="25176"/>
                <a:ext cx="270510" cy="386715"/>
              </a:xfrm>
              <a:custGeom>
                <a:avLst/>
                <a:gdLst>
                  <a:gd name="T0" fmla="*/ 1130 w 1220"/>
                  <a:gd name="T1" fmla="*/ 1595 h 1745"/>
                  <a:gd name="T2" fmla="*/ 1095 w 1220"/>
                  <a:gd name="T3" fmla="*/ 1585 h 1745"/>
                  <a:gd name="T4" fmla="*/ 1075 w 1220"/>
                  <a:gd name="T5" fmla="*/ 1540 h 1745"/>
                  <a:gd name="T6" fmla="*/ 1070 w 1220"/>
                  <a:gd name="T7" fmla="*/ 290 h 1745"/>
                  <a:gd name="T8" fmla="*/ 1080 w 1220"/>
                  <a:gd name="T9" fmla="*/ 30 h 1745"/>
                  <a:gd name="T10" fmla="*/ 1075 w 1220"/>
                  <a:gd name="T11" fmla="*/ 10 h 1745"/>
                  <a:gd name="T12" fmla="*/ 1050 w 1220"/>
                  <a:gd name="T13" fmla="*/ 0 h 1745"/>
                  <a:gd name="T14" fmla="*/ 695 w 1220"/>
                  <a:gd name="T15" fmla="*/ 0 h 1745"/>
                  <a:gd name="T16" fmla="*/ 775 w 1220"/>
                  <a:gd name="T17" fmla="*/ 120 h 1745"/>
                  <a:gd name="T18" fmla="*/ 810 w 1220"/>
                  <a:gd name="T19" fmla="*/ 130 h 1745"/>
                  <a:gd name="T20" fmla="*/ 820 w 1220"/>
                  <a:gd name="T21" fmla="*/ 140 h 1745"/>
                  <a:gd name="T22" fmla="*/ 835 w 1220"/>
                  <a:gd name="T23" fmla="*/ 205 h 1745"/>
                  <a:gd name="T24" fmla="*/ 835 w 1220"/>
                  <a:gd name="T25" fmla="*/ 560 h 1745"/>
                  <a:gd name="T26" fmla="*/ 705 w 1220"/>
                  <a:gd name="T27" fmla="*/ 535 h 1745"/>
                  <a:gd name="T28" fmla="*/ 580 w 1220"/>
                  <a:gd name="T29" fmla="*/ 535 h 1745"/>
                  <a:gd name="T30" fmla="*/ 405 w 1220"/>
                  <a:gd name="T31" fmla="*/ 565 h 1745"/>
                  <a:gd name="T32" fmla="*/ 250 w 1220"/>
                  <a:gd name="T33" fmla="*/ 640 h 1745"/>
                  <a:gd name="T34" fmla="*/ 120 w 1220"/>
                  <a:gd name="T35" fmla="*/ 755 h 1745"/>
                  <a:gd name="T36" fmla="*/ 30 w 1220"/>
                  <a:gd name="T37" fmla="*/ 925 h 1745"/>
                  <a:gd name="T38" fmla="*/ 0 w 1220"/>
                  <a:gd name="T39" fmla="*/ 1150 h 1745"/>
                  <a:gd name="T40" fmla="*/ 10 w 1220"/>
                  <a:gd name="T41" fmla="*/ 1305 h 1745"/>
                  <a:gd name="T42" fmla="*/ 65 w 1220"/>
                  <a:gd name="T43" fmla="*/ 1485 h 1745"/>
                  <a:gd name="T44" fmla="*/ 150 w 1220"/>
                  <a:gd name="T45" fmla="*/ 1610 h 1745"/>
                  <a:gd name="T46" fmla="*/ 255 w 1220"/>
                  <a:gd name="T47" fmla="*/ 1695 h 1745"/>
                  <a:gd name="T48" fmla="*/ 375 w 1220"/>
                  <a:gd name="T49" fmla="*/ 1735 h 1745"/>
                  <a:gd name="T50" fmla="*/ 455 w 1220"/>
                  <a:gd name="T51" fmla="*/ 1745 h 1745"/>
                  <a:gd name="T52" fmla="*/ 625 w 1220"/>
                  <a:gd name="T53" fmla="*/ 1720 h 1745"/>
                  <a:gd name="T54" fmla="*/ 765 w 1220"/>
                  <a:gd name="T55" fmla="*/ 1665 h 1745"/>
                  <a:gd name="T56" fmla="*/ 840 w 1220"/>
                  <a:gd name="T57" fmla="*/ 1695 h 1745"/>
                  <a:gd name="T58" fmla="*/ 1220 w 1220"/>
                  <a:gd name="T59" fmla="*/ 1595 h 1745"/>
                  <a:gd name="T60" fmla="*/ 620 w 1220"/>
                  <a:gd name="T61" fmla="*/ 660 h 1745"/>
                  <a:gd name="T62" fmla="*/ 785 w 1220"/>
                  <a:gd name="T63" fmla="*/ 705 h 1745"/>
                  <a:gd name="T64" fmla="*/ 830 w 1220"/>
                  <a:gd name="T65" fmla="*/ 1505 h 1745"/>
                  <a:gd name="T66" fmla="*/ 770 w 1220"/>
                  <a:gd name="T67" fmla="*/ 1530 h 1745"/>
                  <a:gd name="T68" fmla="*/ 620 w 1220"/>
                  <a:gd name="T69" fmla="*/ 1570 h 1745"/>
                  <a:gd name="T70" fmla="*/ 535 w 1220"/>
                  <a:gd name="T71" fmla="*/ 1570 h 1745"/>
                  <a:gd name="T72" fmla="*/ 435 w 1220"/>
                  <a:gd name="T73" fmla="*/ 1545 h 1745"/>
                  <a:gd name="T74" fmla="*/ 355 w 1220"/>
                  <a:gd name="T75" fmla="*/ 1495 h 1745"/>
                  <a:gd name="T76" fmla="*/ 295 w 1220"/>
                  <a:gd name="T77" fmla="*/ 1405 h 1745"/>
                  <a:gd name="T78" fmla="*/ 265 w 1220"/>
                  <a:gd name="T79" fmla="*/ 1290 h 1745"/>
                  <a:gd name="T80" fmla="*/ 255 w 1220"/>
                  <a:gd name="T81" fmla="*/ 1140 h 1745"/>
                  <a:gd name="T82" fmla="*/ 275 w 1220"/>
                  <a:gd name="T83" fmla="*/ 930 h 1745"/>
                  <a:gd name="T84" fmla="*/ 320 w 1220"/>
                  <a:gd name="T85" fmla="*/ 810 h 1745"/>
                  <a:gd name="T86" fmla="*/ 395 w 1220"/>
                  <a:gd name="T87" fmla="*/ 725 h 1745"/>
                  <a:gd name="T88" fmla="*/ 495 w 1220"/>
                  <a:gd name="T89" fmla="*/ 675 h 1745"/>
                  <a:gd name="T90" fmla="*/ 620 w 1220"/>
                  <a:gd name="T91" fmla="*/ 660 h 1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20" h="1745">
                    <a:moveTo>
                      <a:pt x="1210" y="1595"/>
                    </a:moveTo>
                    <a:lnTo>
                      <a:pt x="1210" y="1595"/>
                    </a:lnTo>
                    <a:lnTo>
                      <a:pt x="1130" y="1595"/>
                    </a:lnTo>
                    <a:lnTo>
                      <a:pt x="1130" y="1595"/>
                    </a:lnTo>
                    <a:lnTo>
                      <a:pt x="1105" y="1595"/>
                    </a:lnTo>
                    <a:lnTo>
                      <a:pt x="1095" y="1585"/>
                    </a:lnTo>
                    <a:lnTo>
                      <a:pt x="1085" y="1575"/>
                    </a:lnTo>
                    <a:lnTo>
                      <a:pt x="1080" y="1560"/>
                    </a:lnTo>
                    <a:lnTo>
                      <a:pt x="1075" y="1540"/>
                    </a:lnTo>
                    <a:lnTo>
                      <a:pt x="1070" y="1470"/>
                    </a:lnTo>
                    <a:lnTo>
                      <a:pt x="1070" y="290"/>
                    </a:lnTo>
                    <a:lnTo>
                      <a:pt x="1070" y="290"/>
                    </a:lnTo>
                    <a:lnTo>
                      <a:pt x="1075" y="95"/>
                    </a:lnTo>
                    <a:lnTo>
                      <a:pt x="1080" y="30"/>
                    </a:lnTo>
                    <a:lnTo>
                      <a:pt x="1080" y="30"/>
                    </a:lnTo>
                    <a:lnTo>
                      <a:pt x="1080" y="30"/>
                    </a:lnTo>
                    <a:lnTo>
                      <a:pt x="1080" y="25"/>
                    </a:lnTo>
                    <a:lnTo>
                      <a:pt x="1075" y="10"/>
                    </a:lnTo>
                    <a:lnTo>
                      <a:pt x="1075" y="10"/>
                    </a:lnTo>
                    <a:lnTo>
                      <a:pt x="1065" y="5"/>
                    </a:lnTo>
                    <a:lnTo>
                      <a:pt x="1050" y="0"/>
                    </a:lnTo>
                    <a:lnTo>
                      <a:pt x="1050" y="0"/>
                    </a:lnTo>
                    <a:lnTo>
                      <a:pt x="1050" y="0"/>
                    </a:lnTo>
                    <a:lnTo>
                      <a:pt x="695" y="0"/>
                    </a:lnTo>
                    <a:lnTo>
                      <a:pt x="655" y="0"/>
                    </a:lnTo>
                    <a:lnTo>
                      <a:pt x="655" y="120"/>
                    </a:lnTo>
                    <a:lnTo>
                      <a:pt x="775" y="120"/>
                    </a:lnTo>
                    <a:lnTo>
                      <a:pt x="775" y="120"/>
                    </a:lnTo>
                    <a:lnTo>
                      <a:pt x="800" y="125"/>
                    </a:lnTo>
                    <a:lnTo>
                      <a:pt x="810" y="130"/>
                    </a:lnTo>
                    <a:lnTo>
                      <a:pt x="820" y="135"/>
                    </a:lnTo>
                    <a:lnTo>
                      <a:pt x="820" y="140"/>
                    </a:lnTo>
                    <a:lnTo>
                      <a:pt x="820" y="140"/>
                    </a:lnTo>
                    <a:lnTo>
                      <a:pt x="830" y="165"/>
                    </a:lnTo>
                    <a:lnTo>
                      <a:pt x="835" y="200"/>
                    </a:lnTo>
                    <a:lnTo>
                      <a:pt x="835" y="205"/>
                    </a:lnTo>
                    <a:lnTo>
                      <a:pt x="835" y="205"/>
                    </a:lnTo>
                    <a:lnTo>
                      <a:pt x="835" y="210"/>
                    </a:lnTo>
                    <a:lnTo>
                      <a:pt x="835" y="560"/>
                    </a:lnTo>
                    <a:lnTo>
                      <a:pt x="835" y="560"/>
                    </a:lnTo>
                    <a:lnTo>
                      <a:pt x="760" y="545"/>
                    </a:lnTo>
                    <a:lnTo>
                      <a:pt x="705" y="535"/>
                    </a:lnTo>
                    <a:lnTo>
                      <a:pt x="635" y="535"/>
                    </a:lnTo>
                    <a:lnTo>
                      <a:pt x="635" y="535"/>
                    </a:lnTo>
                    <a:lnTo>
                      <a:pt x="580" y="535"/>
                    </a:lnTo>
                    <a:lnTo>
                      <a:pt x="520" y="545"/>
                    </a:lnTo>
                    <a:lnTo>
                      <a:pt x="465" y="555"/>
                    </a:lnTo>
                    <a:lnTo>
                      <a:pt x="405" y="565"/>
                    </a:lnTo>
                    <a:lnTo>
                      <a:pt x="350" y="585"/>
                    </a:lnTo>
                    <a:lnTo>
                      <a:pt x="300" y="610"/>
                    </a:lnTo>
                    <a:lnTo>
                      <a:pt x="250" y="640"/>
                    </a:lnTo>
                    <a:lnTo>
                      <a:pt x="200" y="675"/>
                    </a:lnTo>
                    <a:lnTo>
                      <a:pt x="160" y="710"/>
                    </a:lnTo>
                    <a:lnTo>
                      <a:pt x="120" y="755"/>
                    </a:lnTo>
                    <a:lnTo>
                      <a:pt x="85" y="805"/>
                    </a:lnTo>
                    <a:lnTo>
                      <a:pt x="55" y="865"/>
                    </a:lnTo>
                    <a:lnTo>
                      <a:pt x="30" y="925"/>
                    </a:lnTo>
                    <a:lnTo>
                      <a:pt x="15" y="995"/>
                    </a:lnTo>
                    <a:lnTo>
                      <a:pt x="5" y="1070"/>
                    </a:lnTo>
                    <a:lnTo>
                      <a:pt x="0" y="1150"/>
                    </a:lnTo>
                    <a:lnTo>
                      <a:pt x="0" y="1150"/>
                    </a:lnTo>
                    <a:lnTo>
                      <a:pt x="5" y="1230"/>
                    </a:lnTo>
                    <a:lnTo>
                      <a:pt x="10" y="1305"/>
                    </a:lnTo>
                    <a:lnTo>
                      <a:pt x="25" y="1370"/>
                    </a:lnTo>
                    <a:lnTo>
                      <a:pt x="40" y="1430"/>
                    </a:lnTo>
                    <a:lnTo>
                      <a:pt x="65" y="1485"/>
                    </a:lnTo>
                    <a:lnTo>
                      <a:pt x="90" y="1530"/>
                    </a:lnTo>
                    <a:lnTo>
                      <a:pt x="115" y="1575"/>
                    </a:lnTo>
                    <a:lnTo>
                      <a:pt x="150" y="1610"/>
                    </a:lnTo>
                    <a:lnTo>
                      <a:pt x="185" y="1645"/>
                    </a:lnTo>
                    <a:lnTo>
                      <a:pt x="220" y="1670"/>
                    </a:lnTo>
                    <a:lnTo>
                      <a:pt x="255" y="1695"/>
                    </a:lnTo>
                    <a:lnTo>
                      <a:pt x="295" y="1715"/>
                    </a:lnTo>
                    <a:lnTo>
                      <a:pt x="335" y="1725"/>
                    </a:lnTo>
                    <a:lnTo>
                      <a:pt x="375" y="1735"/>
                    </a:lnTo>
                    <a:lnTo>
                      <a:pt x="415" y="1740"/>
                    </a:lnTo>
                    <a:lnTo>
                      <a:pt x="455" y="1745"/>
                    </a:lnTo>
                    <a:lnTo>
                      <a:pt x="455" y="1745"/>
                    </a:lnTo>
                    <a:lnTo>
                      <a:pt x="515" y="1740"/>
                    </a:lnTo>
                    <a:lnTo>
                      <a:pt x="570" y="1735"/>
                    </a:lnTo>
                    <a:lnTo>
                      <a:pt x="625" y="1720"/>
                    </a:lnTo>
                    <a:lnTo>
                      <a:pt x="675" y="1705"/>
                    </a:lnTo>
                    <a:lnTo>
                      <a:pt x="720" y="1685"/>
                    </a:lnTo>
                    <a:lnTo>
                      <a:pt x="765" y="1665"/>
                    </a:lnTo>
                    <a:lnTo>
                      <a:pt x="805" y="1640"/>
                    </a:lnTo>
                    <a:lnTo>
                      <a:pt x="840" y="1615"/>
                    </a:lnTo>
                    <a:lnTo>
                      <a:pt x="840" y="1695"/>
                    </a:lnTo>
                    <a:lnTo>
                      <a:pt x="850" y="1715"/>
                    </a:lnTo>
                    <a:lnTo>
                      <a:pt x="1220" y="1715"/>
                    </a:lnTo>
                    <a:lnTo>
                      <a:pt x="1220" y="1595"/>
                    </a:lnTo>
                    <a:lnTo>
                      <a:pt x="1210" y="1595"/>
                    </a:lnTo>
                    <a:close/>
                    <a:moveTo>
                      <a:pt x="620" y="660"/>
                    </a:moveTo>
                    <a:lnTo>
                      <a:pt x="620" y="660"/>
                    </a:lnTo>
                    <a:lnTo>
                      <a:pt x="680" y="665"/>
                    </a:lnTo>
                    <a:lnTo>
                      <a:pt x="735" y="680"/>
                    </a:lnTo>
                    <a:lnTo>
                      <a:pt x="785" y="705"/>
                    </a:lnTo>
                    <a:lnTo>
                      <a:pt x="830" y="740"/>
                    </a:lnTo>
                    <a:lnTo>
                      <a:pt x="830" y="1505"/>
                    </a:lnTo>
                    <a:lnTo>
                      <a:pt x="830" y="1505"/>
                    </a:lnTo>
                    <a:lnTo>
                      <a:pt x="815" y="1510"/>
                    </a:lnTo>
                    <a:lnTo>
                      <a:pt x="815" y="1510"/>
                    </a:lnTo>
                    <a:lnTo>
                      <a:pt x="770" y="1530"/>
                    </a:lnTo>
                    <a:lnTo>
                      <a:pt x="720" y="1550"/>
                    </a:lnTo>
                    <a:lnTo>
                      <a:pt x="655" y="1565"/>
                    </a:lnTo>
                    <a:lnTo>
                      <a:pt x="620" y="1570"/>
                    </a:lnTo>
                    <a:lnTo>
                      <a:pt x="580" y="1575"/>
                    </a:lnTo>
                    <a:lnTo>
                      <a:pt x="580" y="1575"/>
                    </a:lnTo>
                    <a:lnTo>
                      <a:pt x="535" y="1570"/>
                    </a:lnTo>
                    <a:lnTo>
                      <a:pt x="500" y="1565"/>
                    </a:lnTo>
                    <a:lnTo>
                      <a:pt x="465" y="1560"/>
                    </a:lnTo>
                    <a:lnTo>
                      <a:pt x="435" y="1545"/>
                    </a:lnTo>
                    <a:lnTo>
                      <a:pt x="405" y="1530"/>
                    </a:lnTo>
                    <a:lnTo>
                      <a:pt x="375" y="1515"/>
                    </a:lnTo>
                    <a:lnTo>
                      <a:pt x="355" y="1495"/>
                    </a:lnTo>
                    <a:lnTo>
                      <a:pt x="330" y="1470"/>
                    </a:lnTo>
                    <a:lnTo>
                      <a:pt x="315" y="1440"/>
                    </a:lnTo>
                    <a:lnTo>
                      <a:pt x="295" y="1405"/>
                    </a:lnTo>
                    <a:lnTo>
                      <a:pt x="285" y="1370"/>
                    </a:lnTo>
                    <a:lnTo>
                      <a:pt x="270" y="1335"/>
                    </a:lnTo>
                    <a:lnTo>
                      <a:pt x="265" y="1290"/>
                    </a:lnTo>
                    <a:lnTo>
                      <a:pt x="260" y="1245"/>
                    </a:lnTo>
                    <a:lnTo>
                      <a:pt x="255" y="1140"/>
                    </a:lnTo>
                    <a:lnTo>
                      <a:pt x="255" y="1140"/>
                    </a:lnTo>
                    <a:lnTo>
                      <a:pt x="260" y="1025"/>
                    </a:lnTo>
                    <a:lnTo>
                      <a:pt x="265" y="975"/>
                    </a:lnTo>
                    <a:lnTo>
                      <a:pt x="275" y="930"/>
                    </a:lnTo>
                    <a:lnTo>
                      <a:pt x="285" y="885"/>
                    </a:lnTo>
                    <a:lnTo>
                      <a:pt x="305" y="845"/>
                    </a:lnTo>
                    <a:lnTo>
                      <a:pt x="320" y="810"/>
                    </a:lnTo>
                    <a:lnTo>
                      <a:pt x="340" y="780"/>
                    </a:lnTo>
                    <a:lnTo>
                      <a:pt x="365" y="750"/>
                    </a:lnTo>
                    <a:lnTo>
                      <a:pt x="395" y="725"/>
                    </a:lnTo>
                    <a:lnTo>
                      <a:pt x="425" y="705"/>
                    </a:lnTo>
                    <a:lnTo>
                      <a:pt x="455" y="690"/>
                    </a:lnTo>
                    <a:lnTo>
                      <a:pt x="495" y="675"/>
                    </a:lnTo>
                    <a:lnTo>
                      <a:pt x="530" y="670"/>
                    </a:lnTo>
                    <a:lnTo>
                      <a:pt x="575" y="665"/>
                    </a:lnTo>
                    <a:lnTo>
                      <a:pt x="620" y="660"/>
                    </a:lnTo>
                    <a:lnTo>
                      <a:pt x="620" y="66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sp>
            <p:nvSpPr>
              <p:cNvPr id="31" name="Freeform 30"/>
              <p:cNvSpPr>
                <a:spLocks noEditPoints="1"/>
              </p:cNvSpPr>
              <p:nvPr userDrawn="1"/>
            </p:nvSpPr>
            <p:spPr bwMode="auto">
              <a:xfrm>
                <a:off x="2361362" y="25200"/>
                <a:ext cx="270510" cy="386715"/>
              </a:xfrm>
              <a:custGeom>
                <a:avLst/>
                <a:gdLst>
                  <a:gd name="T0" fmla="*/ 1125 w 1220"/>
                  <a:gd name="T1" fmla="*/ 1595 h 1745"/>
                  <a:gd name="T2" fmla="*/ 1095 w 1220"/>
                  <a:gd name="T3" fmla="*/ 1585 h 1745"/>
                  <a:gd name="T4" fmla="*/ 1075 w 1220"/>
                  <a:gd name="T5" fmla="*/ 1540 h 1745"/>
                  <a:gd name="T6" fmla="*/ 1070 w 1220"/>
                  <a:gd name="T7" fmla="*/ 290 h 1745"/>
                  <a:gd name="T8" fmla="*/ 1075 w 1220"/>
                  <a:gd name="T9" fmla="*/ 30 h 1745"/>
                  <a:gd name="T10" fmla="*/ 1075 w 1220"/>
                  <a:gd name="T11" fmla="*/ 10 h 1745"/>
                  <a:gd name="T12" fmla="*/ 1050 w 1220"/>
                  <a:gd name="T13" fmla="*/ 0 h 1745"/>
                  <a:gd name="T14" fmla="*/ 695 w 1220"/>
                  <a:gd name="T15" fmla="*/ 0 h 1745"/>
                  <a:gd name="T16" fmla="*/ 770 w 1220"/>
                  <a:gd name="T17" fmla="*/ 120 h 1745"/>
                  <a:gd name="T18" fmla="*/ 810 w 1220"/>
                  <a:gd name="T19" fmla="*/ 130 h 1745"/>
                  <a:gd name="T20" fmla="*/ 820 w 1220"/>
                  <a:gd name="T21" fmla="*/ 140 h 1745"/>
                  <a:gd name="T22" fmla="*/ 835 w 1220"/>
                  <a:gd name="T23" fmla="*/ 205 h 1745"/>
                  <a:gd name="T24" fmla="*/ 835 w 1220"/>
                  <a:gd name="T25" fmla="*/ 560 h 1745"/>
                  <a:gd name="T26" fmla="*/ 700 w 1220"/>
                  <a:gd name="T27" fmla="*/ 535 h 1745"/>
                  <a:gd name="T28" fmla="*/ 575 w 1220"/>
                  <a:gd name="T29" fmla="*/ 535 h 1745"/>
                  <a:gd name="T30" fmla="*/ 405 w 1220"/>
                  <a:gd name="T31" fmla="*/ 565 h 1745"/>
                  <a:gd name="T32" fmla="*/ 250 w 1220"/>
                  <a:gd name="T33" fmla="*/ 640 h 1745"/>
                  <a:gd name="T34" fmla="*/ 120 w 1220"/>
                  <a:gd name="T35" fmla="*/ 755 h 1745"/>
                  <a:gd name="T36" fmla="*/ 30 w 1220"/>
                  <a:gd name="T37" fmla="*/ 925 h 1745"/>
                  <a:gd name="T38" fmla="*/ 0 w 1220"/>
                  <a:gd name="T39" fmla="*/ 1150 h 1745"/>
                  <a:gd name="T40" fmla="*/ 10 w 1220"/>
                  <a:gd name="T41" fmla="*/ 1305 h 1745"/>
                  <a:gd name="T42" fmla="*/ 65 w 1220"/>
                  <a:gd name="T43" fmla="*/ 1485 h 1745"/>
                  <a:gd name="T44" fmla="*/ 150 w 1220"/>
                  <a:gd name="T45" fmla="*/ 1610 h 1745"/>
                  <a:gd name="T46" fmla="*/ 255 w 1220"/>
                  <a:gd name="T47" fmla="*/ 1695 h 1745"/>
                  <a:gd name="T48" fmla="*/ 375 w 1220"/>
                  <a:gd name="T49" fmla="*/ 1735 h 1745"/>
                  <a:gd name="T50" fmla="*/ 455 w 1220"/>
                  <a:gd name="T51" fmla="*/ 1745 h 1745"/>
                  <a:gd name="T52" fmla="*/ 620 w 1220"/>
                  <a:gd name="T53" fmla="*/ 1720 h 1745"/>
                  <a:gd name="T54" fmla="*/ 765 w 1220"/>
                  <a:gd name="T55" fmla="*/ 1665 h 1745"/>
                  <a:gd name="T56" fmla="*/ 840 w 1220"/>
                  <a:gd name="T57" fmla="*/ 1695 h 1745"/>
                  <a:gd name="T58" fmla="*/ 1220 w 1220"/>
                  <a:gd name="T59" fmla="*/ 1595 h 1745"/>
                  <a:gd name="T60" fmla="*/ 620 w 1220"/>
                  <a:gd name="T61" fmla="*/ 660 h 1745"/>
                  <a:gd name="T62" fmla="*/ 785 w 1220"/>
                  <a:gd name="T63" fmla="*/ 705 h 1745"/>
                  <a:gd name="T64" fmla="*/ 830 w 1220"/>
                  <a:gd name="T65" fmla="*/ 1505 h 1745"/>
                  <a:gd name="T66" fmla="*/ 770 w 1220"/>
                  <a:gd name="T67" fmla="*/ 1530 h 1745"/>
                  <a:gd name="T68" fmla="*/ 620 w 1220"/>
                  <a:gd name="T69" fmla="*/ 1570 h 1745"/>
                  <a:gd name="T70" fmla="*/ 535 w 1220"/>
                  <a:gd name="T71" fmla="*/ 1570 h 1745"/>
                  <a:gd name="T72" fmla="*/ 435 w 1220"/>
                  <a:gd name="T73" fmla="*/ 1545 h 1745"/>
                  <a:gd name="T74" fmla="*/ 355 w 1220"/>
                  <a:gd name="T75" fmla="*/ 1495 h 1745"/>
                  <a:gd name="T76" fmla="*/ 295 w 1220"/>
                  <a:gd name="T77" fmla="*/ 1405 h 1745"/>
                  <a:gd name="T78" fmla="*/ 265 w 1220"/>
                  <a:gd name="T79" fmla="*/ 1290 h 1745"/>
                  <a:gd name="T80" fmla="*/ 250 w 1220"/>
                  <a:gd name="T81" fmla="*/ 1140 h 1745"/>
                  <a:gd name="T82" fmla="*/ 275 w 1220"/>
                  <a:gd name="T83" fmla="*/ 930 h 1745"/>
                  <a:gd name="T84" fmla="*/ 320 w 1220"/>
                  <a:gd name="T85" fmla="*/ 810 h 1745"/>
                  <a:gd name="T86" fmla="*/ 395 w 1220"/>
                  <a:gd name="T87" fmla="*/ 725 h 1745"/>
                  <a:gd name="T88" fmla="*/ 490 w 1220"/>
                  <a:gd name="T89" fmla="*/ 675 h 1745"/>
                  <a:gd name="T90" fmla="*/ 620 w 1220"/>
                  <a:gd name="T91" fmla="*/ 660 h 1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20" h="1745">
                    <a:moveTo>
                      <a:pt x="1210" y="1595"/>
                    </a:moveTo>
                    <a:lnTo>
                      <a:pt x="1210" y="1595"/>
                    </a:lnTo>
                    <a:lnTo>
                      <a:pt x="1125" y="1595"/>
                    </a:lnTo>
                    <a:lnTo>
                      <a:pt x="1125" y="1595"/>
                    </a:lnTo>
                    <a:lnTo>
                      <a:pt x="1105" y="1595"/>
                    </a:lnTo>
                    <a:lnTo>
                      <a:pt x="1095" y="1585"/>
                    </a:lnTo>
                    <a:lnTo>
                      <a:pt x="1085" y="1575"/>
                    </a:lnTo>
                    <a:lnTo>
                      <a:pt x="1080" y="1560"/>
                    </a:lnTo>
                    <a:lnTo>
                      <a:pt x="1075" y="1540"/>
                    </a:lnTo>
                    <a:lnTo>
                      <a:pt x="1070" y="1470"/>
                    </a:lnTo>
                    <a:lnTo>
                      <a:pt x="1070" y="290"/>
                    </a:lnTo>
                    <a:lnTo>
                      <a:pt x="1070" y="290"/>
                    </a:lnTo>
                    <a:lnTo>
                      <a:pt x="1075" y="95"/>
                    </a:lnTo>
                    <a:lnTo>
                      <a:pt x="1075" y="30"/>
                    </a:lnTo>
                    <a:lnTo>
                      <a:pt x="1075" y="30"/>
                    </a:lnTo>
                    <a:lnTo>
                      <a:pt x="1075" y="30"/>
                    </a:lnTo>
                    <a:lnTo>
                      <a:pt x="1080" y="25"/>
                    </a:lnTo>
                    <a:lnTo>
                      <a:pt x="1075" y="10"/>
                    </a:lnTo>
                    <a:lnTo>
                      <a:pt x="1075" y="10"/>
                    </a:lnTo>
                    <a:lnTo>
                      <a:pt x="1065" y="5"/>
                    </a:lnTo>
                    <a:lnTo>
                      <a:pt x="1050" y="0"/>
                    </a:lnTo>
                    <a:lnTo>
                      <a:pt x="1050" y="0"/>
                    </a:lnTo>
                    <a:lnTo>
                      <a:pt x="1050" y="0"/>
                    </a:lnTo>
                    <a:lnTo>
                      <a:pt x="695" y="0"/>
                    </a:lnTo>
                    <a:lnTo>
                      <a:pt x="650" y="0"/>
                    </a:lnTo>
                    <a:lnTo>
                      <a:pt x="650" y="120"/>
                    </a:lnTo>
                    <a:lnTo>
                      <a:pt x="770" y="120"/>
                    </a:lnTo>
                    <a:lnTo>
                      <a:pt x="770" y="120"/>
                    </a:lnTo>
                    <a:lnTo>
                      <a:pt x="800" y="125"/>
                    </a:lnTo>
                    <a:lnTo>
                      <a:pt x="810" y="130"/>
                    </a:lnTo>
                    <a:lnTo>
                      <a:pt x="820" y="135"/>
                    </a:lnTo>
                    <a:lnTo>
                      <a:pt x="820" y="140"/>
                    </a:lnTo>
                    <a:lnTo>
                      <a:pt x="820" y="140"/>
                    </a:lnTo>
                    <a:lnTo>
                      <a:pt x="830" y="165"/>
                    </a:lnTo>
                    <a:lnTo>
                      <a:pt x="835" y="200"/>
                    </a:lnTo>
                    <a:lnTo>
                      <a:pt x="835" y="205"/>
                    </a:lnTo>
                    <a:lnTo>
                      <a:pt x="835" y="205"/>
                    </a:lnTo>
                    <a:lnTo>
                      <a:pt x="835" y="210"/>
                    </a:lnTo>
                    <a:lnTo>
                      <a:pt x="835" y="560"/>
                    </a:lnTo>
                    <a:lnTo>
                      <a:pt x="835" y="560"/>
                    </a:lnTo>
                    <a:lnTo>
                      <a:pt x="760" y="545"/>
                    </a:lnTo>
                    <a:lnTo>
                      <a:pt x="700" y="535"/>
                    </a:lnTo>
                    <a:lnTo>
                      <a:pt x="635" y="535"/>
                    </a:lnTo>
                    <a:lnTo>
                      <a:pt x="635" y="535"/>
                    </a:lnTo>
                    <a:lnTo>
                      <a:pt x="575" y="535"/>
                    </a:lnTo>
                    <a:lnTo>
                      <a:pt x="520" y="545"/>
                    </a:lnTo>
                    <a:lnTo>
                      <a:pt x="460" y="555"/>
                    </a:lnTo>
                    <a:lnTo>
                      <a:pt x="405" y="565"/>
                    </a:lnTo>
                    <a:lnTo>
                      <a:pt x="350" y="585"/>
                    </a:lnTo>
                    <a:lnTo>
                      <a:pt x="300" y="610"/>
                    </a:lnTo>
                    <a:lnTo>
                      <a:pt x="250" y="640"/>
                    </a:lnTo>
                    <a:lnTo>
                      <a:pt x="200" y="675"/>
                    </a:lnTo>
                    <a:lnTo>
                      <a:pt x="160" y="710"/>
                    </a:lnTo>
                    <a:lnTo>
                      <a:pt x="120" y="755"/>
                    </a:lnTo>
                    <a:lnTo>
                      <a:pt x="85" y="805"/>
                    </a:lnTo>
                    <a:lnTo>
                      <a:pt x="55" y="865"/>
                    </a:lnTo>
                    <a:lnTo>
                      <a:pt x="30" y="925"/>
                    </a:lnTo>
                    <a:lnTo>
                      <a:pt x="15" y="995"/>
                    </a:lnTo>
                    <a:lnTo>
                      <a:pt x="5" y="1070"/>
                    </a:lnTo>
                    <a:lnTo>
                      <a:pt x="0" y="1150"/>
                    </a:lnTo>
                    <a:lnTo>
                      <a:pt x="0" y="1150"/>
                    </a:lnTo>
                    <a:lnTo>
                      <a:pt x="0" y="1230"/>
                    </a:lnTo>
                    <a:lnTo>
                      <a:pt x="10" y="1305"/>
                    </a:lnTo>
                    <a:lnTo>
                      <a:pt x="25" y="1370"/>
                    </a:lnTo>
                    <a:lnTo>
                      <a:pt x="40" y="1430"/>
                    </a:lnTo>
                    <a:lnTo>
                      <a:pt x="65" y="1485"/>
                    </a:lnTo>
                    <a:lnTo>
                      <a:pt x="90" y="1530"/>
                    </a:lnTo>
                    <a:lnTo>
                      <a:pt x="115" y="1575"/>
                    </a:lnTo>
                    <a:lnTo>
                      <a:pt x="150" y="1610"/>
                    </a:lnTo>
                    <a:lnTo>
                      <a:pt x="180" y="1645"/>
                    </a:lnTo>
                    <a:lnTo>
                      <a:pt x="220" y="1670"/>
                    </a:lnTo>
                    <a:lnTo>
                      <a:pt x="255" y="1695"/>
                    </a:lnTo>
                    <a:lnTo>
                      <a:pt x="295" y="1715"/>
                    </a:lnTo>
                    <a:lnTo>
                      <a:pt x="335" y="1725"/>
                    </a:lnTo>
                    <a:lnTo>
                      <a:pt x="375" y="1735"/>
                    </a:lnTo>
                    <a:lnTo>
                      <a:pt x="415" y="1740"/>
                    </a:lnTo>
                    <a:lnTo>
                      <a:pt x="455" y="1745"/>
                    </a:lnTo>
                    <a:lnTo>
                      <a:pt x="455" y="1745"/>
                    </a:lnTo>
                    <a:lnTo>
                      <a:pt x="510" y="1740"/>
                    </a:lnTo>
                    <a:lnTo>
                      <a:pt x="570" y="1735"/>
                    </a:lnTo>
                    <a:lnTo>
                      <a:pt x="620" y="1720"/>
                    </a:lnTo>
                    <a:lnTo>
                      <a:pt x="675" y="1705"/>
                    </a:lnTo>
                    <a:lnTo>
                      <a:pt x="720" y="1685"/>
                    </a:lnTo>
                    <a:lnTo>
                      <a:pt x="765" y="1665"/>
                    </a:lnTo>
                    <a:lnTo>
                      <a:pt x="805" y="1640"/>
                    </a:lnTo>
                    <a:lnTo>
                      <a:pt x="840" y="1615"/>
                    </a:lnTo>
                    <a:lnTo>
                      <a:pt x="840" y="1695"/>
                    </a:lnTo>
                    <a:lnTo>
                      <a:pt x="850" y="1715"/>
                    </a:lnTo>
                    <a:lnTo>
                      <a:pt x="1220" y="1715"/>
                    </a:lnTo>
                    <a:lnTo>
                      <a:pt x="1220" y="1595"/>
                    </a:lnTo>
                    <a:lnTo>
                      <a:pt x="1210" y="1595"/>
                    </a:lnTo>
                    <a:close/>
                    <a:moveTo>
                      <a:pt x="620" y="660"/>
                    </a:moveTo>
                    <a:lnTo>
                      <a:pt x="620" y="660"/>
                    </a:lnTo>
                    <a:lnTo>
                      <a:pt x="680" y="665"/>
                    </a:lnTo>
                    <a:lnTo>
                      <a:pt x="735" y="680"/>
                    </a:lnTo>
                    <a:lnTo>
                      <a:pt x="785" y="705"/>
                    </a:lnTo>
                    <a:lnTo>
                      <a:pt x="830" y="740"/>
                    </a:lnTo>
                    <a:lnTo>
                      <a:pt x="830" y="1505"/>
                    </a:lnTo>
                    <a:lnTo>
                      <a:pt x="830" y="1505"/>
                    </a:lnTo>
                    <a:lnTo>
                      <a:pt x="815" y="1510"/>
                    </a:lnTo>
                    <a:lnTo>
                      <a:pt x="815" y="1510"/>
                    </a:lnTo>
                    <a:lnTo>
                      <a:pt x="770" y="1530"/>
                    </a:lnTo>
                    <a:lnTo>
                      <a:pt x="720" y="1550"/>
                    </a:lnTo>
                    <a:lnTo>
                      <a:pt x="655" y="1565"/>
                    </a:lnTo>
                    <a:lnTo>
                      <a:pt x="620" y="1570"/>
                    </a:lnTo>
                    <a:lnTo>
                      <a:pt x="575" y="1575"/>
                    </a:lnTo>
                    <a:lnTo>
                      <a:pt x="575" y="1575"/>
                    </a:lnTo>
                    <a:lnTo>
                      <a:pt x="535" y="1570"/>
                    </a:lnTo>
                    <a:lnTo>
                      <a:pt x="500" y="1565"/>
                    </a:lnTo>
                    <a:lnTo>
                      <a:pt x="465" y="1560"/>
                    </a:lnTo>
                    <a:lnTo>
                      <a:pt x="435" y="1545"/>
                    </a:lnTo>
                    <a:lnTo>
                      <a:pt x="405" y="1530"/>
                    </a:lnTo>
                    <a:lnTo>
                      <a:pt x="375" y="1515"/>
                    </a:lnTo>
                    <a:lnTo>
                      <a:pt x="355" y="1495"/>
                    </a:lnTo>
                    <a:lnTo>
                      <a:pt x="330" y="1470"/>
                    </a:lnTo>
                    <a:lnTo>
                      <a:pt x="315" y="1440"/>
                    </a:lnTo>
                    <a:lnTo>
                      <a:pt x="295" y="1405"/>
                    </a:lnTo>
                    <a:lnTo>
                      <a:pt x="285" y="1370"/>
                    </a:lnTo>
                    <a:lnTo>
                      <a:pt x="270" y="1335"/>
                    </a:lnTo>
                    <a:lnTo>
                      <a:pt x="265" y="1290"/>
                    </a:lnTo>
                    <a:lnTo>
                      <a:pt x="255" y="1245"/>
                    </a:lnTo>
                    <a:lnTo>
                      <a:pt x="250" y="1140"/>
                    </a:lnTo>
                    <a:lnTo>
                      <a:pt x="250" y="1140"/>
                    </a:lnTo>
                    <a:lnTo>
                      <a:pt x="260" y="1025"/>
                    </a:lnTo>
                    <a:lnTo>
                      <a:pt x="265" y="975"/>
                    </a:lnTo>
                    <a:lnTo>
                      <a:pt x="275" y="930"/>
                    </a:lnTo>
                    <a:lnTo>
                      <a:pt x="285" y="885"/>
                    </a:lnTo>
                    <a:lnTo>
                      <a:pt x="300" y="845"/>
                    </a:lnTo>
                    <a:lnTo>
                      <a:pt x="320" y="810"/>
                    </a:lnTo>
                    <a:lnTo>
                      <a:pt x="340" y="780"/>
                    </a:lnTo>
                    <a:lnTo>
                      <a:pt x="365" y="750"/>
                    </a:lnTo>
                    <a:lnTo>
                      <a:pt x="395" y="725"/>
                    </a:lnTo>
                    <a:lnTo>
                      <a:pt x="425" y="705"/>
                    </a:lnTo>
                    <a:lnTo>
                      <a:pt x="455" y="690"/>
                    </a:lnTo>
                    <a:lnTo>
                      <a:pt x="490" y="675"/>
                    </a:lnTo>
                    <a:lnTo>
                      <a:pt x="530" y="670"/>
                    </a:lnTo>
                    <a:lnTo>
                      <a:pt x="575" y="665"/>
                    </a:lnTo>
                    <a:lnTo>
                      <a:pt x="620" y="660"/>
                    </a:lnTo>
                    <a:lnTo>
                      <a:pt x="620" y="66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36000" anchor="t" anchorCtr="0" upright="1">
                <a:noAutofit/>
              </a:bodyPr>
              <a:lstStyle/>
              <a:p>
                <a:endParaRPr lang="en-GB"/>
              </a:p>
            </p:txBody>
          </p:sp>
        </p:grpSp>
      </p:grpSp>
    </p:spTree>
    <p:extLst>
      <p:ext uri="{BB962C8B-B14F-4D97-AF65-F5344CB8AC3E}">
        <p14:creationId xmlns:p14="http://schemas.microsoft.com/office/powerpoint/2010/main" val="1010161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sclaimer Slide with Accolades">
    <p:spTree>
      <p:nvGrpSpPr>
        <p:cNvPr id="1" name=""/>
        <p:cNvGrpSpPr/>
        <p:nvPr/>
      </p:nvGrpSpPr>
      <p:grpSpPr>
        <a:xfrm>
          <a:off x="0" y="0"/>
          <a:ext cx="0" cy="0"/>
          <a:chOff x="0" y="0"/>
          <a:chExt cx="0" cy="0"/>
        </a:xfrm>
      </p:grpSpPr>
      <p:sp>
        <p:nvSpPr>
          <p:cNvPr id="11" name="DisclaimerText"/>
          <p:cNvSpPr txBox="1"/>
          <p:nvPr userDrawn="1"/>
        </p:nvSpPr>
        <p:spPr>
          <a:xfrm>
            <a:off x="468313" y="3429000"/>
            <a:ext cx="8280151" cy="2864023"/>
          </a:xfrm>
          <a:prstGeom prst="rect">
            <a:avLst/>
          </a:prstGeom>
          <a:noFill/>
        </p:spPr>
        <p:txBody>
          <a:bodyPr wrap="square" lIns="0" tIns="0" rIns="0" bIns="0" rtlCol="0" anchor="b" anchorCtr="0">
            <a:noAutofit/>
          </a:bodyPr>
          <a:lstStyle/>
          <a:p>
            <a:pPr>
              <a:spcAft>
                <a:spcPts val="600"/>
              </a:spcAft>
            </a:pPr>
            <a:r>
              <a:rPr lang="en-GB" sz="2600" kern="1200">
                <a:solidFill>
                  <a:schemeClr val="bg1"/>
                </a:solidFill>
                <a:effectLst/>
                <a:latin typeface="+mn-lt"/>
                <a:ea typeface="+mn-ea"/>
                <a:cs typeface="+mn-cs"/>
              </a:rPr>
              <a:t>twobirds.com</a:t>
            </a:r>
          </a:p>
          <a:p>
            <a:pPr>
              <a:spcAft>
                <a:spcPts val="600"/>
              </a:spcAft>
            </a:pPr>
            <a:r>
              <a:rPr lang="en-GB" sz="1200" kern="1200">
                <a:solidFill>
                  <a:schemeClr val="bg1"/>
                </a:solidFill>
                <a:effectLst/>
                <a:latin typeface="+mn-lt"/>
                <a:ea typeface="+mn-ea"/>
                <a:cs typeface="+mn-cs"/>
              </a:rPr>
              <a:t>Abu Dhabi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Amsterdam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Beijing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Bratislava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Brussels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Budapest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Copenhagen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Dubai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Dusseldorf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Frankfurt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The Hague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Hamburg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Helsinki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Hong Kong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London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Luxembourg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Lyon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Madrid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Milan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Munich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Paris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Prague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Rome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San Francisco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Shanghai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Singapore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Stockholm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Sydney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Warsaw</a:t>
            </a:r>
          </a:p>
          <a:p>
            <a:pPr>
              <a:spcAft>
                <a:spcPts val="600"/>
              </a:spcAft>
            </a:pPr>
            <a:r>
              <a:rPr lang="en-US" sz="900" kern="1200">
                <a:solidFill>
                  <a:schemeClr val="bg1"/>
                </a:solidFill>
                <a:effectLst/>
                <a:latin typeface="+mn-lt"/>
                <a:ea typeface="+mn-ea"/>
                <a:cs typeface="+mn-cs"/>
              </a:rPr>
              <a:t>The information given in this document concerning technical legal or professional subject matter is for guidance only and does not constitute legal or professional advice.  Always consult a suitably qualified lawyer on any specific legal problem or matter</a:t>
            </a:r>
          </a:p>
          <a:p>
            <a:pPr>
              <a:spcAft>
                <a:spcPts val="600"/>
              </a:spcAft>
            </a:pPr>
            <a:r>
              <a:rPr lang="en-US" sz="900" kern="1200">
                <a:solidFill>
                  <a:schemeClr val="bg1"/>
                </a:solidFill>
                <a:effectLst/>
                <a:latin typeface="+mn-lt"/>
                <a:ea typeface="+mn-ea"/>
                <a:cs typeface="+mn-cs"/>
              </a:rPr>
              <a:t> This document is confidential.  Bird &amp; Bird is, unless otherwise stated, the owner of copyright of this document and its contents. No part of this document may be published, distributed, extracted, re-utilised, or reproduced in any material form.</a:t>
            </a:r>
          </a:p>
          <a:p>
            <a:pPr>
              <a:spcAft>
                <a:spcPts val="600"/>
              </a:spcAft>
            </a:pPr>
            <a:r>
              <a:rPr lang="en-GB" sz="900" kern="1200">
                <a:solidFill>
                  <a:schemeClr val="bg1"/>
                </a:solidFill>
                <a:effectLst/>
                <a:latin typeface="+mn-lt"/>
                <a:ea typeface="+mn-ea"/>
                <a:cs typeface="+mn-cs"/>
              </a:rPr>
              <a:t>Bird &amp; Bird is an international legal practice comprising Bird &amp; Bird LLP and its affiliated and associated businesses.</a:t>
            </a:r>
          </a:p>
          <a:p>
            <a:pPr>
              <a:spcAft>
                <a:spcPts val="600"/>
              </a:spcAft>
            </a:pPr>
            <a:r>
              <a:rPr lang="en-GB" sz="900" kern="1200">
                <a:solidFill>
                  <a:schemeClr val="bg1"/>
                </a:solidFill>
                <a:effectLst/>
                <a:latin typeface="+mn-lt"/>
                <a:ea typeface="+mn-ea"/>
                <a:cs typeface="+mn-cs"/>
              </a:rPr>
              <a:t>Bird &amp; Bird LLP is a limited liability partnership, registered in England and Wales with registered number OC340318 and is authorised and regulated by the Solicitors Regulation Authority. Its registered office and principal place of business is at 12 New Fetter Lane, London EC4A 1JP. A list of members of Bird &amp; Bird LLP and of any non-members who are designated as partners, and of their respective professional qualifications, is open to inspection at that address.</a:t>
            </a:r>
            <a:endParaRPr lang="en-GB" sz="900" dirty="0">
              <a:solidFill>
                <a:schemeClr val="bg1"/>
              </a:solidFill>
            </a:endParaRPr>
          </a:p>
        </p:txBody>
      </p:sp>
    </p:spTree>
    <p:extLst>
      <p:ext uri="{BB962C8B-B14F-4D97-AF65-F5344CB8AC3E}">
        <p14:creationId xmlns:p14="http://schemas.microsoft.com/office/powerpoint/2010/main" val="18223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aimer Slide with Profiles and Accolades">
    <p:spTree>
      <p:nvGrpSpPr>
        <p:cNvPr id="1" name=""/>
        <p:cNvGrpSpPr/>
        <p:nvPr/>
      </p:nvGrpSpPr>
      <p:grpSpPr>
        <a:xfrm>
          <a:off x="0" y="0"/>
          <a:ext cx="0" cy="0"/>
          <a:chOff x="0" y="0"/>
          <a:chExt cx="0" cy="0"/>
        </a:xfrm>
      </p:grpSpPr>
      <p:sp>
        <p:nvSpPr>
          <p:cNvPr id="11" name="DisclaimerText"/>
          <p:cNvSpPr txBox="1"/>
          <p:nvPr userDrawn="1"/>
        </p:nvSpPr>
        <p:spPr>
          <a:xfrm>
            <a:off x="468313" y="3729013"/>
            <a:ext cx="8280151" cy="2567607"/>
          </a:xfrm>
          <a:prstGeom prst="rect">
            <a:avLst/>
          </a:prstGeom>
          <a:noFill/>
        </p:spPr>
        <p:txBody>
          <a:bodyPr wrap="square" lIns="0" tIns="0" rIns="0" bIns="0" rtlCol="0" anchor="b" anchorCtr="0">
            <a:noAutofit/>
          </a:bodyPr>
          <a:lstStyle/>
          <a:p>
            <a:pPr>
              <a:spcAft>
                <a:spcPts val="600"/>
              </a:spcAft>
            </a:pPr>
            <a:r>
              <a:rPr lang="en-GB" sz="2600" kern="1200">
                <a:solidFill>
                  <a:schemeClr val="bg1"/>
                </a:solidFill>
                <a:effectLst/>
                <a:latin typeface="+mn-lt"/>
                <a:ea typeface="+mn-ea"/>
                <a:cs typeface="+mn-cs"/>
              </a:rPr>
              <a:t>twobirds.com</a:t>
            </a:r>
          </a:p>
          <a:p>
            <a:pPr>
              <a:spcAft>
                <a:spcPts val="600"/>
              </a:spcAft>
            </a:pPr>
            <a:r>
              <a:rPr lang="en-GB" sz="1200" kern="1200">
                <a:solidFill>
                  <a:schemeClr val="bg1"/>
                </a:solidFill>
                <a:effectLst/>
                <a:latin typeface="+mn-lt"/>
                <a:ea typeface="+mn-ea"/>
                <a:cs typeface="+mn-cs"/>
              </a:rPr>
              <a:t>Abu Dhabi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Amsterdam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Beijing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Bratislava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Brussels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Budapest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Copenhagen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Dubai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Dusseldorf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Frankfurt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The Hague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Hamburg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Helsinki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Hong Kong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London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Luxembourg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Lyon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Madrid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Milan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Munich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Paris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Prague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Rome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San Francisco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Shanghai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Singapore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Stockholm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Sydney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Warsaw</a:t>
            </a:r>
          </a:p>
          <a:p>
            <a:pPr>
              <a:spcAft>
                <a:spcPts val="600"/>
              </a:spcAft>
            </a:pPr>
            <a:r>
              <a:rPr lang="en-US" sz="900" kern="1200">
                <a:solidFill>
                  <a:schemeClr val="bg1"/>
                </a:solidFill>
                <a:effectLst/>
                <a:latin typeface="+mn-lt"/>
                <a:ea typeface="+mn-ea"/>
                <a:cs typeface="+mn-cs"/>
              </a:rPr>
              <a:t>The information given in this document concerning technical legal or professional subject matter is for guidance only and does not constitute legal or professional advice.  Always consult a suitably qualified lawyer on any specific legal problem or matter</a:t>
            </a:r>
          </a:p>
          <a:p>
            <a:pPr>
              <a:spcAft>
                <a:spcPts val="600"/>
              </a:spcAft>
            </a:pPr>
            <a:r>
              <a:rPr lang="en-US" sz="900" kern="1200">
                <a:solidFill>
                  <a:schemeClr val="bg1"/>
                </a:solidFill>
                <a:effectLst/>
                <a:latin typeface="+mn-lt"/>
                <a:ea typeface="+mn-ea"/>
                <a:cs typeface="+mn-cs"/>
              </a:rPr>
              <a:t> This document is confidential.  Bird &amp; Bird is, unless otherwise stated, the owner of copyright of this document and its contents. No part of this document may be published, distributed, extracted, re-utilised, or reproduced in any material form.</a:t>
            </a:r>
          </a:p>
          <a:p>
            <a:pPr>
              <a:spcAft>
                <a:spcPts val="600"/>
              </a:spcAft>
            </a:pPr>
            <a:r>
              <a:rPr lang="en-GB" sz="900" kern="1200">
                <a:solidFill>
                  <a:schemeClr val="bg1"/>
                </a:solidFill>
                <a:effectLst/>
                <a:latin typeface="+mn-lt"/>
                <a:ea typeface="+mn-ea"/>
                <a:cs typeface="+mn-cs"/>
              </a:rPr>
              <a:t>Bird &amp; Bird is an international legal practice comprising Bird &amp; Bird LLP and its affiliated and associated businesses.</a:t>
            </a:r>
          </a:p>
          <a:p>
            <a:pPr>
              <a:spcAft>
                <a:spcPts val="600"/>
              </a:spcAft>
            </a:pPr>
            <a:r>
              <a:rPr lang="en-GB" sz="900" kern="1200">
                <a:solidFill>
                  <a:schemeClr val="bg1"/>
                </a:solidFill>
                <a:effectLst/>
                <a:latin typeface="+mn-lt"/>
                <a:ea typeface="+mn-ea"/>
                <a:cs typeface="+mn-cs"/>
              </a:rPr>
              <a:t>Bird &amp; Bird LLP is a limited liability partnership, registered in England and Wales with registered number OC340318 and is authorised and regulated by the Solicitors Regulation Authority. Its registered office and principal place of business is at 12 New Fetter Lane, London EC4A 1JP. A list of members of Bird &amp; Bird LLP and of any non-members who are designated as partners, and of their respective professional qualifications, is open to inspection at that address.</a:t>
            </a:r>
            <a:endParaRPr lang="en-GB" sz="900" dirty="0">
              <a:solidFill>
                <a:schemeClr val="bg1"/>
              </a:solidFill>
            </a:endParaRPr>
          </a:p>
        </p:txBody>
      </p:sp>
      <p:sp>
        <p:nvSpPr>
          <p:cNvPr id="3" name="Profile1Contact"/>
          <p:cNvSpPr>
            <a:spLocks noGrp="1"/>
          </p:cNvSpPr>
          <p:nvPr>
            <p:ph idx="1"/>
          </p:nvPr>
        </p:nvSpPr>
        <p:spPr>
          <a:xfrm>
            <a:off x="468000" y="404832"/>
            <a:ext cx="2934000" cy="1512000"/>
          </a:xfrm>
          <a:solidFill>
            <a:schemeClr val="accent4">
              <a:lumMod val="20000"/>
              <a:lumOff val="80000"/>
            </a:schemeClr>
          </a:solidFill>
        </p:spPr>
        <p:txBody>
          <a:bodyPr lIns="108000" tIns="108000" rIns="36000"/>
          <a:lstStyle>
            <a:lvl1pPr marL="0" indent="0">
              <a:buFontTx/>
              <a:buNone/>
              <a:defRPr sz="1600">
                <a:solidFill>
                  <a:schemeClr val="tx1"/>
                </a:solidFill>
              </a:defRPr>
            </a:lvl1pPr>
            <a:lvl2pPr marL="0" indent="0">
              <a:spcAft>
                <a:spcPts val="1200"/>
              </a:spcAft>
              <a:buFontTx/>
              <a:buNone/>
              <a:defRPr sz="1200">
                <a:solidFill>
                  <a:schemeClr val="accent1"/>
                </a:solidFill>
              </a:defRPr>
            </a:lvl2pPr>
            <a:lvl3pPr marL="0" indent="0">
              <a:buFontTx/>
              <a:buNone/>
              <a:defRPr sz="1200">
                <a:solidFill>
                  <a:schemeClr val="tx1"/>
                </a:solidFill>
              </a:defRPr>
            </a:lvl3pPr>
            <a:lvl4pPr marL="0" indent="0">
              <a:buFontTx/>
              <a:buNone/>
              <a:defRPr sz="1200">
                <a:solidFill>
                  <a:schemeClr val="tx1"/>
                </a:solidFill>
              </a:defRPr>
            </a:lvl4pPr>
            <a:lvl5pPr marL="0" indent="0">
              <a:buFontTx/>
              <a:buNone/>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Profile1Picture"/>
          <p:cNvSpPr>
            <a:spLocks noGrp="1" noChangeAspect="1"/>
          </p:cNvSpPr>
          <p:nvPr>
            <p:ph type="pic" sz="quarter" idx="14"/>
          </p:nvPr>
        </p:nvSpPr>
        <p:spPr>
          <a:xfrm>
            <a:off x="3402000" y="404832"/>
            <a:ext cx="1024257" cy="1512000"/>
          </a:xfrm>
        </p:spPr>
        <p:txBody>
          <a:bodyPr>
            <a:normAutofit/>
          </a:bodyPr>
          <a:lstStyle>
            <a:lvl1pPr marL="0" indent="0">
              <a:buFontTx/>
              <a:buNone/>
              <a:defRPr sz="1600"/>
            </a:lvl1pPr>
          </a:lstStyle>
          <a:p>
            <a:endParaRPr lang="en-GB" dirty="0"/>
          </a:p>
        </p:txBody>
      </p:sp>
      <p:sp>
        <p:nvSpPr>
          <p:cNvPr id="5" name="Profile2Contact"/>
          <p:cNvSpPr>
            <a:spLocks noGrp="1"/>
          </p:cNvSpPr>
          <p:nvPr>
            <p:ph idx="15"/>
          </p:nvPr>
        </p:nvSpPr>
        <p:spPr>
          <a:xfrm>
            <a:off x="4716000" y="404832"/>
            <a:ext cx="2934000" cy="1512000"/>
          </a:xfrm>
          <a:solidFill>
            <a:schemeClr val="accent4">
              <a:lumMod val="20000"/>
              <a:lumOff val="80000"/>
            </a:schemeClr>
          </a:solidFill>
        </p:spPr>
        <p:txBody>
          <a:bodyPr lIns="108000" tIns="108000" rIns="36000"/>
          <a:lstStyle>
            <a:lvl1pPr marL="0" indent="0">
              <a:buFontTx/>
              <a:buNone/>
              <a:defRPr sz="1600">
                <a:solidFill>
                  <a:schemeClr val="tx1"/>
                </a:solidFill>
              </a:defRPr>
            </a:lvl1pPr>
            <a:lvl2pPr marL="0" indent="0">
              <a:spcAft>
                <a:spcPts val="1200"/>
              </a:spcAft>
              <a:buFontTx/>
              <a:buNone/>
              <a:defRPr sz="1200">
                <a:solidFill>
                  <a:schemeClr val="accent1"/>
                </a:solidFill>
              </a:defRPr>
            </a:lvl2pPr>
            <a:lvl3pPr marL="0" indent="0">
              <a:buFontTx/>
              <a:buNone/>
              <a:defRPr sz="1200">
                <a:solidFill>
                  <a:schemeClr val="tx1"/>
                </a:solidFill>
              </a:defRPr>
            </a:lvl3pPr>
            <a:lvl4pPr marL="0" indent="0">
              <a:buFontTx/>
              <a:buNone/>
              <a:defRPr sz="1200">
                <a:solidFill>
                  <a:schemeClr val="tx1"/>
                </a:solidFill>
              </a:defRPr>
            </a:lvl4pPr>
            <a:lvl5pPr marL="0" indent="0">
              <a:buFontTx/>
              <a:buNone/>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Profile2Picture"/>
          <p:cNvSpPr>
            <a:spLocks noGrp="1" noChangeAspect="1"/>
          </p:cNvSpPr>
          <p:nvPr>
            <p:ph type="pic" sz="quarter" idx="16"/>
          </p:nvPr>
        </p:nvSpPr>
        <p:spPr>
          <a:xfrm>
            <a:off x="7650000" y="404832"/>
            <a:ext cx="1024257" cy="1512000"/>
          </a:xfrm>
        </p:spPr>
        <p:txBody>
          <a:bodyPr>
            <a:normAutofit/>
          </a:bodyPr>
          <a:lstStyle>
            <a:lvl1pPr marL="0" indent="0">
              <a:buFontTx/>
              <a:buNone/>
              <a:defRPr sz="1600"/>
            </a:lvl1pPr>
          </a:lstStyle>
          <a:p>
            <a:endParaRPr lang="en-GB" dirty="0"/>
          </a:p>
        </p:txBody>
      </p:sp>
    </p:spTree>
    <p:extLst>
      <p:ext uri="{BB962C8B-B14F-4D97-AF65-F5344CB8AC3E}">
        <p14:creationId xmlns:p14="http://schemas.microsoft.com/office/powerpoint/2010/main" val="3081401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hankyou Bird&amp;Bir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7544" y="2088000"/>
            <a:ext cx="2087777" cy="548912"/>
          </a:xfrm>
        </p:spPr>
        <p:txBody>
          <a:bodyPr lIns="0" tIns="0" rIns="0" bIns="0" anchor="t" anchorCtr="0">
            <a:noAutofit/>
          </a:bodyPr>
          <a:lstStyle>
            <a:lvl1pPr marL="0" indent="0" algn="l">
              <a:lnSpc>
                <a:spcPts val="3400"/>
              </a:lnSpc>
              <a:defRPr sz="3400">
                <a:solidFill>
                  <a:schemeClr val="bg2"/>
                </a:solidFill>
                <a:latin typeface="Georgia" panose="02040502050405020303" pitchFamily="18" charset="0"/>
              </a:defRPr>
            </a:lvl1pPr>
          </a:lstStyle>
          <a:p>
            <a:r>
              <a:rPr lang="en-US" dirty="0"/>
              <a:t>Thank you</a:t>
            </a:r>
            <a:endParaRPr lang="en-GB" dirty="0"/>
          </a:p>
        </p:txBody>
      </p:sp>
      <p:sp>
        <p:nvSpPr>
          <p:cNvPr id="3" name="Subtitle 2"/>
          <p:cNvSpPr>
            <a:spLocks noGrp="1"/>
          </p:cNvSpPr>
          <p:nvPr>
            <p:ph type="subTitle" idx="1" hasCustomPrompt="1"/>
          </p:nvPr>
        </p:nvSpPr>
        <p:spPr>
          <a:xfrm>
            <a:off x="2653184" y="2852936"/>
            <a:ext cx="6059378" cy="1080120"/>
          </a:xfrm>
        </p:spPr>
        <p:txBody>
          <a:bodyPr lIns="0" tIns="0" rIns="0" bIns="0">
            <a:noAutofit/>
          </a:bodyPr>
          <a:lstStyle>
            <a:lvl1pPr marL="0" indent="0" algn="l">
              <a:buNone/>
              <a:defRPr sz="1600" b="1" baseline="0">
                <a:solidFill>
                  <a:schemeClr val="bg2"/>
                </a:solidFill>
                <a:latin typeface="Georgia" panose="02040502050405020303" pitchFamily="18" charset="0"/>
              </a:defRPr>
            </a:lvl1pPr>
            <a:lvl2pPr marL="0" indent="0" algn="l">
              <a:buNone/>
              <a:defRPr sz="1600">
                <a:solidFill>
                  <a:schemeClr val="accent1"/>
                </a:solidFill>
                <a:latin typeface="Georgia" panose="02040502050405020303" pitchFamily="18" charset="0"/>
              </a:defRPr>
            </a:lvl2pPr>
            <a:lvl3pPr marL="0" indent="0" algn="l">
              <a:buNone/>
              <a:defRPr sz="1600">
                <a:solidFill>
                  <a:schemeClr val="tx1">
                    <a:tint val="75000"/>
                  </a:schemeClr>
                </a:solidFill>
              </a:defRPr>
            </a:lvl3pPr>
            <a:lvl4pPr marL="177800" indent="-177800" algn="l">
              <a:buClr>
                <a:schemeClr val="accent1"/>
              </a:buClr>
              <a:buFont typeface="Arial" panose="020B0604020202020204" pitchFamily="34" charset="0"/>
              <a:buChar char="•"/>
              <a:defRPr sz="1600" baseline="0">
                <a:solidFill>
                  <a:schemeClr val="tx1">
                    <a:tint val="75000"/>
                  </a:schemeClr>
                </a:solidFill>
                <a:latin typeface="Georgia" panose="02040502050405020303" pitchFamily="18" charset="0"/>
              </a:defRPr>
            </a:lvl4pPr>
            <a:lvl5pPr marL="177800" indent="0" algn="l">
              <a:buNone/>
              <a:defRPr sz="1600">
                <a:solidFill>
                  <a:schemeClr val="tx1">
                    <a:tint val="75000"/>
                  </a:schemeClr>
                </a:solidFill>
                <a:latin typeface="Georgia" panose="02040502050405020303" pitchFamily="18" charset="0"/>
              </a:defRPr>
            </a:lvl5pPr>
            <a:lvl6pPr marL="355600" indent="-177800" algn="l">
              <a:buClr>
                <a:schemeClr val="accent1"/>
              </a:buClr>
              <a:buFont typeface="Georgia" panose="02040502050405020303" pitchFamily="18" charset="0"/>
              <a:buChar char="-"/>
              <a:tabLst/>
              <a:defRPr sz="1600">
                <a:solidFill>
                  <a:schemeClr val="tx1">
                    <a:tint val="75000"/>
                  </a:schemeClr>
                </a:solidFill>
                <a:latin typeface="Georgia" panose="02040502050405020303" pitchFamily="18" charset="0"/>
              </a:defRPr>
            </a:lvl6pPr>
            <a:lvl7pPr marL="355600" indent="0" algn="l">
              <a:buNone/>
              <a:defRPr sz="1600">
                <a:solidFill>
                  <a:schemeClr val="tx1">
                    <a:tint val="75000"/>
                  </a:schemeClr>
                </a:solidFill>
                <a:latin typeface="Georgia" panose="02040502050405020303" pitchFamily="18" charset="0"/>
              </a:defRPr>
            </a:lvl7pPr>
            <a:lvl8pPr marL="177800" indent="-177800" algn="l">
              <a:buClr>
                <a:schemeClr val="accent1"/>
              </a:buClr>
              <a:buFont typeface="+mj-lt"/>
              <a:buAutoNum type="arabicPeriod"/>
              <a:defRPr sz="1600" baseline="0">
                <a:solidFill>
                  <a:schemeClr val="tx1">
                    <a:tint val="75000"/>
                  </a:schemeClr>
                </a:solidFill>
                <a:latin typeface="Georgia" panose="02040502050405020303" pitchFamily="18" charset="0"/>
              </a:defRPr>
            </a:lvl8pPr>
            <a:lvl9pPr marL="342900" indent="-165100" algn="l">
              <a:buClr>
                <a:schemeClr val="accent1"/>
              </a:buClr>
              <a:buFont typeface="+mj-lt"/>
              <a:buAutoNum type="alphaLcPeriod"/>
              <a:defRPr sz="1600">
                <a:solidFill>
                  <a:schemeClr val="tx1">
                    <a:tint val="75000"/>
                  </a:schemeClr>
                </a:solidFill>
                <a:latin typeface="Georgia" panose="02040502050405020303" pitchFamily="18" charset="0"/>
              </a:defRPr>
            </a:lvl9pPr>
          </a:lstStyle>
          <a:p>
            <a:r>
              <a:rPr lang="en-US" dirty="0"/>
              <a:t>[Name]</a:t>
            </a:r>
          </a:p>
        </p:txBody>
      </p:sp>
      <p:sp>
        <p:nvSpPr>
          <p:cNvPr id="17" name="DisclaimerText"/>
          <p:cNvSpPr txBox="1"/>
          <p:nvPr userDrawn="1"/>
        </p:nvSpPr>
        <p:spPr>
          <a:xfrm>
            <a:off x="468313" y="3729013"/>
            <a:ext cx="8280151" cy="2567607"/>
          </a:xfrm>
          <a:prstGeom prst="rect">
            <a:avLst/>
          </a:prstGeom>
          <a:noFill/>
        </p:spPr>
        <p:txBody>
          <a:bodyPr wrap="square" lIns="0" tIns="0" rIns="0" bIns="0" rtlCol="0" anchor="b" anchorCtr="0">
            <a:noAutofit/>
          </a:bodyPr>
          <a:lstStyle/>
          <a:p>
            <a:pPr>
              <a:spcAft>
                <a:spcPts val="600"/>
              </a:spcAft>
            </a:pPr>
            <a:r>
              <a:rPr lang="en-GB" sz="2600" kern="1200">
                <a:solidFill>
                  <a:schemeClr val="bg1"/>
                </a:solidFill>
                <a:effectLst/>
                <a:latin typeface="+mn-lt"/>
                <a:ea typeface="+mn-ea"/>
                <a:cs typeface="+mn-cs"/>
              </a:rPr>
              <a:t>twobirds.com</a:t>
            </a:r>
          </a:p>
          <a:p>
            <a:pPr>
              <a:spcAft>
                <a:spcPts val="600"/>
              </a:spcAft>
            </a:pPr>
            <a:r>
              <a:rPr lang="en-GB" sz="1200" kern="1200">
                <a:solidFill>
                  <a:schemeClr val="bg1"/>
                </a:solidFill>
                <a:effectLst/>
                <a:latin typeface="+mn-lt"/>
                <a:ea typeface="+mn-ea"/>
                <a:cs typeface="+mn-cs"/>
              </a:rPr>
              <a:t>Abu Dhabi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Amsterdam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Beijing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Bratislava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Brussels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Budapest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Copenhagen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Dubai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Dusseldorf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Frankfurt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The Hague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Hamburg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Helsinki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Hong Kong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London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Luxembourg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Lyon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Madrid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Milan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Munich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Paris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Prague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Rome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San Francisco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Shanghai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Singapore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Stockholm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Sydney </a:t>
            </a:r>
            <a:r>
              <a:rPr lang="en-GB" sz="1200" kern="1200">
                <a:solidFill>
                  <a:schemeClr val="accent1"/>
                </a:solidFill>
                <a:effectLst/>
                <a:latin typeface="TwoBirdsAnd"/>
                <a:ea typeface="+mn-ea"/>
                <a:cs typeface="+mn-cs"/>
              </a:rPr>
              <a:t>&amp; </a:t>
            </a:r>
            <a:r>
              <a:rPr lang="en-GB" sz="1200" kern="1200">
                <a:solidFill>
                  <a:schemeClr val="bg1"/>
                </a:solidFill>
                <a:effectLst/>
                <a:latin typeface="+mn-lt"/>
                <a:ea typeface="+mn-ea"/>
                <a:cs typeface="+mn-cs"/>
              </a:rPr>
              <a:t>Warsaw</a:t>
            </a:r>
          </a:p>
          <a:p>
            <a:pPr>
              <a:spcAft>
                <a:spcPts val="600"/>
              </a:spcAft>
            </a:pPr>
            <a:r>
              <a:rPr lang="en-US" sz="900" kern="1200">
                <a:solidFill>
                  <a:schemeClr val="bg1"/>
                </a:solidFill>
                <a:effectLst/>
                <a:latin typeface="+mn-lt"/>
                <a:ea typeface="+mn-ea"/>
                <a:cs typeface="+mn-cs"/>
              </a:rPr>
              <a:t>The information given in this document concerning technical legal or professional subject matter is for guidance only and does not constitute legal or professional advice.  Always consult a suitably qualified lawyer on any specific legal problem or matter</a:t>
            </a:r>
          </a:p>
          <a:p>
            <a:pPr>
              <a:spcAft>
                <a:spcPts val="600"/>
              </a:spcAft>
            </a:pPr>
            <a:r>
              <a:rPr lang="en-US" sz="900" kern="1200">
                <a:solidFill>
                  <a:schemeClr val="bg1"/>
                </a:solidFill>
                <a:effectLst/>
                <a:latin typeface="+mn-lt"/>
                <a:ea typeface="+mn-ea"/>
                <a:cs typeface="+mn-cs"/>
              </a:rPr>
              <a:t> This document is confidential.  Bird &amp; Bird is, unless otherwise stated, the owner of copyright of this document and its contents. No part of this document may be published, distributed, extracted, re-utilised, or reproduced in any material form.</a:t>
            </a:r>
          </a:p>
          <a:p>
            <a:pPr>
              <a:spcAft>
                <a:spcPts val="600"/>
              </a:spcAft>
            </a:pPr>
            <a:r>
              <a:rPr lang="en-GB" sz="900" kern="1200">
                <a:solidFill>
                  <a:schemeClr val="bg1"/>
                </a:solidFill>
                <a:effectLst/>
                <a:latin typeface="+mn-lt"/>
                <a:ea typeface="+mn-ea"/>
                <a:cs typeface="+mn-cs"/>
              </a:rPr>
              <a:t>Bird &amp; Bird is an international legal practice comprising Bird &amp; Bird LLP and its affiliated and associated businesses.</a:t>
            </a:r>
          </a:p>
          <a:p>
            <a:pPr>
              <a:spcAft>
                <a:spcPts val="600"/>
              </a:spcAft>
            </a:pPr>
            <a:r>
              <a:rPr lang="en-GB" sz="900" kern="1200">
                <a:solidFill>
                  <a:schemeClr val="bg1"/>
                </a:solidFill>
                <a:effectLst/>
                <a:latin typeface="+mn-lt"/>
                <a:ea typeface="+mn-ea"/>
                <a:cs typeface="+mn-cs"/>
              </a:rPr>
              <a:t>Bird &amp; Bird LLP is a limited liability partnership, registered in England and Wales with registered number OC340318 and is authorised and regulated by the Solicitors Regulation Authority. Its registered office and principal place of business is at 12 New Fetter Lane, London EC4A 1JP. A list of members of Bird &amp; Bird LLP and of any non-members who are designated as partners, and of their respective professional qualifications, is open to inspection at that address.</a:t>
            </a:r>
            <a:endParaRPr lang="en-GB" sz="900" dirty="0">
              <a:solidFill>
                <a:schemeClr val="bg1"/>
              </a:solidFill>
            </a:endParaRPr>
          </a:p>
        </p:txBody>
      </p:sp>
      <p:grpSp>
        <p:nvGrpSpPr>
          <p:cNvPr id="18" name="Group 23"/>
          <p:cNvGrpSpPr>
            <a:grpSpLocks/>
          </p:cNvGrpSpPr>
          <p:nvPr userDrawn="1"/>
        </p:nvGrpSpPr>
        <p:grpSpPr bwMode="auto">
          <a:xfrm>
            <a:off x="2627784" y="2074450"/>
            <a:ext cx="2355850" cy="352425"/>
            <a:chOff x="4063" y="2126"/>
            <a:chExt cx="1484" cy="222"/>
          </a:xfrm>
        </p:grpSpPr>
        <p:sp>
          <p:nvSpPr>
            <p:cNvPr id="19" name="Freeform 10"/>
            <p:cNvSpPr>
              <a:spLocks/>
            </p:cNvSpPr>
            <p:nvPr userDrawn="1"/>
          </p:nvSpPr>
          <p:spPr bwMode="invGray">
            <a:xfrm>
              <a:off x="4467"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0" name="Freeform 11"/>
            <p:cNvSpPr>
              <a:spLocks/>
            </p:cNvSpPr>
            <p:nvPr userDrawn="1"/>
          </p:nvSpPr>
          <p:spPr bwMode="invGray">
            <a:xfrm>
              <a:off x="5226" y="2143"/>
              <a:ext cx="40" cy="38"/>
            </a:xfrm>
            <a:custGeom>
              <a:avLst/>
              <a:gdLst>
                <a:gd name="T0" fmla="*/ 0 w 128"/>
                <a:gd name="T1" fmla="*/ 0 h 123"/>
                <a:gd name="T2" fmla="*/ 0 w 128"/>
                <a:gd name="T3" fmla="*/ 0 h 123"/>
                <a:gd name="T4" fmla="*/ 0 w 128"/>
                <a:gd name="T5" fmla="*/ 0 h 123"/>
                <a:gd name="T6" fmla="*/ 0 w 128"/>
                <a:gd name="T7" fmla="*/ 0 h 123"/>
                <a:gd name="T8" fmla="*/ 0 w 128"/>
                <a:gd name="T9" fmla="*/ 0 h 123"/>
                <a:gd name="T10" fmla="*/ 0 w 128"/>
                <a:gd name="T11" fmla="*/ 0 h 123"/>
                <a:gd name="T12" fmla="*/ 0 w 128"/>
                <a:gd name="T13" fmla="*/ 0 h 123"/>
                <a:gd name="T14" fmla="*/ 0 w 128"/>
                <a:gd name="T15" fmla="*/ 0 h 123"/>
                <a:gd name="T16" fmla="*/ 0 w 128"/>
                <a:gd name="T17" fmla="*/ 0 h 123"/>
                <a:gd name="T18" fmla="*/ 0 w 128"/>
                <a:gd name="T19" fmla="*/ 0 h 123"/>
                <a:gd name="T20" fmla="*/ 0 w 128"/>
                <a:gd name="T21" fmla="*/ 0 h 123"/>
                <a:gd name="T22" fmla="*/ 0 w 128"/>
                <a:gd name="T23" fmla="*/ 0 h 123"/>
                <a:gd name="T24" fmla="*/ 0 w 128"/>
                <a:gd name="T25" fmla="*/ 0 h 123"/>
                <a:gd name="T26" fmla="*/ 0 w 128"/>
                <a:gd name="T27" fmla="*/ 0 h 123"/>
                <a:gd name="T28" fmla="*/ 0 w 128"/>
                <a:gd name="T29" fmla="*/ 0 h 123"/>
                <a:gd name="T30" fmla="*/ 0 w 128"/>
                <a:gd name="T31" fmla="*/ 0 h 123"/>
                <a:gd name="T32" fmla="*/ 0 w 128"/>
                <a:gd name="T33" fmla="*/ 0 h 123"/>
                <a:gd name="T34" fmla="*/ 0 w 128"/>
                <a:gd name="T35" fmla="*/ 0 h 123"/>
                <a:gd name="T36" fmla="*/ 0 w 128"/>
                <a:gd name="T37" fmla="*/ 0 h 123"/>
                <a:gd name="T38" fmla="*/ 0 w 128"/>
                <a:gd name="T39" fmla="*/ 0 h 123"/>
                <a:gd name="T40" fmla="*/ 0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1" name="Freeform 12"/>
            <p:cNvSpPr>
              <a:spLocks noEditPoints="1"/>
            </p:cNvSpPr>
            <p:nvPr userDrawn="1"/>
          </p:nvSpPr>
          <p:spPr bwMode="invGray">
            <a:xfrm>
              <a:off x="4289" y="2150"/>
              <a:ext cx="158" cy="195"/>
            </a:xfrm>
            <a:custGeom>
              <a:avLst/>
              <a:gdLst>
                <a:gd name="T0" fmla="*/ 0 w 508"/>
                <a:gd name="T1" fmla="*/ 0 h 624"/>
                <a:gd name="T2" fmla="*/ 0 w 508"/>
                <a:gd name="T3" fmla="*/ 0 h 624"/>
                <a:gd name="T4" fmla="*/ 0 w 508"/>
                <a:gd name="T5" fmla="*/ 0 h 624"/>
                <a:gd name="T6" fmla="*/ 0 w 508"/>
                <a:gd name="T7" fmla="*/ 0 h 624"/>
                <a:gd name="T8" fmla="*/ 0 w 508"/>
                <a:gd name="T9" fmla="*/ 0 h 624"/>
                <a:gd name="T10" fmla="*/ 0 w 508"/>
                <a:gd name="T11" fmla="*/ 0 h 624"/>
                <a:gd name="T12" fmla="*/ 0 w 508"/>
                <a:gd name="T13" fmla="*/ 0 h 624"/>
                <a:gd name="T14" fmla="*/ 0 w 508"/>
                <a:gd name="T15" fmla="*/ 0 h 624"/>
                <a:gd name="T16" fmla="*/ 0 w 508"/>
                <a:gd name="T17" fmla="*/ 0 h 624"/>
                <a:gd name="T18" fmla="*/ 0 w 508"/>
                <a:gd name="T19" fmla="*/ 0 h 624"/>
                <a:gd name="T20" fmla="*/ 0 w 508"/>
                <a:gd name="T21" fmla="*/ 0 h 624"/>
                <a:gd name="T22" fmla="*/ 0 w 508"/>
                <a:gd name="T23" fmla="*/ 0 h 624"/>
                <a:gd name="T24" fmla="*/ 0 w 508"/>
                <a:gd name="T25" fmla="*/ 0 h 624"/>
                <a:gd name="T26" fmla="*/ 0 w 508"/>
                <a:gd name="T27" fmla="*/ 0 h 624"/>
                <a:gd name="T28" fmla="*/ 0 w 508"/>
                <a:gd name="T29" fmla="*/ 0 h 624"/>
                <a:gd name="T30" fmla="*/ 0 w 508"/>
                <a:gd name="T31" fmla="*/ 0 h 624"/>
                <a:gd name="T32" fmla="*/ 0 w 508"/>
                <a:gd name="T33" fmla="*/ 0 h 624"/>
                <a:gd name="T34" fmla="*/ 0 w 508"/>
                <a:gd name="T35" fmla="*/ 0 h 624"/>
                <a:gd name="T36" fmla="*/ 0 w 508"/>
                <a:gd name="T37" fmla="*/ 0 h 624"/>
                <a:gd name="T38" fmla="*/ 0 w 508"/>
                <a:gd name="T39" fmla="*/ 0 h 624"/>
                <a:gd name="T40" fmla="*/ 0 w 508"/>
                <a:gd name="T41" fmla="*/ 0 h 624"/>
                <a:gd name="T42" fmla="*/ 0 w 508"/>
                <a:gd name="T43" fmla="*/ 0 h 624"/>
                <a:gd name="T44" fmla="*/ 0 w 508"/>
                <a:gd name="T45" fmla="*/ 0 h 624"/>
                <a:gd name="T46" fmla="*/ 0 w 508"/>
                <a:gd name="T47" fmla="*/ 0 h 624"/>
                <a:gd name="T48" fmla="*/ 0 w 508"/>
                <a:gd name="T49" fmla="*/ 0 h 624"/>
                <a:gd name="T50" fmla="*/ 0 w 508"/>
                <a:gd name="T51" fmla="*/ 0 h 624"/>
                <a:gd name="T52" fmla="*/ 0 w 508"/>
                <a:gd name="T53" fmla="*/ 0 h 624"/>
                <a:gd name="T54" fmla="*/ 0 w 508"/>
                <a:gd name="T55" fmla="*/ 0 h 624"/>
                <a:gd name="T56" fmla="*/ 0 w 508"/>
                <a:gd name="T57" fmla="*/ 0 h 624"/>
                <a:gd name="T58" fmla="*/ 0 w 508"/>
                <a:gd name="T59" fmla="*/ 0 h 624"/>
                <a:gd name="T60" fmla="*/ 0 w 508"/>
                <a:gd name="T61" fmla="*/ 0 h 624"/>
                <a:gd name="T62" fmla="*/ 0 w 508"/>
                <a:gd name="T63" fmla="*/ 0 h 624"/>
                <a:gd name="T64" fmla="*/ 0 w 508"/>
                <a:gd name="T65" fmla="*/ 0 h 624"/>
                <a:gd name="T66" fmla="*/ 0 w 508"/>
                <a:gd name="T67" fmla="*/ 0 h 624"/>
                <a:gd name="T68" fmla="*/ 0 w 508"/>
                <a:gd name="T69" fmla="*/ 0 h 624"/>
                <a:gd name="T70" fmla="*/ 0 w 508"/>
                <a:gd name="T71" fmla="*/ 0 h 624"/>
                <a:gd name="T72" fmla="*/ 0 w 508"/>
                <a:gd name="T73" fmla="*/ 0 h 624"/>
                <a:gd name="T74" fmla="*/ 0 w 508"/>
                <a:gd name="T75" fmla="*/ 0 h 624"/>
                <a:gd name="T76" fmla="*/ 0 w 508"/>
                <a:gd name="T77" fmla="*/ 0 h 624"/>
                <a:gd name="T78" fmla="*/ 0 w 508"/>
                <a:gd name="T79" fmla="*/ 0 h 624"/>
                <a:gd name="T80" fmla="*/ 0 w 508"/>
                <a:gd name="T81" fmla="*/ 0 h 624"/>
                <a:gd name="T82" fmla="*/ 0 w 508"/>
                <a:gd name="T83" fmla="*/ 0 h 624"/>
                <a:gd name="T84" fmla="*/ 0 w 508"/>
                <a:gd name="T85" fmla="*/ 0 h 624"/>
                <a:gd name="T86" fmla="*/ 0 w 508"/>
                <a:gd name="T87" fmla="*/ 0 h 624"/>
                <a:gd name="T88" fmla="*/ 0 w 508"/>
                <a:gd name="T89" fmla="*/ 0 h 624"/>
                <a:gd name="T90" fmla="*/ 0 w 508"/>
                <a:gd name="T91" fmla="*/ 0 h 624"/>
                <a:gd name="T92" fmla="*/ 0 w 508"/>
                <a:gd name="T93" fmla="*/ 0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2" name="Freeform 13"/>
            <p:cNvSpPr>
              <a:spLocks/>
            </p:cNvSpPr>
            <p:nvPr userDrawn="1"/>
          </p:nvSpPr>
          <p:spPr bwMode="invGray">
            <a:xfrm>
              <a:off x="4529" y="2197"/>
              <a:ext cx="108" cy="148"/>
            </a:xfrm>
            <a:custGeom>
              <a:avLst/>
              <a:gdLst>
                <a:gd name="T0" fmla="*/ 0 w 347"/>
                <a:gd name="T1" fmla="*/ 0 h 474"/>
                <a:gd name="T2" fmla="*/ 0 w 347"/>
                <a:gd name="T3" fmla="*/ 0 h 474"/>
                <a:gd name="T4" fmla="*/ 0 w 347"/>
                <a:gd name="T5" fmla="*/ 0 h 474"/>
                <a:gd name="T6" fmla="*/ 0 w 347"/>
                <a:gd name="T7" fmla="*/ 0 h 474"/>
                <a:gd name="T8" fmla="*/ 0 w 347"/>
                <a:gd name="T9" fmla="*/ 0 h 474"/>
                <a:gd name="T10" fmla="*/ 0 w 347"/>
                <a:gd name="T11" fmla="*/ 0 h 474"/>
                <a:gd name="T12" fmla="*/ 0 w 347"/>
                <a:gd name="T13" fmla="*/ 0 h 474"/>
                <a:gd name="T14" fmla="*/ 0 w 347"/>
                <a:gd name="T15" fmla="*/ 0 h 474"/>
                <a:gd name="T16" fmla="*/ 0 w 347"/>
                <a:gd name="T17" fmla="*/ 0 h 474"/>
                <a:gd name="T18" fmla="*/ 0 w 347"/>
                <a:gd name="T19" fmla="*/ 0 h 474"/>
                <a:gd name="T20" fmla="*/ 0 w 347"/>
                <a:gd name="T21" fmla="*/ 0 h 474"/>
                <a:gd name="T22" fmla="*/ 0 w 347"/>
                <a:gd name="T23" fmla="*/ 0 h 474"/>
                <a:gd name="T24" fmla="*/ 0 w 347"/>
                <a:gd name="T25" fmla="*/ 0 h 474"/>
                <a:gd name="T26" fmla="*/ 0 w 347"/>
                <a:gd name="T27" fmla="*/ 0 h 474"/>
                <a:gd name="T28" fmla="*/ 0 w 347"/>
                <a:gd name="T29" fmla="*/ 0 h 474"/>
                <a:gd name="T30" fmla="*/ 0 w 347"/>
                <a:gd name="T31" fmla="*/ 0 h 474"/>
                <a:gd name="T32" fmla="*/ 0 w 347"/>
                <a:gd name="T33" fmla="*/ 0 h 474"/>
                <a:gd name="T34" fmla="*/ 0 w 347"/>
                <a:gd name="T35" fmla="*/ 0 h 474"/>
                <a:gd name="T36" fmla="*/ 0 w 347"/>
                <a:gd name="T37" fmla="*/ 0 h 474"/>
                <a:gd name="T38" fmla="*/ 0 w 347"/>
                <a:gd name="T39" fmla="*/ 0 h 474"/>
                <a:gd name="T40" fmla="*/ 0 w 347"/>
                <a:gd name="T41" fmla="*/ 0 h 474"/>
                <a:gd name="T42" fmla="*/ 0 w 347"/>
                <a:gd name="T43" fmla="*/ 0 h 474"/>
                <a:gd name="T44" fmla="*/ 0 w 347"/>
                <a:gd name="T45" fmla="*/ 0 h 474"/>
                <a:gd name="T46" fmla="*/ 0 w 347"/>
                <a:gd name="T47" fmla="*/ 0 h 474"/>
                <a:gd name="T48" fmla="*/ 0 w 347"/>
                <a:gd name="T49" fmla="*/ 0 h 474"/>
                <a:gd name="T50" fmla="*/ 0 w 347"/>
                <a:gd name="T51" fmla="*/ 0 h 474"/>
                <a:gd name="T52" fmla="*/ 0 w 347"/>
                <a:gd name="T53" fmla="*/ 0 h 474"/>
                <a:gd name="T54" fmla="*/ 0 w 347"/>
                <a:gd name="T55" fmla="*/ 0 h 474"/>
                <a:gd name="T56" fmla="*/ 0 w 347"/>
                <a:gd name="T57" fmla="*/ 0 h 474"/>
                <a:gd name="T58" fmla="*/ 0 w 347"/>
                <a:gd name="T59" fmla="*/ 0 h 474"/>
                <a:gd name="T60" fmla="*/ 0 w 347"/>
                <a:gd name="T61" fmla="*/ 0 h 474"/>
                <a:gd name="T62" fmla="*/ 0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3" name="Freeform 14"/>
            <p:cNvSpPr>
              <a:spLocks/>
            </p:cNvSpPr>
            <p:nvPr userDrawn="1"/>
          </p:nvSpPr>
          <p:spPr bwMode="invGray">
            <a:xfrm>
              <a:off x="4453" y="2205"/>
              <a:ext cx="70" cy="140"/>
            </a:xfrm>
            <a:custGeom>
              <a:avLst/>
              <a:gdLst>
                <a:gd name="T0" fmla="*/ 0 w 226"/>
                <a:gd name="T1" fmla="*/ 0 h 449"/>
                <a:gd name="T2" fmla="*/ 0 w 226"/>
                <a:gd name="T3" fmla="*/ 0 h 449"/>
                <a:gd name="T4" fmla="*/ 0 w 226"/>
                <a:gd name="T5" fmla="*/ 0 h 449"/>
                <a:gd name="T6" fmla="*/ 0 w 226"/>
                <a:gd name="T7" fmla="*/ 0 h 449"/>
                <a:gd name="T8" fmla="*/ 0 w 226"/>
                <a:gd name="T9" fmla="*/ 0 h 449"/>
                <a:gd name="T10" fmla="*/ 0 w 226"/>
                <a:gd name="T11" fmla="*/ 0 h 449"/>
                <a:gd name="T12" fmla="*/ 0 w 226"/>
                <a:gd name="T13" fmla="*/ 0 h 449"/>
                <a:gd name="T14" fmla="*/ 0 w 226"/>
                <a:gd name="T15" fmla="*/ 0 h 449"/>
                <a:gd name="T16" fmla="*/ 0 w 226"/>
                <a:gd name="T17" fmla="*/ 0 h 449"/>
                <a:gd name="T18" fmla="*/ 0 w 226"/>
                <a:gd name="T19" fmla="*/ 0 h 449"/>
                <a:gd name="T20" fmla="*/ 0 w 226"/>
                <a:gd name="T21" fmla="*/ 0 h 449"/>
                <a:gd name="T22" fmla="*/ 0 w 226"/>
                <a:gd name="T23" fmla="*/ 0 h 449"/>
                <a:gd name="T24" fmla="*/ 0 w 226"/>
                <a:gd name="T25" fmla="*/ 0 h 449"/>
                <a:gd name="T26" fmla="*/ 0 w 226"/>
                <a:gd name="T27" fmla="*/ 0 h 449"/>
                <a:gd name="T28" fmla="*/ 0 w 226"/>
                <a:gd name="T29" fmla="*/ 0 h 449"/>
                <a:gd name="T30" fmla="*/ 0 w 226"/>
                <a:gd name="T31" fmla="*/ 0 h 449"/>
                <a:gd name="T32" fmla="*/ 0 w 226"/>
                <a:gd name="T33" fmla="*/ 0 h 449"/>
                <a:gd name="T34" fmla="*/ 0 w 226"/>
                <a:gd name="T35" fmla="*/ 0 h 449"/>
                <a:gd name="T36" fmla="*/ 0 w 226"/>
                <a:gd name="T37" fmla="*/ 0 h 449"/>
                <a:gd name="T38" fmla="*/ 0 w 226"/>
                <a:gd name="T39" fmla="*/ 0 h 449"/>
                <a:gd name="T40" fmla="*/ 0 w 226"/>
                <a:gd name="T41" fmla="*/ 0 h 449"/>
                <a:gd name="T42" fmla="*/ 0 w 226"/>
                <a:gd name="T43" fmla="*/ 0 h 449"/>
                <a:gd name="T44" fmla="*/ 0 w 226"/>
                <a:gd name="T45" fmla="*/ 0 h 449"/>
                <a:gd name="T46" fmla="*/ 0 w 226"/>
                <a:gd name="T47" fmla="*/ 0 h 449"/>
                <a:gd name="T48" fmla="*/ 0 w 226"/>
                <a:gd name="T49" fmla="*/ 0 h 449"/>
                <a:gd name="T50" fmla="*/ 0 w 226"/>
                <a:gd name="T51" fmla="*/ 0 h 449"/>
                <a:gd name="T52" fmla="*/ 0 w 226"/>
                <a:gd name="T53" fmla="*/ 0 h 449"/>
                <a:gd name="T54" fmla="*/ 0 w 226"/>
                <a:gd name="T55" fmla="*/ 0 h 449"/>
                <a:gd name="T56" fmla="*/ 0 w 226"/>
                <a:gd name="T57" fmla="*/ 0 h 449"/>
                <a:gd name="T58" fmla="*/ 0 w 226"/>
                <a:gd name="T59" fmla="*/ 0 h 449"/>
                <a:gd name="T60" fmla="*/ 0 w 226"/>
                <a:gd name="T61" fmla="*/ 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4" name="Freeform 15"/>
            <p:cNvSpPr>
              <a:spLocks noEditPoints="1"/>
            </p:cNvSpPr>
            <p:nvPr userDrawn="1"/>
          </p:nvSpPr>
          <p:spPr bwMode="invGray">
            <a:xfrm>
              <a:off x="5048" y="2150"/>
              <a:ext cx="158" cy="195"/>
            </a:xfrm>
            <a:custGeom>
              <a:avLst/>
              <a:gdLst>
                <a:gd name="T0" fmla="*/ 0 w 507"/>
                <a:gd name="T1" fmla="*/ 0 h 624"/>
                <a:gd name="T2" fmla="*/ 0 w 507"/>
                <a:gd name="T3" fmla="*/ 0 h 624"/>
                <a:gd name="T4" fmla="*/ 0 w 507"/>
                <a:gd name="T5" fmla="*/ 0 h 624"/>
                <a:gd name="T6" fmla="*/ 0 w 507"/>
                <a:gd name="T7" fmla="*/ 0 h 624"/>
                <a:gd name="T8" fmla="*/ 0 w 507"/>
                <a:gd name="T9" fmla="*/ 0 h 624"/>
                <a:gd name="T10" fmla="*/ 0 w 507"/>
                <a:gd name="T11" fmla="*/ 0 h 624"/>
                <a:gd name="T12" fmla="*/ 0 w 507"/>
                <a:gd name="T13" fmla="*/ 0 h 624"/>
                <a:gd name="T14" fmla="*/ 0 w 507"/>
                <a:gd name="T15" fmla="*/ 0 h 624"/>
                <a:gd name="T16" fmla="*/ 0 w 507"/>
                <a:gd name="T17" fmla="*/ 0 h 624"/>
                <a:gd name="T18" fmla="*/ 0 w 507"/>
                <a:gd name="T19" fmla="*/ 0 h 624"/>
                <a:gd name="T20" fmla="*/ 0 w 507"/>
                <a:gd name="T21" fmla="*/ 0 h 624"/>
                <a:gd name="T22" fmla="*/ 0 w 507"/>
                <a:gd name="T23" fmla="*/ 0 h 624"/>
                <a:gd name="T24" fmla="*/ 0 w 507"/>
                <a:gd name="T25" fmla="*/ 0 h 624"/>
                <a:gd name="T26" fmla="*/ 0 w 507"/>
                <a:gd name="T27" fmla="*/ 0 h 624"/>
                <a:gd name="T28" fmla="*/ 0 w 507"/>
                <a:gd name="T29" fmla="*/ 0 h 624"/>
                <a:gd name="T30" fmla="*/ 0 w 507"/>
                <a:gd name="T31" fmla="*/ 0 h 624"/>
                <a:gd name="T32" fmla="*/ 0 w 507"/>
                <a:gd name="T33" fmla="*/ 0 h 624"/>
                <a:gd name="T34" fmla="*/ 0 w 507"/>
                <a:gd name="T35" fmla="*/ 0 h 624"/>
                <a:gd name="T36" fmla="*/ 0 w 507"/>
                <a:gd name="T37" fmla="*/ 0 h 624"/>
                <a:gd name="T38" fmla="*/ 0 w 507"/>
                <a:gd name="T39" fmla="*/ 0 h 624"/>
                <a:gd name="T40" fmla="*/ 0 w 507"/>
                <a:gd name="T41" fmla="*/ 0 h 624"/>
                <a:gd name="T42" fmla="*/ 0 w 507"/>
                <a:gd name="T43" fmla="*/ 0 h 624"/>
                <a:gd name="T44" fmla="*/ 0 w 507"/>
                <a:gd name="T45" fmla="*/ 0 h 624"/>
                <a:gd name="T46" fmla="*/ 0 w 507"/>
                <a:gd name="T47" fmla="*/ 0 h 624"/>
                <a:gd name="T48" fmla="*/ 0 w 507"/>
                <a:gd name="T49" fmla="*/ 0 h 624"/>
                <a:gd name="T50" fmla="*/ 0 w 507"/>
                <a:gd name="T51" fmla="*/ 0 h 624"/>
                <a:gd name="T52" fmla="*/ 0 w 507"/>
                <a:gd name="T53" fmla="*/ 0 h 624"/>
                <a:gd name="T54" fmla="*/ 0 w 507"/>
                <a:gd name="T55" fmla="*/ 0 h 624"/>
                <a:gd name="T56" fmla="*/ 0 w 507"/>
                <a:gd name="T57" fmla="*/ 0 h 624"/>
                <a:gd name="T58" fmla="*/ 0 w 507"/>
                <a:gd name="T59" fmla="*/ 0 h 624"/>
                <a:gd name="T60" fmla="*/ 0 w 507"/>
                <a:gd name="T61" fmla="*/ 0 h 624"/>
                <a:gd name="T62" fmla="*/ 0 w 507"/>
                <a:gd name="T63" fmla="*/ 0 h 624"/>
                <a:gd name="T64" fmla="*/ 0 w 507"/>
                <a:gd name="T65" fmla="*/ 0 h 624"/>
                <a:gd name="T66" fmla="*/ 0 w 507"/>
                <a:gd name="T67" fmla="*/ 0 h 624"/>
                <a:gd name="T68" fmla="*/ 0 w 507"/>
                <a:gd name="T69" fmla="*/ 0 h 624"/>
                <a:gd name="T70" fmla="*/ 0 w 507"/>
                <a:gd name="T71" fmla="*/ 0 h 624"/>
                <a:gd name="T72" fmla="*/ 0 w 507"/>
                <a:gd name="T73" fmla="*/ 0 h 624"/>
                <a:gd name="T74" fmla="*/ 0 w 507"/>
                <a:gd name="T75" fmla="*/ 0 h 624"/>
                <a:gd name="T76" fmla="*/ 0 w 507"/>
                <a:gd name="T77" fmla="*/ 0 h 624"/>
                <a:gd name="T78" fmla="*/ 0 w 507"/>
                <a:gd name="T79" fmla="*/ 0 h 624"/>
                <a:gd name="T80" fmla="*/ 0 w 507"/>
                <a:gd name="T81" fmla="*/ 0 h 624"/>
                <a:gd name="T82" fmla="*/ 0 w 507"/>
                <a:gd name="T83" fmla="*/ 0 h 624"/>
                <a:gd name="T84" fmla="*/ 0 w 507"/>
                <a:gd name="T85" fmla="*/ 0 h 624"/>
                <a:gd name="T86" fmla="*/ 0 w 507"/>
                <a:gd name="T87" fmla="*/ 0 h 624"/>
                <a:gd name="T88" fmla="*/ 0 w 507"/>
                <a:gd name="T89" fmla="*/ 0 h 624"/>
                <a:gd name="T90" fmla="*/ 0 w 507"/>
                <a:gd name="T91" fmla="*/ 0 h 624"/>
                <a:gd name="T92" fmla="*/ 0 w 507"/>
                <a:gd name="T93" fmla="*/ 0 h 624"/>
                <a:gd name="T94" fmla="*/ 0 w 507"/>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5" name="Freeform 16"/>
            <p:cNvSpPr>
              <a:spLocks/>
            </p:cNvSpPr>
            <p:nvPr userDrawn="1"/>
          </p:nvSpPr>
          <p:spPr bwMode="invGray">
            <a:xfrm>
              <a:off x="5288" y="2197"/>
              <a:ext cx="108" cy="148"/>
            </a:xfrm>
            <a:custGeom>
              <a:avLst/>
              <a:gdLst>
                <a:gd name="T0" fmla="*/ 0 w 346"/>
                <a:gd name="T1" fmla="*/ 0 h 474"/>
                <a:gd name="T2" fmla="*/ 0 w 346"/>
                <a:gd name="T3" fmla="*/ 0 h 474"/>
                <a:gd name="T4" fmla="*/ 0 w 346"/>
                <a:gd name="T5" fmla="*/ 0 h 474"/>
                <a:gd name="T6" fmla="*/ 0 w 346"/>
                <a:gd name="T7" fmla="*/ 0 h 474"/>
                <a:gd name="T8" fmla="*/ 0 w 346"/>
                <a:gd name="T9" fmla="*/ 0 h 474"/>
                <a:gd name="T10" fmla="*/ 0 w 346"/>
                <a:gd name="T11" fmla="*/ 0 h 474"/>
                <a:gd name="T12" fmla="*/ 0 w 346"/>
                <a:gd name="T13" fmla="*/ 0 h 474"/>
                <a:gd name="T14" fmla="*/ 0 w 346"/>
                <a:gd name="T15" fmla="*/ 0 h 474"/>
                <a:gd name="T16" fmla="*/ 0 w 346"/>
                <a:gd name="T17" fmla="*/ 0 h 474"/>
                <a:gd name="T18" fmla="*/ 0 w 346"/>
                <a:gd name="T19" fmla="*/ 0 h 474"/>
                <a:gd name="T20" fmla="*/ 0 w 346"/>
                <a:gd name="T21" fmla="*/ 0 h 474"/>
                <a:gd name="T22" fmla="*/ 0 w 346"/>
                <a:gd name="T23" fmla="*/ 0 h 474"/>
                <a:gd name="T24" fmla="*/ 0 w 346"/>
                <a:gd name="T25" fmla="*/ 0 h 474"/>
                <a:gd name="T26" fmla="*/ 0 w 346"/>
                <a:gd name="T27" fmla="*/ 0 h 474"/>
                <a:gd name="T28" fmla="*/ 0 w 346"/>
                <a:gd name="T29" fmla="*/ 0 h 474"/>
                <a:gd name="T30" fmla="*/ 0 w 346"/>
                <a:gd name="T31" fmla="*/ 0 h 474"/>
                <a:gd name="T32" fmla="*/ 0 w 346"/>
                <a:gd name="T33" fmla="*/ 0 h 474"/>
                <a:gd name="T34" fmla="*/ 0 w 346"/>
                <a:gd name="T35" fmla="*/ 0 h 474"/>
                <a:gd name="T36" fmla="*/ 0 w 346"/>
                <a:gd name="T37" fmla="*/ 0 h 474"/>
                <a:gd name="T38" fmla="*/ 0 w 346"/>
                <a:gd name="T39" fmla="*/ 0 h 474"/>
                <a:gd name="T40" fmla="*/ 0 w 346"/>
                <a:gd name="T41" fmla="*/ 0 h 474"/>
                <a:gd name="T42" fmla="*/ 0 w 346"/>
                <a:gd name="T43" fmla="*/ 0 h 474"/>
                <a:gd name="T44" fmla="*/ 0 w 346"/>
                <a:gd name="T45" fmla="*/ 0 h 474"/>
                <a:gd name="T46" fmla="*/ 0 w 346"/>
                <a:gd name="T47" fmla="*/ 0 h 474"/>
                <a:gd name="T48" fmla="*/ 0 w 346"/>
                <a:gd name="T49" fmla="*/ 0 h 474"/>
                <a:gd name="T50" fmla="*/ 0 w 346"/>
                <a:gd name="T51" fmla="*/ 0 h 474"/>
                <a:gd name="T52" fmla="*/ 0 w 346"/>
                <a:gd name="T53" fmla="*/ 0 h 474"/>
                <a:gd name="T54" fmla="*/ 0 w 346"/>
                <a:gd name="T55" fmla="*/ 0 h 474"/>
                <a:gd name="T56" fmla="*/ 0 w 346"/>
                <a:gd name="T57" fmla="*/ 0 h 474"/>
                <a:gd name="T58" fmla="*/ 0 w 346"/>
                <a:gd name="T59" fmla="*/ 0 h 474"/>
                <a:gd name="T60" fmla="*/ 0 w 346"/>
                <a:gd name="T61" fmla="*/ 0 h 474"/>
                <a:gd name="T62" fmla="*/ 0 w 346"/>
                <a:gd name="T63" fmla="*/ 0 h 474"/>
                <a:gd name="T64" fmla="*/ 0 w 346"/>
                <a:gd name="T65" fmla="*/ 0 h 474"/>
                <a:gd name="T66" fmla="*/ 0 w 346"/>
                <a:gd name="T67" fmla="*/ 0 h 474"/>
                <a:gd name="T68" fmla="*/ 0 w 346"/>
                <a:gd name="T69" fmla="*/ 0 h 474"/>
                <a:gd name="T70" fmla="*/ 0 w 346"/>
                <a:gd name="T71" fmla="*/ 0 h 474"/>
                <a:gd name="T72" fmla="*/ 0 w 346"/>
                <a:gd name="T73" fmla="*/ 0 h 474"/>
                <a:gd name="T74" fmla="*/ 0 w 346"/>
                <a:gd name="T75" fmla="*/ 0 h 474"/>
                <a:gd name="T76" fmla="*/ 0 w 346"/>
                <a:gd name="T77" fmla="*/ 0 h 474"/>
                <a:gd name="T78" fmla="*/ 0 w 346"/>
                <a:gd name="T79" fmla="*/ 0 h 474"/>
                <a:gd name="T80" fmla="*/ 0 w 346"/>
                <a:gd name="T81" fmla="*/ 0 h 474"/>
                <a:gd name="T82" fmla="*/ 0 w 346"/>
                <a:gd name="T83" fmla="*/ 0 h 474"/>
                <a:gd name="T84" fmla="*/ 0 w 346"/>
                <a:gd name="T85" fmla="*/ 0 h 474"/>
                <a:gd name="T86" fmla="*/ 0 w 346"/>
                <a:gd name="T87" fmla="*/ 0 h 474"/>
                <a:gd name="T88" fmla="*/ 0 w 346"/>
                <a:gd name="T89" fmla="*/ 0 h 474"/>
                <a:gd name="T90" fmla="*/ 0 w 346"/>
                <a:gd name="T91" fmla="*/ 0 h 474"/>
                <a:gd name="T92" fmla="*/ 0 w 346"/>
                <a:gd name="T93" fmla="*/ 0 h 474"/>
                <a:gd name="T94" fmla="*/ 0 w 346"/>
                <a:gd name="T95" fmla="*/ 0 h 474"/>
                <a:gd name="T96" fmla="*/ 0 w 346"/>
                <a:gd name="T97" fmla="*/ 0 h 474"/>
                <a:gd name="T98" fmla="*/ 0 w 346"/>
                <a:gd name="T99" fmla="*/ 0 h 474"/>
                <a:gd name="T100" fmla="*/ 0 w 346"/>
                <a:gd name="T101" fmla="*/ 0 h 474"/>
                <a:gd name="T102" fmla="*/ 0 w 346"/>
                <a:gd name="T103" fmla="*/ 0 h 474"/>
                <a:gd name="T104" fmla="*/ 0 w 346"/>
                <a:gd name="T105" fmla="*/ 0 h 474"/>
                <a:gd name="T106" fmla="*/ 0 w 346"/>
                <a:gd name="T107" fmla="*/ 0 h 474"/>
                <a:gd name="T108" fmla="*/ 0 w 346"/>
                <a:gd name="T109" fmla="*/ 0 h 474"/>
                <a:gd name="T110" fmla="*/ 0 w 346"/>
                <a:gd name="T111" fmla="*/ 0 h 474"/>
                <a:gd name="T112" fmla="*/ 0 w 346"/>
                <a:gd name="T113" fmla="*/ 0 h 474"/>
                <a:gd name="T114" fmla="*/ 0 w 346"/>
                <a:gd name="T115" fmla="*/ 0 h 474"/>
                <a:gd name="T116" fmla="*/ 0 w 346"/>
                <a:gd name="T117" fmla="*/ 0 h 474"/>
                <a:gd name="T118" fmla="*/ 0 w 346"/>
                <a:gd name="T119" fmla="*/ 0 h 474"/>
                <a:gd name="T120" fmla="*/ 0 w 346"/>
                <a:gd name="T121" fmla="*/ 0 h 474"/>
                <a:gd name="T122" fmla="*/ 0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6" name="Freeform 17"/>
            <p:cNvSpPr>
              <a:spLocks/>
            </p:cNvSpPr>
            <p:nvPr userDrawn="1"/>
          </p:nvSpPr>
          <p:spPr bwMode="invGray">
            <a:xfrm>
              <a:off x="5212" y="2205"/>
              <a:ext cx="70" cy="140"/>
            </a:xfrm>
            <a:custGeom>
              <a:avLst/>
              <a:gdLst>
                <a:gd name="T0" fmla="*/ 0 w 225"/>
                <a:gd name="T1" fmla="*/ 0 h 449"/>
                <a:gd name="T2" fmla="*/ 0 w 225"/>
                <a:gd name="T3" fmla="*/ 0 h 449"/>
                <a:gd name="T4" fmla="*/ 0 w 225"/>
                <a:gd name="T5" fmla="*/ 0 h 449"/>
                <a:gd name="T6" fmla="*/ 0 w 225"/>
                <a:gd name="T7" fmla="*/ 0 h 449"/>
                <a:gd name="T8" fmla="*/ 0 w 225"/>
                <a:gd name="T9" fmla="*/ 0 h 449"/>
                <a:gd name="T10" fmla="*/ 0 w 225"/>
                <a:gd name="T11" fmla="*/ 0 h 449"/>
                <a:gd name="T12" fmla="*/ 0 w 225"/>
                <a:gd name="T13" fmla="*/ 0 h 449"/>
                <a:gd name="T14" fmla="*/ 0 w 225"/>
                <a:gd name="T15" fmla="*/ 0 h 449"/>
                <a:gd name="T16" fmla="*/ 0 w 225"/>
                <a:gd name="T17" fmla="*/ 0 h 449"/>
                <a:gd name="T18" fmla="*/ 0 w 225"/>
                <a:gd name="T19" fmla="*/ 0 h 449"/>
                <a:gd name="T20" fmla="*/ 0 w 225"/>
                <a:gd name="T21" fmla="*/ 0 h 449"/>
                <a:gd name="T22" fmla="*/ 0 w 225"/>
                <a:gd name="T23" fmla="*/ 0 h 449"/>
                <a:gd name="T24" fmla="*/ 0 w 225"/>
                <a:gd name="T25" fmla="*/ 0 h 449"/>
                <a:gd name="T26" fmla="*/ 0 w 225"/>
                <a:gd name="T27" fmla="*/ 0 h 449"/>
                <a:gd name="T28" fmla="*/ 0 w 225"/>
                <a:gd name="T29" fmla="*/ 0 h 449"/>
                <a:gd name="T30" fmla="*/ 0 w 225"/>
                <a:gd name="T31" fmla="*/ 0 h 449"/>
                <a:gd name="T32" fmla="*/ 0 w 225"/>
                <a:gd name="T33" fmla="*/ 0 h 449"/>
                <a:gd name="T34" fmla="*/ 0 w 225"/>
                <a:gd name="T35" fmla="*/ 0 h 449"/>
                <a:gd name="T36" fmla="*/ 0 w 225"/>
                <a:gd name="T37" fmla="*/ 0 h 449"/>
                <a:gd name="T38" fmla="*/ 0 w 225"/>
                <a:gd name="T39" fmla="*/ 0 h 449"/>
                <a:gd name="T40" fmla="*/ 0 w 225"/>
                <a:gd name="T41" fmla="*/ 0 h 449"/>
                <a:gd name="T42" fmla="*/ 0 w 225"/>
                <a:gd name="T43" fmla="*/ 0 h 449"/>
                <a:gd name="T44" fmla="*/ 0 w 225"/>
                <a:gd name="T45" fmla="*/ 0 h 449"/>
                <a:gd name="T46" fmla="*/ 0 w 225"/>
                <a:gd name="T47" fmla="*/ 0 h 449"/>
                <a:gd name="T48" fmla="*/ 0 w 225"/>
                <a:gd name="T49" fmla="*/ 0 h 449"/>
                <a:gd name="T50" fmla="*/ 0 w 225"/>
                <a:gd name="T51" fmla="*/ 0 h 449"/>
                <a:gd name="T52" fmla="*/ 0 w 225"/>
                <a:gd name="T53" fmla="*/ 0 h 449"/>
                <a:gd name="T54" fmla="*/ 0 w 225"/>
                <a:gd name="T55" fmla="*/ 0 h 449"/>
                <a:gd name="T56" fmla="*/ 0 w 225"/>
                <a:gd name="T57" fmla="*/ 0 h 449"/>
                <a:gd name="T58" fmla="*/ 0 w 225"/>
                <a:gd name="T59" fmla="*/ 0 h 449"/>
                <a:gd name="T60" fmla="*/ 0 w 225"/>
                <a:gd name="T61" fmla="*/ 0 h 449"/>
                <a:gd name="T62" fmla="*/ 0 w 225"/>
                <a:gd name="T63" fmla="*/ 0 h 449"/>
                <a:gd name="T64" fmla="*/ 0 w 225"/>
                <a:gd name="T65" fmla="*/ 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7" name="Freeform 18"/>
            <p:cNvSpPr>
              <a:spLocks noEditPoints="1"/>
            </p:cNvSpPr>
            <p:nvPr userDrawn="1"/>
          </p:nvSpPr>
          <p:spPr bwMode="invGray">
            <a:xfrm>
              <a:off x="4636" y="2130"/>
              <a:ext cx="153" cy="218"/>
            </a:xfrm>
            <a:custGeom>
              <a:avLst/>
              <a:gdLst>
                <a:gd name="T0" fmla="*/ 0 w 489"/>
                <a:gd name="T1" fmla="*/ 0 h 699"/>
                <a:gd name="T2" fmla="*/ 0 w 489"/>
                <a:gd name="T3" fmla="*/ 0 h 699"/>
                <a:gd name="T4" fmla="*/ 0 w 489"/>
                <a:gd name="T5" fmla="*/ 0 h 699"/>
                <a:gd name="T6" fmla="*/ 0 w 489"/>
                <a:gd name="T7" fmla="*/ 0 h 699"/>
                <a:gd name="T8" fmla="*/ 0 w 489"/>
                <a:gd name="T9" fmla="*/ 0 h 699"/>
                <a:gd name="T10" fmla="*/ 0 w 489"/>
                <a:gd name="T11" fmla="*/ 0 h 699"/>
                <a:gd name="T12" fmla="*/ 0 w 489"/>
                <a:gd name="T13" fmla="*/ 0 h 699"/>
                <a:gd name="T14" fmla="*/ 0 w 489"/>
                <a:gd name="T15" fmla="*/ 0 h 699"/>
                <a:gd name="T16" fmla="*/ 0 w 489"/>
                <a:gd name="T17" fmla="*/ 0 h 699"/>
                <a:gd name="T18" fmla="*/ 0 w 489"/>
                <a:gd name="T19" fmla="*/ 0 h 699"/>
                <a:gd name="T20" fmla="*/ 0 w 489"/>
                <a:gd name="T21" fmla="*/ 0 h 699"/>
                <a:gd name="T22" fmla="*/ 0 w 489"/>
                <a:gd name="T23" fmla="*/ 0 h 699"/>
                <a:gd name="T24" fmla="*/ 0 w 489"/>
                <a:gd name="T25" fmla="*/ 0 h 699"/>
                <a:gd name="T26" fmla="*/ 0 w 489"/>
                <a:gd name="T27" fmla="*/ 0 h 699"/>
                <a:gd name="T28" fmla="*/ 0 w 489"/>
                <a:gd name="T29" fmla="*/ 0 h 699"/>
                <a:gd name="T30" fmla="*/ 0 w 489"/>
                <a:gd name="T31" fmla="*/ 0 h 699"/>
                <a:gd name="T32" fmla="*/ 0 w 489"/>
                <a:gd name="T33" fmla="*/ 0 h 699"/>
                <a:gd name="T34" fmla="*/ 0 w 489"/>
                <a:gd name="T35" fmla="*/ 0 h 699"/>
                <a:gd name="T36" fmla="*/ 0 w 489"/>
                <a:gd name="T37" fmla="*/ 0 h 699"/>
                <a:gd name="T38" fmla="*/ 0 w 489"/>
                <a:gd name="T39" fmla="*/ 0 h 699"/>
                <a:gd name="T40" fmla="*/ 0 w 489"/>
                <a:gd name="T41" fmla="*/ 0 h 699"/>
                <a:gd name="T42" fmla="*/ 0 w 489"/>
                <a:gd name="T43" fmla="*/ 0 h 699"/>
                <a:gd name="T44" fmla="*/ 0 w 489"/>
                <a:gd name="T45" fmla="*/ 0 h 699"/>
                <a:gd name="T46" fmla="*/ 0 w 489"/>
                <a:gd name="T47" fmla="*/ 0 h 699"/>
                <a:gd name="T48" fmla="*/ 0 w 489"/>
                <a:gd name="T49" fmla="*/ 0 h 699"/>
                <a:gd name="T50" fmla="*/ 0 w 489"/>
                <a:gd name="T51" fmla="*/ 0 h 699"/>
                <a:gd name="T52" fmla="*/ 0 w 489"/>
                <a:gd name="T53" fmla="*/ 0 h 699"/>
                <a:gd name="T54" fmla="*/ 0 w 489"/>
                <a:gd name="T55" fmla="*/ 0 h 699"/>
                <a:gd name="T56" fmla="*/ 0 w 489"/>
                <a:gd name="T57" fmla="*/ 0 h 699"/>
                <a:gd name="T58" fmla="*/ 0 w 489"/>
                <a:gd name="T59" fmla="*/ 0 h 699"/>
                <a:gd name="T60" fmla="*/ 0 w 489"/>
                <a:gd name="T61" fmla="*/ 0 h 699"/>
                <a:gd name="T62" fmla="*/ 0 w 489"/>
                <a:gd name="T63" fmla="*/ 0 h 699"/>
                <a:gd name="T64" fmla="*/ 0 w 489"/>
                <a:gd name="T65" fmla="*/ 0 h 699"/>
                <a:gd name="T66" fmla="*/ 0 w 489"/>
                <a:gd name="T67" fmla="*/ 0 h 699"/>
                <a:gd name="T68" fmla="*/ 0 w 489"/>
                <a:gd name="T69" fmla="*/ 0 h 699"/>
                <a:gd name="T70" fmla="*/ 0 w 489"/>
                <a:gd name="T71" fmla="*/ 0 h 699"/>
                <a:gd name="T72" fmla="*/ 0 w 489"/>
                <a:gd name="T73" fmla="*/ 0 h 699"/>
                <a:gd name="T74" fmla="*/ 0 w 489"/>
                <a:gd name="T75" fmla="*/ 0 h 699"/>
                <a:gd name="T76" fmla="*/ 0 w 489"/>
                <a:gd name="T77" fmla="*/ 0 h 699"/>
                <a:gd name="T78" fmla="*/ 0 w 489"/>
                <a:gd name="T79" fmla="*/ 0 h 699"/>
                <a:gd name="T80" fmla="*/ 0 w 489"/>
                <a:gd name="T81" fmla="*/ 0 h 699"/>
                <a:gd name="T82" fmla="*/ 0 w 489"/>
                <a:gd name="T83" fmla="*/ 0 h 699"/>
                <a:gd name="T84" fmla="*/ 0 w 489"/>
                <a:gd name="T85" fmla="*/ 0 h 699"/>
                <a:gd name="T86" fmla="*/ 0 w 489"/>
                <a:gd name="T87" fmla="*/ 0 h 699"/>
                <a:gd name="T88" fmla="*/ 0 w 489"/>
                <a:gd name="T89" fmla="*/ 0 h 699"/>
                <a:gd name="T90" fmla="*/ 0 w 489"/>
                <a:gd name="T91" fmla="*/ 0 h 699"/>
                <a:gd name="T92" fmla="*/ 0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8" name="Freeform 19"/>
            <p:cNvSpPr>
              <a:spLocks noEditPoints="1"/>
            </p:cNvSpPr>
            <p:nvPr userDrawn="1"/>
          </p:nvSpPr>
          <p:spPr bwMode="invGray">
            <a:xfrm>
              <a:off x="5395" y="2130"/>
              <a:ext cx="152" cy="218"/>
            </a:xfrm>
            <a:custGeom>
              <a:avLst/>
              <a:gdLst>
                <a:gd name="T0" fmla="*/ 0 w 488"/>
                <a:gd name="T1" fmla="*/ 0 h 699"/>
                <a:gd name="T2" fmla="*/ 0 w 488"/>
                <a:gd name="T3" fmla="*/ 0 h 699"/>
                <a:gd name="T4" fmla="*/ 0 w 488"/>
                <a:gd name="T5" fmla="*/ 0 h 699"/>
                <a:gd name="T6" fmla="*/ 0 w 488"/>
                <a:gd name="T7" fmla="*/ 0 h 699"/>
                <a:gd name="T8" fmla="*/ 0 w 488"/>
                <a:gd name="T9" fmla="*/ 0 h 699"/>
                <a:gd name="T10" fmla="*/ 0 w 488"/>
                <a:gd name="T11" fmla="*/ 0 h 699"/>
                <a:gd name="T12" fmla="*/ 0 w 488"/>
                <a:gd name="T13" fmla="*/ 0 h 699"/>
                <a:gd name="T14" fmla="*/ 0 w 488"/>
                <a:gd name="T15" fmla="*/ 0 h 699"/>
                <a:gd name="T16" fmla="*/ 0 w 488"/>
                <a:gd name="T17" fmla="*/ 0 h 699"/>
                <a:gd name="T18" fmla="*/ 0 w 488"/>
                <a:gd name="T19" fmla="*/ 0 h 699"/>
                <a:gd name="T20" fmla="*/ 0 w 488"/>
                <a:gd name="T21" fmla="*/ 0 h 699"/>
                <a:gd name="T22" fmla="*/ 0 w 488"/>
                <a:gd name="T23" fmla="*/ 0 h 699"/>
                <a:gd name="T24" fmla="*/ 0 w 488"/>
                <a:gd name="T25" fmla="*/ 0 h 699"/>
                <a:gd name="T26" fmla="*/ 0 w 488"/>
                <a:gd name="T27" fmla="*/ 0 h 699"/>
                <a:gd name="T28" fmla="*/ 0 w 488"/>
                <a:gd name="T29" fmla="*/ 0 h 699"/>
                <a:gd name="T30" fmla="*/ 0 w 488"/>
                <a:gd name="T31" fmla="*/ 0 h 699"/>
                <a:gd name="T32" fmla="*/ 0 w 488"/>
                <a:gd name="T33" fmla="*/ 0 h 699"/>
                <a:gd name="T34" fmla="*/ 0 w 488"/>
                <a:gd name="T35" fmla="*/ 0 h 699"/>
                <a:gd name="T36" fmla="*/ 0 w 488"/>
                <a:gd name="T37" fmla="*/ 0 h 699"/>
                <a:gd name="T38" fmla="*/ 0 w 488"/>
                <a:gd name="T39" fmla="*/ 0 h 699"/>
                <a:gd name="T40" fmla="*/ 0 w 488"/>
                <a:gd name="T41" fmla="*/ 0 h 699"/>
                <a:gd name="T42" fmla="*/ 0 w 488"/>
                <a:gd name="T43" fmla="*/ 0 h 699"/>
                <a:gd name="T44" fmla="*/ 0 w 488"/>
                <a:gd name="T45" fmla="*/ 0 h 699"/>
                <a:gd name="T46" fmla="*/ 0 w 488"/>
                <a:gd name="T47" fmla="*/ 0 h 699"/>
                <a:gd name="T48" fmla="*/ 0 w 488"/>
                <a:gd name="T49" fmla="*/ 0 h 699"/>
                <a:gd name="T50" fmla="*/ 0 w 488"/>
                <a:gd name="T51" fmla="*/ 0 h 699"/>
                <a:gd name="T52" fmla="*/ 0 w 488"/>
                <a:gd name="T53" fmla="*/ 0 h 699"/>
                <a:gd name="T54" fmla="*/ 0 w 488"/>
                <a:gd name="T55" fmla="*/ 0 h 699"/>
                <a:gd name="T56" fmla="*/ 0 w 488"/>
                <a:gd name="T57" fmla="*/ 0 h 699"/>
                <a:gd name="T58" fmla="*/ 0 w 488"/>
                <a:gd name="T59" fmla="*/ 0 h 699"/>
                <a:gd name="T60" fmla="*/ 0 w 488"/>
                <a:gd name="T61" fmla="*/ 0 h 699"/>
                <a:gd name="T62" fmla="*/ 0 w 488"/>
                <a:gd name="T63" fmla="*/ 0 h 699"/>
                <a:gd name="T64" fmla="*/ 0 w 488"/>
                <a:gd name="T65" fmla="*/ 0 h 699"/>
                <a:gd name="T66" fmla="*/ 0 w 488"/>
                <a:gd name="T67" fmla="*/ 0 h 699"/>
                <a:gd name="T68" fmla="*/ 0 w 488"/>
                <a:gd name="T69" fmla="*/ 0 h 699"/>
                <a:gd name="T70" fmla="*/ 0 w 488"/>
                <a:gd name="T71" fmla="*/ 0 h 699"/>
                <a:gd name="T72" fmla="*/ 0 w 488"/>
                <a:gd name="T73" fmla="*/ 0 h 699"/>
                <a:gd name="T74" fmla="*/ 0 w 488"/>
                <a:gd name="T75" fmla="*/ 0 h 699"/>
                <a:gd name="T76" fmla="*/ 0 w 488"/>
                <a:gd name="T77" fmla="*/ 0 h 699"/>
                <a:gd name="T78" fmla="*/ 0 w 488"/>
                <a:gd name="T79" fmla="*/ 0 h 699"/>
                <a:gd name="T80" fmla="*/ 0 w 488"/>
                <a:gd name="T81" fmla="*/ 0 h 699"/>
                <a:gd name="T82" fmla="*/ 0 w 488"/>
                <a:gd name="T83" fmla="*/ 0 h 699"/>
                <a:gd name="T84" fmla="*/ 0 w 488"/>
                <a:gd name="T85" fmla="*/ 0 h 699"/>
                <a:gd name="T86" fmla="*/ 0 w 488"/>
                <a:gd name="T87" fmla="*/ 0 h 699"/>
                <a:gd name="T88" fmla="*/ 0 w 488"/>
                <a:gd name="T89" fmla="*/ 0 h 699"/>
                <a:gd name="T90" fmla="*/ 0 w 488"/>
                <a:gd name="T91" fmla="*/ 0 h 699"/>
                <a:gd name="T92" fmla="*/ 0 w 488"/>
                <a:gd name="T93" fmla="*/ 0 h 699"/>
                <a:gd name="T94" fmla="*/ 0 w 488"/>
                <a:gd name="T95" fmla="*/ 0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chemeClr val="bg1"/>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p>
              <a:endParaRPr lang="en-GB"/>
            </a:p>
          </p:txBody>
        </p:sp>
        <p:sp>
          <p:nvSpPr>
            <p:cNvPr id="29" name="Freeform 20"/>
            <p:cNvSpPr>
              <a:spLocks noEditPoints="1"/>
            </p:cNvSpPr>
            <p:nvPr userDrawn="1"/>
          </p:nvSpPr>
          <p:spPr bwMode="invGray">
            <a:xfrm>
              <a:off x="4825"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sp>
          <p:nvSpPr>
            <p:cNvPr id="30" name="Freeform 21"/>
            <p:cNvSpPr>
              <a:spLocks noEditPoints="1"/>
            </p:cNvSpPr>
            <p:nvPr userDrawn="1"/>
          </p:nvSpPr>
          <p:spPr bwMode="invGray">
            <a:xfrm>
              <a:off x="4063" y="2126"/>
              <a:ext cx="178" cy="221"/>
            </a:xfrm>
            <a:custGeom>
              <a:avLst/>
              <a:gdLst>
                <a:gd name="T0" fmla="*/ 0 w 570"/>
                <a:gd name="T1" fmla="*/ 0 h 710"/>
                <a:gd name="T2" fmla="*/ 0 w 570"/>
                <a:gd name="T3" fmla="*/ 0 h 710"/>
                <a:gd name="T4" fmla="*/ 0 w 570"/>
                <a:gd name="T5" fmla="*/ 0 h 710"/>
                <a:gd name="T6" fmla="*/ 0 w 570"/>
                <a:gd name="T7" fmla="*/ 0 h 710"/>
                <a:gd name="T8" fmla="*/ 0 w 570"/>
                <a:gd name="T9" fmla="*/ 0 h 710"/>
                <a:gd name="T10" fmla="*/ 0 w 570"/>
                <a:gd name="T11" fmla="*/ 0 h 710"/>
                <a:gd name="T12" fmla="*/ 0 w 570"/>
                <a:gd name="T13" fmla="*/ 0 h 710"/>
                <a:gd name="T14" fmla="*/ 0 w 570"/>
                <a:gd name="T15" fmla="*/ 0 h 710"/>
                <a:gd name="T16" fmla="*/ 0 w 570"/>
                <a:gd name="T17" fmla="*/ 0 h 710"/>
                <a:gd name="T18" fmla="*/ 0 w 570"/>
                <a:gd name="T19" fmla="*/ 0 h 710"/>
                <a:gd name="T20" fmla="*/ 0 w 570"/>
                <a:gd name="T21" fmla="*/ 0 h 710"/>
                <a:gd name="T22" fmla="*/ 0 w 570"/>
                <a:gd name="T23" fmla="*/ 0 h 710"/>
                <a:gd name="T24" fmla="*/ 0 w 570"/>
                <a:gd name="T25" fmla="*/ 0 h 710"/>
                <a:gd name="T26" fmla="*/ 0 w 570"/>
                <a:gd name="T27" fmla="*/ 0 h 710"/>
                <a:gd name="T28" fmla="*/ 0 w 570"/>
                <a:gd name="T29" fmla="*/ 0 h 710"/>
                <a:gd name="T30" fmla="*/ 0 w 570"/>
                <a:gd name="T31" fmla="*/ 0 h 710"/>
                <a:gd name="T32" fmla="*/ 0 w 570"/>
                <a:gd name="T33" fmla="*/ 0 h 710"/>
                <a:gd name="T34" fmla="*/ 0 w 570"/>
                <a:gd name="T35" fmla="*/ 0 h 710"/>
                <a:gd name="T36" fmla="*/ 0 w 570"/>
                <a:gd name="T37" fmla="*/ 0 h 710"/>
                <a:gd name="T38" fmla="*/ 0 w 570"/>
                <a:gd name="T39" fmla="*/ 0 h 710"/>
                <a:gd name="T40" fmla="*/ 0 w 570"/>
                <a:gd name="T41" fmla="*/ 0 h 710"/>
                <a:gd name="T42" fmla="*/ 0 w 570"/>
                <a:gd name="T43" fmla="*/ 0 h 710"/>
                <a:gd name="T44" fmla="*/ 0 w 570"/>
                <a:gd name="T45" fmla="*/ 0 h 710"/>
                <a:gd name="T46" fmla="*/ 0 w 570"/>
                <a:gd name="T47" fmla="*/ 0 h 710"/>
                <a:gd name="T48" fmla="*/ 0 w 570"/>
                <a:gd name="T49" fmla="*/ 0 h 710"/>
                <a:gd name="T50" fmla="*/ 0 w 570"/>
                <a:gd name="T51" fmla="*/ 0 h 710"/>
                <a:gd name="T52" fmla="*/ 0 w 570"/>
                <a:gd name="T53" fmla="*/ 0 h 710"/>
                <a:gd name="T54" fmla="*/ 0 w 570"/>
                <a:gd name="T55" fmla="*/ 0 h 710"/>
                <a:gd name="T56" fmla="*/ 0 w 570"/>
                <a:gd name="T57" fmla="*/ 0 h 710"/>
                <a:gd name="T58" fmla="*/ 0 w 570"/>
                <a:gd name="T59" fmla="*/ 0 h 710"/>
                <a:gd name="T60" fmla="*/ 0 w 570"/>
                <a:gd name="T61" fmla="*/ 0 h 710"/>
                <a:gd name="T62" fmla="*/ 0 w 570"/>
                <a:gd name="T63" fmla="*/ 0 h 710"/>
                <a:gd name="T64" fmla="*/ 0 w 570"/>
                <a:gd name="T65" fmla="*/ 0 h 710"/>
                <a:gd name="T66" fmla="*/ 0 w 570"/>
                <a:gd name="T67" fmla="*/ 0 h 710"/>
                <a:gd name="T68" fmla="*/ 0 w 570"/>
                <a:gd name="T69" fmla="*/ 0 h 710"/>
                <a:gd name="T70" fmla="*/ 0 w 570"/>
                <a:gd name="T71" fmla="*/ 0 h 710"/>
                <a:gd name="T72" fmla="*/ 0 w 570"/>
                <a:gd name="T73" fmla="*/ 0 h 710"/>
                <a:gd name="T74" fmla="*/ 0 w 570"/>
                <a:gd name="T75" fmla="*/ 0 h 710"/>
                <a:gd name="T76" fmla="*/ 0 w 570"/>
                <a:gd name="T77" fmla="*/ 0 h 710"/>
                <a:gd name="T78" fmla="*/ 0 w 570"/>
                <a:gd name="T79" fmla="*/ 0 h 710"/>
                <a:gd name="T80" fmla="*/ 0 w 570"/>
                <a:gd name="T81" fmla="*/ 0 h 710"/>
                <a:gd name="T82" fmla="*/ 0 w 570"/>
                <a:gd name="T83" fmla="*/ 0 h 710"/>
                <a:gd name="T84" fmla="*/ 0 w 570"/>
                <a:gd name="T85" fmla="*/ 0 h 710"/>
                <a:gd name="T86" fmla="*/ 0 w 570"/>
                <a:gd name="T87" fmla="*/ 0 h 710"/>
                <a:gd name="T88" fmla="*/ 0 w 570"/>
                <a:gd name="T89" fmla="*/ 0 h 710"/>
                <a:gd name="T90" fmla="*/ 0 w 570"/>
                <a:gd name="T91" fmla="*/ 0 h 710"/>
                <a:gd name="T92" fmla="*/ 0 w 570"/>
                <a:gd name="T93" fmla="*/ 0 h 710"/>
                <a:gd name="T94" fmla="*/ 0 w 570"/>
                <a:gd name="T95" fmla="*/ 0 h 710"/>
                <a:gd name="T96" fmla="*/ 0 w 570"/>
                <a:gd name="T97" fmla="*/ 0 h 710"/>
                <a:gd name="T98" fmla="*/ 0 w 570"/>
                <a:gd name="T99" fmla="*/ 0 h 710"/>
                <a:gd name="T100" fmla="*/ 0 w 570"/>
                <a:gd name="T101" fmla="*/ 0 h 710"/>
                <a:gd name="T102" fmla="*/ 0 w 570"/>
                <a:gd name="T103" fmla="*/ 0 h 710"/>
                <a:gd name="T104" fmla="*/ 0 w 570"/>
                <a:gd name="T105" fmla="*/ 0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p>
              <a:pPr>
                <a:defRPr/>
              </a:pPr>
              <a:endParaRPr lang="en-GB">
                <a:latin typeface="+mj-lt"/>
                <a:cs typeface="Arial" pitchFamily="34" charset="0"/>
              </a:endParaRPr>
            </a:p>
          </p:txBody>
        </p:sp>
      </p:grpSp>
    </p:spTree>
    <p:extLst>
      <p:ext uri="{BB962C8B-B14F-4D97-AF65-F5344CB8AC3E}">
        <p14:creationId xmlns:p14="http://schemas.microsoft.com/office/powerpoint/2010/main" val="31617802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theme" Target="../theme/theme3.xml"/><Relationship Id="rId1" Type="http://schemas.openxmlformats.org/officeDocument/2006/relationships/slideLayout" Target="../slideLayouts/slideLayout17.xml"/><Relationship Id="rId2"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theme" Target="../theme/theme4.xml"/><Relationship Id="rId1" Type="http://schemas.openxmlformats.org/officeDocument/2006/relationships/slideLayout" Target="../slideLayouts/slideLayout23.xml"/><Relationship Id="rId2"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4" Type="http://schemas.openxmlformats.org/officeDocument/2006/relationships/slideLayout" Target="../slideLayouts/slideLayout30.xml"/><Relationship Id="rId5" Type="http://schemas.openxmlformats.org/officeDocument/2006/relationships/slideLayout" Target="../slideLayouts/slideLayout31.xml"/><Relationship Id="rId6" Type="http://schemas.openxmlformats.org/officeDocument/2006/relationships/slideLayout" Target="../slideLayouts/slideLayout32.xml"/><Relationship Id="rId7" Type="http://schemas.openxmlformats.org/officeDocument/2006/relationships/theme" Target="../theme/theme5.xml"/><Relationship Id="rId1" Type="http://schemas.openxmlformats.org/officeDocument/2006/relationships/slideLayout" Target="../slideLayouts/slideLayout27.xml"/><Relationship Id="rId2" Type="http://schemas.openxmlformats.org/officeDocument/2006/relationships/slideLayout" Target="../slideLayouts/slideLayout2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5.xml"/><Relationship Id="rId4" Type="http://schemas.openxmlformats.org/officeDocument/2006/relationships/slideLayout" Target="../slideLayouts/slideLayout36.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theme" Target="../theme/theme6.xml"/><Relationship Id="rId1" Type="http://schemas.openxmlformats.org/officeDocument/2006/relationships/slideLayout" Target="../slideLayouts/slideLayout33.xml"/><Relationship Id="rId2" Type="http://schemas.openxmlformats.org/officeDocument/2006/relationships/slideLayout" Target="../slideLayouts/slideLayout3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1.xml"/><Relationship Id="rId4" Type="http://schemas.openxmlformats.org/officeDocument/2006/relationships/slideLayout" Target="../slideLayouts/slideLayout42.xml"/><Relationship Id="rId5" Type="http://schemas.openxmlformats.org/officeDocument/2006/relationships/theme" Target="../theme/theme7.xml"/><Relationship Id="rId1" Type="http://schemas.openxmlformats.org/officeDocument/2006/relationships/slideLayout" Target="../slideLayouts/slideLayout39.xml"/><Relationship Id="rId2"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6064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58621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4236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4236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4236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453FC-9419-4CC9-936E-576C09E650D0}" type="slidenum">
              <a:rPr lang="en-GB" smtClean="0"/>
              <a:t>‹#›</a:t>
            </a:fld>
            <a:endParaRPr lang="en-GB"/>
          </a:p>
        </p:txBody>
      </p:sp>
    </p:spTree>
    <p:extLst>
      <p:ext uri="{BB962C8B-B14F-4D97-AF65-F5344CB8AC3E}">
        <p14:creationId xmlns:p14="http://schemas.microsoft.com/office/powerpoint/2010/main" val="33481900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72" r:id="rId3"/>
    <p:sldLayoutId id="2147483702" r:id="rId4"/>
    <p:sldLayoutId id="2147483703" r:id="rId5"/>
    <p:sldLayoutId id="2147483704" r:id="rId6"/>
    <p:sldLayoutId id="2147483700" r:id="rId7"/>
    <p:sldLayoutId id="2147483715" r:id="rId8"/>
    <p:sldLayoutId id="2147483738" r:id="rId9"/>
    <p:sldLayoutId id="2147483749" r:id="rId10"/>
  </p:sldLayoutIdLst>
  <p:hf hdr="0" ftr="0" dt="0"/>
  <p:txStyles>
    <p:titleStyle>
      <a:lvl1pPr algn="l" defTabSz="914400" rtl="0" eaLnBrk="1" latinLnBrk="0" hangingPunct="1">
        <a:spcBef>
          <a:spcPct val="0"/>
        </a:spcBef>
        <a:buNone/>
        <a:defRPr sz="4400" kern="1200">
          <a:solidFill>
            <a:schemeClr val="bg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60000"/>
            <a:ext cx="8208000" cy="468000"/>
          </a:xfrm>
          <a:prstGeom prst="rect">
            <a:avLst/>
          </a:prstGeom>
        </p:spPr>
        <p:txBody>
          <a:bodyPr vert="horz" lIns="0" tIns="0" rIns="0" bIns="0" rtlCol="0" anchor="t">
            <a:norm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1584000"/>
            <a:ext cx="820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sp>
        <p:nvSpPr>
          <p:cNvPr id="5" name="Footer Placeholder 4"/>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chemeClr val="tx1"/>
                </a:solidFill>
                <a:latin typeface="Georgia" panose="02040502050405020303" pitchFamily="18" charset="0"/>
              </a:defRPr>
            </a:lvl1pPr>
          </a:lstStyle>
          <a:p>
            <a:endParaRPr lang="en-GB" dirty="0"/>
          </a:p>
        </p:txBody>
      </p:sp>
      <p:sp>
        <p:nvSpPr>
          <p:cNvPr id="6" name="Slide Number Placeholder 5"/>
          <p:cNvSpPr>
            <a:spLocks noGrp="1"/>
          </p:cNvSpPr>
          <p:nvPr>
            <p:ph type="sldNum" sz="quarter" idx="4"/>
          </p:nvPr>
        </p:nvSpPr>
        <p:spPr>
          <a:xfrm>
            <a:off x="468311" y="6300000"/>
            <a:ext cx="1080000" cy="180000"/>
          </a:xfrm>
          <a:prstGeom prst="rect">
            <a:avLst/>
          </a:prstGeom>
        </p:spPr>
        <p:txBody>
          <a:bodyPr vert="horz" lIns="0" tIns="0" rIns="0" bIns="0" rtlCol="0" anchor="t" anchorCtr="0"/>
          <a:lstStyle>
            <a:lvl1pPr algn="r">
              <a:defRPr sz="1000" b="1">
                <a:solidFill>
                  <a:schemeClr val="tx1"/>
                </a:solidFill>
              </a:defRPr>
            </a:lvl1pPr>
          </a:lstStyle>
          <a:p>
            <a:pPr algn="l"/>
            <a:r>
              <a:rPr lang="en-GB">
                <a:latin typeface="Georgia" panose="02040502050405020303" pitchFamily="18" charset="0"/>
              </a:rPr>
              <a:t>Slide</a:t>
            </a:r>
            <a:fld id="{0B662254-9070-473A-9788-81A989BEC7EF}" type="slidenum">
              <a:rPr lang="en-GB" smtClean="0"/>
              <a:pPr algn="l"/>
              <a:t>‹#›</a:t>
            </a:fld>
            <a:endParaRPr lang="en-GB" dirty="0"/>
          </a:p>
        </p:txBody>
      </p:sp>
      <p:grpSp>
        <p:nvGrpSpPr>
          <p:cNvPr id="7" name="TwoBirdsLogo1Standard"/>
          <p:cNvGrpSpPr>
            <a:grpSpLocks/>
          </p:cNvGrpSpPr>
          <p:nvPr userDrawn="1"/>
        </p:nvGrpSpPr>
        <p:grpSpPr bwMode="auto">
          <a:xfrm>
            <a:off x="7164288" y="6444000"/>
            <a:ext cx="1500193" cy="265114"/>
            <a:chOff x="385" y="949"/>
            <a:chExt cx="4036" cy="712"/>
          </a:xfrm>
        </p:grpSpPr>
        <p:sp>
          <p:nvSpPr>
            <p:cNvPr id="8" name="Freeform 7"/>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6" name="Freeform 15"/>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7" name="Freeform 16"/>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8" name="Freeform 17"/>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Tree>
    <p:extLst>
      <p:ext uri="{BB962C8B-B14F-4D97-AF65-F5344CB8AC3E}">
        <p14:creationId xmlns:p14="http://schemas.microsoft.com/office/powerpoint/2010/main" val="2646984588"/>
      </p:ext>
    </p:extLst>
  </p:cSld>
  <p:clrMap bg1="lt1" tx1="dk1" bg2="lt2" tx2="dk2" accent1="accent1" accent2="accent2" accent3="accent3" accent4="accent4" accent5="accent5" accent6="accent6" hlink="hlink" folHlink="folHlink"/>
  <p:sldLayoutIdLst>
    <p:sldLayoutId id="2147483662" r:id="rId1"/>
    <p:sldLayoutId id="2147483689" r:id="rId2"/>
    <p:sldLayoutId id="2147483688" r:id="rId3"/>
    <p:sldLayoutId id="2147483690" r:id="rId4"/>
    <p:sldLayoutId id="2147483666" r:id="rId5"/>
    <p:sldLayoutId id="2147483667" r:id="rId6"/>
  </p:sldLayoutIdLst>
  <p:hf hdr="0" dt="0"/>
  <p:txStyles>
    <p:titleStyle>
      <a:lvl1pPr algn="l" defTabSz="914400" rtl="0" eaLnBrk="1" latinLnBrk="0" hangingPunct="1">
        <a:spcBef>
          <a:spcPct val="0"/>
        </a:spcBef>
        <a:buNone/>
        <a:defRPr sz="280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spcBef>
          <a:spcPts val="0"/>
        </a:spcBef>
        <a:spcAft>
          <a:spcPts val="400"/>
        </a:spcAft>
        <a:buFont typeface="Arial" panose="020B0604020202020204" pitchFamily="34" charset="0"/>
        <a:buNone/>
        <a:defRPr sz="1600" b="1" kern="1200">
          <a:solidFill>
            <a:schemeClr val="tx1"/>
          </a:solidFill>
          <a:latin typeface="Georgia" panose="02040502050405020303" pitchFamily="18" charset="0"/>
          <a:ea typeface="+mn-ea"/>
          <a:cs typeface="+mn-cs"/>
        </a:defRPr>
      </a:lvl1pPr>
      <a:lvl2pPr marL="0" indent="0" algn="l" defTabSz="914400" rtl="0" eaLnBrk="1" latinLnBrk="0" hangingPunct="1">
        <a:spcBef>
          <a:spcPts val="0"/>
        </a:spcBef>
        <a:spcAft>
          <a:spcPts val="400"/>
        </a:spcAft>
        <a:buClr>
          <a:schemeClr val="accent1"/>
        </a:buClr>
        <a:buFontTx/>
        <a:buNone/>
        <a:defRPr sz="1600" kern="1200">
          <a:solidFill>
            <a:schemeClr val="accent1"/>
          </a:solidFill>
          <a:latin typeface="Georgia" panose="02040502050405020303" pitchFamily="18" charset="0"/>
          <a:ea typeface="+mn-ea"/>
          <a:cs typeface="+mn-cs"/>
        </a:defRPr>
      </a:lvl2pPr>
      <a:lvl3pPr marL="0"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3pPr>
      <a:lvl4pPr marL="180975" indent="-180975" algn="l" defTabSz="914400" rtl="0" eaLnBrk="1" latinLnBrk="0" hangingPunct="1">
        <a:spcBef>
          <a:spcPts val="0"/>
        </a:spcBef>
        <a:spcAft>
          <a:spcPts val="400"/>
        </a:spcAft>
        <a:buClr>
          <a:schemeClr val="accent1"/>
        </a:buClr>
        <a:buFont typeface="Arial" panose="020B0604020202020204" pitchFamily="34" charset="0"/>
        <a:buChar char="•"/>
        <a:defRPr sz="1600" kern="1200">
          <a:solidFill>
            <a:schemeClr val="tx1"/>
          </a:solidFill>
          <a:latin typeface="Georgia" panose="02040502050405020303" pitchFamily="18" charset="0"/>
          <a:ea typeface="+mn-ea"/>
          <a:cs typeface="+mn-cs"/>
        </a:defRPr>
      </a:lvl4pPr>
      <a:lvl5pPr marL="180975"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5pPr>
      <a:lvl6pPr marL="361950" indent="-180975" algn="l" defTabSz="914400" rtl="0" eaLnBrk="1" latinLnBrk="0" hangingPunct="1">
        <a:spcBef>
          <a:spcPts val="0"/>
        </a:spcBef>
        <a:spcAft>
          <a:spcPts val="400"/>
        </a:spcAft>
        <a:buClr>
          <a:schemeClr val="accent1"/>
        </a:buClr>
        <a:buFont typeface="Georgia" panose="02040502050405020303" pitchFamily="18" charset="0"/>
        <a:buChar char="-"/>
        <a:defRPr sz="1600" kern="1200">
          <a:solidFill>
            <a:schemeClr val="tx1"/>
          </a:solidFill>
          <a:latin typeface="Georgia" panose="02040502050405020303" pitchFamily="18" charset="0"/>
          <a:ea typeface="+mn-ea"/>
          <a:cs typeface="+mn-cs"/>
        </a:defRPr>
      </a:lvl6pPr>
      <a:lvl7pPr marL="360000" indent="0" algn="l" defTabSz="914400" rtl="0" eaLnBrk="1" latinLnBrk="0" hangingPunct="1">
        <a:spcBef>
          <a:spcPts val="0"/>
        </a:spcBef>
        <a:spcAft>
          <a:spcPts val="400"/>
        </a:spcAft>
        <a:buClr>
          <a:schemeClr val="accent1"/>
        </a:buClr>
        <a:buFontTx/>
        <a:buNone/>
        <a:defRPr sz="1600" kern="1200">
          <a:solidFill>
            <a:schemeClr val="tx1"/>
          </a:solidFill>
          <a:latin typeface="Georgia" panose="02040502050405020303" pitchFamily="18" charset="0"/>
          <a:ea typeface="+mn-ea"/>
          <a:cs typeface="+mn-cs"/>
        </a:defRPr>
      </a:lvl7pPr>
      <a:lvl8pPr marL="180975" indent="-180975" algn="l" defTabSz="914400" rtl="0" eaLnBrk="1" latinLnBrk="0" hangingPunct="1">
        <a:spcBef>
          <a:spcPts val="0"/>
        </a:spcBef>
        <a:spcAft>
          <a:spcPts val="400"/>
        </a:spcAft>
        <a:buClr>
          <a:schemeClr val="accent1"/>
        </a:buClr>
        <a:buFont typeface="+mj-lt"/>
        <a:buAutoNum type="arabicPeriod"/>
        <a:defRPr sz="1600" kern="1200">
          <a:solidFill>
            <a:schemeClr val="tx1"/>
          </a:solidFill>
          <a:latin typeface="Georgia" panose="02040502050405020303" pitchFamily="18" charset="0"/>
          <a:ea typeface="+mn-ea"/>
          <a:cs typeface="+mn-cs"/>
        </a:defRPr>
      </a:lvl8pPr>
      <a:lvl9pPr marL="361950" indent="-180975" algn="l" defTabSz="914400" rtl="0" eaLnBrk="1" latinLnBrk="0" hangingPunct="1">
        <a:spcBef>
          <a:spcPts val="0"/>
        </a:spcBef>
        <a:spcAft>
          <a:spcPts val="400"/>
        </a:spcAft>
        <a:buClr>
          <a:schemeClr val="accent1"/>
        </a:buClr>
        <a:buFont typeface="+mj-lt"/>
        <a:buAutoNum type="alphaLcPeriod"/>
        <a:defRPr sz="1600" kern="1200">
          <a:solidFill>
            <a:schemeClr val="tx1"/>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60000"/>
            <a:ext cx="8208000" cy="540000"/>
          </a:xfrm>
          <a:prstGeom prst="rect">
            <a:avLst/>
          </a:prstGeom>
        </p:spPr>
        <p:txBody>
          <a:bodyPr vert="horz" lIns="0" tIns="0" rIns="0" bIns="0" rtlCol="0" anchor="t">
            <a:no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1584000"/>
            <a:ext cx="820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grpSp>
        <p:nvGrpSpPr>
          <p:cNvPr id="7" name="TwoBirdsLogo1Standard"/>
          <p:cNvGrpSpPr>
            <a:grpSpLocks/>
          </p:cNvGrpSpPr>
          <p:nvPr userDrawn="1"/>
        </p:nvGrpSpPr>
        <p:grpSpPr bwMode="auto">
          <a:xfrm>
            <a:off x="7164288" y="6444000"/>
            <a:ext cx="1500193" cy="265114"/>
            <a:chOff x="385" y="949"/>
            <a:chExt cx="4036" cy="712"/>
          </a:xfrm>
        </p:grpSpPr>
        <p:sp>
          <p:nvSpPr>
            <p:cNvPr id="8" name="Freeform 7"/>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6" name="Freeform 15"/>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7" name="Freeform 16"/>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8" name="Freeform 17"/>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
        <p:nvSpPr>
          <p:cNvPr id="19" name="Footer Placeholder 4"/>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chemeClr val="tx1"/>
                </a:solidFill>
                <a:latin typeface="Georgia" panose="02040502050405020303" pitchFamily="18" charset="0"/>
              </a:defRPr>
            </a:lvl1pPr>
          </a:lstStyle>
          <a:p>
            <a:endParaRPr lang="en-GB" dirty="0"/>
          </a:p>
        </p:txBody>
      </p:sp>
      <p:sp>
        <p:nvSpPr>
          <p:cNvPr id="20" name="Slide Number Placeholder 5"/>
          <p:cNvSpPr>
            <a:spLocks noGrp="1"/>
          </p:cNvSpPr>
          <p:nvPr>
            <p:ph type="sldNum" sz="quarter" idx="4"/>
          </p:nvPr>
        </p:nvSpPr>
        <p:spPr>
          <a:xfrm>
            <a:off x="468311" y="6300000"/>
            <a:ext cx="1080000" cy="180000"/>
          </a:xfrm>
          <a:prstGeom prst="rect">
            <a:avLst/>
          </a:prstGeom>
        </p:spPr>
        <p:txBody>
          <a:bodyPr vert="horz" lIns="0" tIns="0" rIns="0" bIns="0" rtlCol="0" anchor="t" anchorCtr="0"/>
          <a:lstStyle>
            <a:lvl1pPr algn="r">
              <a:defRPr sz="1000" b="1">
                <a:solidFill>
                  <a:schemeClr val="tx1"/>
                </a:solidFill>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15763288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dt="0"/>
  <p:txStyles>
    <p:titleStyle>
      <a:lvl1pPr algn="l" defTabSz="914400" rtl="0" eaLnBrk="1" latinLnBrk="0" hangingPunct="1">
        <a:spcBef>
          <a:spcPct val="0"/>
        </a:spcBef>
        <a:buNone/>
        <a:defRPr sz="340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lnSpc>
          <a:spcPct val="110000"/>
        </a:lnSpc>
        <a:spcBef>
          <a:spcPts val="0"/>
        </a:spcBef>
        <a:spcAft>
          <a:spcPts val="400"/>
        </a:spcAft>
        <a:buFont typeface="Arial" panose="020B0604020202020204" pitchFamily="34" charset="0"/>
        <a:buNone/>
        <a:defRPr sz="2600" b="1" kern="1200">
          <a:solidFill>
            <a:schemeClr val="tx1"/>
          </a:solidFill>
          <a:latin typeface="Georgia" panose="02040502050405020303" pitchFamily="18" charset="0"/>
          <a:ea typeface="+mn-ea"/>
          <a:cs typeface="+mn-cs"/>
        </a:defRPr>
      </a:lvl1pPr>
      <a:lvl2pPr marL="0" indent="0" algn="l" defTabSz="914400" rtl="0" eaLnBrk="1" latinLnBrk="0" hangingPunct="1">
        <a:lnSpc>
          <a:spcPct val="110000"/>
        </a:lnSpc>
        <a:spcBef>
          <a:spcPts val="0"/>
        </a:spcBef>
        <a:spcAft>
          <a:spcPts val="400"/>
        </a:spcAft>
        <a:buClr>
          <a:schemeClr val="accent1"/>
        </a:buClr>
        <a:buFontTx/>
        <a:buNone/>
        <a:defRPr sz="2600" kern="1200">
          <a:solidFill>
            <a:schemeClr val="accent1"/>
          </a:solidFill>
          <a:latin typeface="Georgia" panose="02040502050405020303" pitchFamily="18" charset="0"/>
          <a:ea typeface="+mn-ea"/>
          <a:cs typeface="+mn-cs"/>
        </a:defRPr>
      </a:lvl2pPr>
      <a:lvl3pPr marL="0" indent="0" algn="l" defTabSz="914400" rtl="0" eaLnBrk="1" latinLnBrk="0" hangingPunct="1">
        <a:lnSpc>
          <a:spcPct val="110000"/>
        </a:lnSpc>
        <a:spcBef>
          <a:spcPts val="0"/>
        </a:spcBef>
        <a:spcAft>
          <a:spcPts val="400"/>
        </a:spcAft>
        <a:buFontTx/>
        <a:buNone/>
        <a:defRPr sz="2600" kern="1200">
          <a:solidFill>
            <a:schemeClr val="tx1"/>
          </a:solidFill>
          <a:latin typeface="Georgia" panose="02040502050405020303" pitchFamily="18" charset="0"/>
          <a:ea typeface="+mn-ea"/>
          <a:cs typeface="+mn-cs"/>
        </a:defRPr>
      </a:lvl3pPr>
      <a:lvl4pPr marL="180975" indent="-180975" algn="l" defTabSz="914400" rtl="0" eaLnBrk="1" latinLnBrk="0" hangingPunct="1">
        <a:lnSpc>
          <a:spcPct val="110000"/>
        </a:lnSpc>
        <a:spcBef>
          <a:spcPts val="0"/>
        </a:spcBef>
        <a:spcAft>
          <a:spcPts val="400"/>
        </a:spcAft>
        <a:buClr>
          <a:schemeClr val="accent1"/>
        </a:buClr>
        <a:buFont typeface="Arial" panose="020B0604020202020204" pitchFamily="34" charset="0"/>
        <a:buChar char="•"/>
        <a:defRPr sz="2600" kern="1200">
          <a:solidFill>
            <a:schemeClr val="tx1"/>
          </a:solidFill>
          <a:latin typeface="Georgia" panose="02040502050405020303" pitchFamily="18" charset="0"/>
          <a:ea typeface="+mn-ea"/>
          <a:cs typeface="+mn-cs"/>
        </a:defRPr>
      </a:lvl4pPr>
      <a:lvl5pPr marL="180975" indent="0" algn="l" defTabSz="914400" rtl="0" eaLnBrk="1" latinLnBrk="0" hangingPunct="1">
        <a:lnSpc>
          <a:spcPct val="110000"/>
        </a:lnSpc>
        <a:spcBef>
          <a:spcPts val="0"/>
        </a:spcBef>
        <a:spcAft>
          <a:spcPts val="400"/>
        </a:spcAft>
        <a:buFontTx/>
        <a:buNone/>
        <a:defRPr sz="2600" kern="1200">
          <a:solidFill>
            <a:schemeClr val="tx1"/>
          </a:solidFill>
          <a:latin typeface="Georgia" panose="02040502050405020303" pitchFamily="18" charset="0"/>
          <a:ea typeface="+mn-ea"/>
          <a:cs typeface="+mn-cs"/>
        </a:defRPr>
      </a:lvl5pPr>
      <a:lvl6pPr marL="361950" indent="-180975" algn="l" defTabSz="914400" rtl="0" eaLnBrk="1" latinLnBrk="0" hangingPunct="1">
        <a:lnSpc>
          <a:spcPct val="110000"/>
        </a:lnSpc>
        <a:spcBef>
          <a:spcPts val="0"/>
        </a:spcBef>
        <a:spcAft>
          <a:spcPts val="400"/>
        </a:spcAft>
        <a:buClr>
          <a:schemeClr val="accent1"/>
        </a:buClr>
        <a:buFont typeface="Georgia" panose="02040502050405020303" pitchFamily="18" charset="0"/>
        <a:buChar char="-"/>
        <a:defRPr sz="2600" kern="1200">
          <a:solidFill>
            <a:schemeClr val="tx1"/>
          </a:solidFill>
          <a:latin typeface="Georgia" panose="02040502050405020303" pitchFamily="18" charset="0"/>
          <a:ea typeface="+mn-ea"/>
          <a:cs typeface="+mn-cs"/>
        </a:defRPr>
      </a:lvl6pPr>
      <a:lvl7pPr marL="361950" indent="0" algn="l" defTabSz="914400" rtl="0" eaLnBrk="1" latinLnBrk="0" hangingPunct="1">
        <a:lnSpc>
          <a:spcPct val="110000"/>
        </a:lnSpc>
        <a:spcBef>
          <a:spcPts val="0"/>
        </a:spcBef>
        <a:spcAft>
          <a:spcPts val="400"/>
        </a:spcAft>
        <a:buClr>
          <a:schemeClr val="accent1"/>
        </a:buClr>
        <a:buFontTx/>
        <a:buNone/>
        <a:defRPr sz="2600" kern="1200">
          <a:solidFill>
            <a:schemeClr val="tx1"/>
          </a:solidFill>
          <a:latin typeface="Georgia" panose="02040502050405020303" pitchFamily="18" charset="0"/>
          <a:ea typeface="+mn-ea"/>
          <a:cs typeface="+mn-cs"/>
        </a:defRPr>
      </a:lvl7pPr>
      <a:lvl8pPr marL="180975" indent="-180975" algn="l" defTabSz="914400" rtl="0" eaLnBrk="1" latinLnBrk="0" hangingPunct="1">
        <a:lnSpc>
          <a:spcPct val="110000"/>
        </a:lnSpc>
        <a:spcBef>
          <a:spcPts val="0"/>
        </a:spcBef>
        <a:spcAft>
          <a:spcPts val="400"/>
        </a:spcAft>
        <a:buClr>
          <a:schemeClr val="accent1"/>
        </a:buClr>
        <a:buFont typeface="+mj-lt"/>
        <a:buAutoNum type="arabicPeriod"/>
        <a:defRPr sz="2600" kern="1200">
          <a:solidFill>
            <a:schemeClr val="tx1"/>
          </a:solidFill>
          <a:latin typeface="Georgia" panose="02040502050405020303" pitchFamily="18" charset="0"/>
          <a:ea typeface="+mn-ea"/>
          <a:cs typeface="+mn-cs"/>
        </a:defRPr>
      </a:lvl8pPr>
      <a:lvl9pPr marL="361950" indent="-180975" algn="l" defTabSz="914400" rtl="0" eaLnBrk="1" latinLnBrk="0" hangingPunct="1">
        <a:lnSpc>
          <a:spcPct val="110000"/>
        </a:lnSpc>
        <a:spcBef>
          <a:spcPts val="0"/>
        </a:spcBef>
        <a:spcAft>
          <a:spcPts val="400"/>
        </a:spcAft>
        <a:buClr>
          <a:schemeClr val="accent1"/>
        </a:buClr>
        <a:buFont typeface="+mj-lt"/>
        <a:buAutoNum type="alphaLcPeriod"/>
        <a:defRPr sz="2600" kern="1200">
          <a:solidFill>
            <a:schemeClr val="tx1"/>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60000"/>
            <a:ext cx="8208000" cy="432000"/>
          </a:xfrm>
          <a:prstGeom prst="rect">
            <a:avLst/>
          </a:prstGeom>
        </p:spPr>
        <p:txBody>
          <a:bodyPr vert="horz" lIns="0" tIns="0" rIns="0" bIns="0" rtlCol="0" anchor="t">
            <a:norm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1584000"/>
            <a:ext cx="820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grpSp>
        <p:nvGrpSpPr>
          <p:cNvPr id="7" name="TwoBirdsLogo1Standard"/>
          <p:cNvGrpSpPr>
            <a:grpSpLocks/>
          </p:cNvGrpSpPr>
          <p:nvPr userDrawn="1"/>
        </p:nvGrpSpPr>
        <p:grpSpPr bwMode="auto">
          <a:xfrm>
            <a:off x="7164288" y="6444000"/>
            <a:ext cx="1500193" cy="265114"/>
            <a:chOff x="385" y="949"/>
            <a:chExt cx="4036" cy="712"/>
          </a:xfrm>
        </p:grpSpPr>
        <p:sp>
          <p:nvSpPr>
            <p:cNvPr id="8" name="Freeform 7"/>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6" name="Freeform 15"/>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7" name="Freeform 16"/>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8" name="Freeform 17"/>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
        <p:nvSpPr>
          <p:cNvPr id="19" name="Footer Placeholder 4"/>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chemeClr val="tx1"/>
                </a:solidFill>
                <a:latin typeface="Georgia" panose="02040502050405020303" pitchFamily="18" charset="0"/>
              </a:defRPr>
            </a:lvl1pPr>
          </a:lstStyle>
          <a:p>
            <a:endParaRPr lang="en-GB" dirty="0"/>
          </a:p>
        </p:txBody>
      </p:sp>
      <p:sp>
        <p:nvSpPr>
          <p:cNvPr id="20" name="Slide Number Placeholder 5"/>
          <p:cNvSpPr>
            <a:spLocks noGrp="1"/>
          </p:cNvSpPr>
          <p:nvPr>
            <p:ph type="sldNum" sz="quarter" idx="4"/>
          </p:nvPr>
        </p:nvSpPr>
        <p:spPr>
          <a:xfrm>
            <a:off x="468311" y="6300000"/>
            <a:ext cx="1080000" cy="180000"/>
          </a:xfrm>
          <a:prstGeom prst="rect">
            <a:avLst/>
          </a:prstGeom>
        </p:spPr>
        <p:txBody>
          <a:bodyPr vert="horz" lIns="0" tIns="0" rIns="0" bIns="0" rtlCol="0" anchor="t" anchorCtr="0"/>
          <a:lstStyle>
            <a:lvl1pPr algn="r">
              <a:defRPr sz="1000" b="1">
                <a:solidFill>
                  <a:schemeClr val="tx1"/>
                </a:solidFill>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4325630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716" r:id="rId3"/>
    <p:sldLayoutId id="2147483701" r:id="rId4"/>
  </p:sldLayoutIdLst>
  <p:hf hdr="0" dt="0"/>
  <p:txStyles>
    <p:titleStyle>
      <a:lvl1pPr algn="l" defTabSz="914400" rtl="0" eaLnBrk="1" latinLnBrk="0" hangingPunct="1">
        <a:spcBef>
          <a:spcPct val="0"/>
        </a:spcBef>
        <a:buNone/>
        <a:defRPr sz="280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spcBef>
          <a:spcPts val="0"/>
        </a:spcBef>
        <a:spcAft>
          <a:spcPts val="400"/>
        </a:spcAft>
        <a:buFont typeface="Arial" panose="020B0604020202020204" pitchFamily="34" charset="0"/>
        <a:buNone/>
        <a:defRPr sz="1600" b="1" kern="1200">
          <a:solidFill>
            <a:schemeClr val="tx1"/>
          </a:solidFill>
          <a:latin typeface="Georgia" panose="02040502050405020303" pitchFamily="18" charset="0"/>
          <a:ea typeface="+mn-ea"/>
          <a:cs typeface="+mn-cs"/>
        </a:defRPr>
      </a:lvl1pPr>
      <a:lvl2pPr marL="0" indent="0" algn="l" defTabSz="914400" rtl="0" eaLnBrk="1" latinLnBrk="0" hangingPunct="1">
        <a:spcBef>
          <a:spcPts val="0"/>
        </a:spcBef>
        <a:spcAft>
          <a:spcPts val="400"/>
        </a:spcAft>
        <a:buClr>
          <a:schemeClr val="accent1"/>
        </a:buClr>
        <a:buFontTx/>
        <a:buNone/>
        <a:defRPr sz="1600" kern="1200">
          <a:solidFill>
            <a:schemeClr val="accent1"/>
          </a:solidFill>
          <a:latin typeface="Georgia" panose="02040502050405020303" pitchFamily="18" charset="0"/>
          <a:ea typeface="+mn-ea"/>
          <a:cs typeface="+mn-cs"/>
        </a:defRPr>
      </a:lvl2pPr>
      <a:lvl3pPr marL="0"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3pPr>
      <a:lvl4pPr marL="180975" indent="-180975" algn="l" defTabSz="914400" rtl="0" eaLnBrk="1" latinLnBrk="0" hangingPunct="1">
        <a:spcBef>
          <a:spcPts val="0"/>
        </a:spcBef>
        <a:spcAft>
          <a:spcPts val="400"/>
        </a:spcAft>
        <a:buClr>
          <a:schemeClr val="accent1"/>
        </a:buClr>
        <a:buFont typeface="Arial" panose="020B0604020202020204" pitchFamily="34" charset="0"/>
        <a:buChar char="•"/>
        <a:defRPr sz="1600" kern="1200">
          <a:solidFill>
            <a:schemeClr val="tx1"/>
          </a:solidFill>
          <a:latin typeface="Georgia" panose="02040502050405020303" pitchFamily="18" charset="0"/>
          <a:ea typeface="+mn-ea"/>
          <a:cs typeface="+mn-cs"/>
        </a:defRPr>
      </a:lvl4pPr>
      <a:lvl5pPr marL="180975"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5pPr>
      <a:lvl6pPr marL="361950" indent="-180975" algn="l" defTabSz="914400" rtl="0" eaLnBrk="1" latinLnBrk="0" hangingPunct="1">
        <a:spcBef>
          <a:spcPts val="0"/>
        </a:spcBef>
        <a:spcAft>
          <a:spcPts val="400"/>
        </a:spcAft>
        <a:buClr>
          <a:schemeClr val="accent1"/>
        </a:buClr>
        <a:buFont typeface="Georgia" panose="02040502050405020303" pitchFamily="18" charset="0"/>
        <a:buChar char="-"/>
        <a:defRPr sz="1600" kern="1200">
          <a:solidFill>
            <a:schemeClr val="tx1"/>
          </a:solidFill>
          <a:latin typeface="Georgia" panose="02040502050405020303" pitchFamily="18" charset="0"/>
          <a:ea typeface="+mn-ea"/>
          <a:cs typeface="+mn-cs"/>
        </a:defRPr>
      </a:lvl6pPr>
      <a:lvl7pPr marL="361950" indent="0" algn="l" defTabSz="914400" rtl="0" eaLnBrk="1" latinLnBrk="0" hangingPunct="1">
        <a:spcBef>
          <a:spcPts val="0"/>
        </a:spcBef>
        <a:spcAft>
          <a:spcPts val="400"/>
        </a:spcAft>
        <a:buClr>
          <a:schemeClr val="accent1"/>
        </a:buClr>
        <a:buFontTx/>
        <a:buNone/>
        <a:defRPr sz="1600" kern="1200">
          <a:solidFill>
            <a:schemeClr val="tx1"/>
          </a:solidFill>
          <a:latin typeface="Georgia" panose="02040502050405020303" pitchFamily="18" charset="0"/>
          <a:ea typeface="+mn-ea"/>
          <a:cs typeface="+mn-cs"/>
        </a:defRPr>
      </a:lvl7pPr>
      <a:lvl8pPr marL="180975" indent="-180975" algn="l" defTabSz="914400" rtl="0" eaLnBrk="1" latinLnBrk="0" hangingPunct="1">
        <a:spcBef>
          <a:spcPts val="0"/>
        </a:spcBef>
        <a:spcAft>
          <a:spcPts val="400"/>
        </a:spcAft>
        <a:buClr>
          <a:schemeClr val="accent1"/>
        </a:buClr>
        <a:buFont typeface="+mj-lt"/>
        <a:buAutoNum type="arabicPeriod"/>
        <a:defRPr sz="1600" kern="1200">
          <a:solidFill>
            <a:schemeClr val="tx1"/>
          </a:solidFill>
          <a:latin typeface="Georgia" panose="02040502050405020303" pitchFamily="18" charset="0"/>
          <a:ea typeface="+mn-ea"/>
          <a:cs typeface="+mn-cs"/>
        </a:defRPr>
      </a:lvl8pPr>
      <a:lvl9pPr marL="361950" indent="-180975" algn="l" defTabSz="914400" rtl="0" eaLnBrk="1" latinLnBrk="0" hangingPunct="1">
        <a:spcBef>
          <a:spcPts val="0"/>
        </a:spcBef>
        <a:spcAft>
          <a:spcPts val="400"/>
        </a:spcAft>
        <a:buClr>
          <a:schemeClr val="accent1"/>
        </a:buClr>
        <a:buFont typeface="+mj-lt"/>
        <a:buAutoNum type="alphaLcPeriod"/>
        <a:defRPr sz="1600" kern="1200">
          <a:solidFill>
            <a:schemeClr val="tx1"/>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60000"/>
            <a:ext cx="8208000" cy="432000"/>
          </a:xfrm>
          <a:prstGeom prst="rect">
            <a:avLst/>
          </a:prstGeom>
        </p:spPr>
        <p:txBody>
          <a:bodyPr vert="horz" lIns="0" tIns="0" rIns="0" bIns="0" rtlCol="0" anchor="t">
            <a:norm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1584000"/>
            <a:ext cx="820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grpSp>
        <p:nvGrpSpPr>
          <p:cNvPr id="4" name="TwoBirdsLogo2Standard"/>
          <p:cNvGrpSpPr>
            <a:grpSpLocks/>
          </p:cNvGrpSpPr>
          <p:nvPr userDrawn="1"/>
        </p:nvGrpSpPr>
        <p:grpSpPr bwMode="auto">
          <a:xfrm>
            <a:off x="7164288" y="6444000"/>
            <a:ext cx="1500193" cy="265114"/>
            <a:chOff x="385" y="949"/>
            <a:chExt cx="4036" cy="712"/>
          </a:xfrm>
        </p:grpSpPr>
        <p:sp>
          <p:nvSpPr>
            <p:cNvPr id="5" name="Freeform 4"/>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6" name="Freeform 5"/>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7" name="Freeform 6"/>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8" name="Freeform 7"/>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
        <p:nvSpPr>
          <p:cNvPr id="17" name="Slide Number Placeholder 16"/>
          <p:cNvSpPr>
            <a:spLocks noGrp="1"/>
          </p:cNvSpPr>
          <p:nvPr>
            <p:ph type="sldNum" sz="quarter" idx="4"/>
          </p:nvPr>
        </p:nvSpPr>
        <p:spPr>
          <a:xfrm>
            <a:off x="468000" y="6300000"/>
            <a:ext cx="1080000" cy="180000"/>
          </a:xfrm>
          <a:prstGeom prst="rect">
            <a:avLst/>
          </a:prstGeom>
        </p:spPr>
        <p:txBody>
          <a:bodyPr vert="horz" lIns="0" tIns="0" rIns="0" bIns="0" rtlCol="0" anchor="t" anchorCtr="0"/>
          <a:lstStyle>
            <a:lvl1pPr algn="l">
              <a:defRPr sz="1000" b="1">
                <a:solidFill>
                  <a:srgbClr val="FFFFFF"/>
                </a:solidFill>
                <a:latin typeface="Georgia" panose="02040502050405020303" pitchFamily="18" charset="0"/>
              </a:defRPr>
            </a:lvl1pPr>
          </a:lstStyle>
          <a:p>
            <a:r>
              <a:rPr lang="en-GB"/>
              <a:t>Slide </a:t>
            </a:r>
            <a:fld id="{A19B293C-E639-4FE8-A9AB-7081CA125F61}" type="slidenum">
              <a:rPr lang="en-GB" smtClean="0"/>
              <a:pPr/>
              <a:t>‹#›</a:t>
            </a:fld>
            <a:endParaRPr lang="en-GB" dirty="0"/>
          </a:p>
        </p:txBody>
      </p:sp>
      <p:sp>
        <p:nvSpPr>
          <p:cNvPr id="19" name="Footer Placeholder 18"/>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rgbClr val="FFFFFF"/>
                </a:solidFill>
                <a:latin typeface="Georgia" panose="02040502050405020303" pitchFamily="18" charset="0"/>
              </a:defRPr>
            </a:lvl1pPr>
          </a:lstStyle>
          <a:p>
            <a:endParaRPr lang="en-GB" dirty="0"/>
          </a:p>
        </p:txBody>
      </p:sp>
    </p:spTree>
    <p:extLst>
      <p:ext uri="{BB962C8B-B14F-4D97-AF65-F5344CB8AC3E}">
        <p14:creationId xmlns:p14="http://schemas.microsoft.com/office/powerpoint/2010/main" val="1698856400"/>
      </p:ext>
    </p:extLst>
  </p:cSld>
  <p:clrMap bg1="lt1" tx1="dk1" bg2="lt2" tx2="dk2" accent1="accent1" accent2="accent2" accent3="accent3" accent4="accent4" accent5="accent5" accent6="accent6" hlink="hlink" folHlink="folHlink"/>
  <p:sldLayoutIdLst>
    <p:sldLayoutId id="2147483708" r:id="rId1"/>
    <p:sldLayoutId id="2147483732" r:id="rId2"/>
    <p:sldLayoutId id="2147483733" r:id="rId3"/>
    <p:sldLayoutId id="2147483734" r:id="rId4"/>
    <p:sldLayoutId id="2147483735" r:id="rId5"/>
    <p:sldLayoutId id="2147483736" r:id="rId6"/>
  </p:sldLayoutIdLst>
  <p:hf hdr="0" dt="0"/>
  <p:txStyles>
    <p:titleStyle>
      <a:lvl1pPr algn="l" defTabSz="914400" rtl="0" eaLnBrk="1" latinLnBrk="0" hangingPunct="1">
        <a:spcBef>
          <a:spcPct val="0"/>
        </a:spcBef>
        <a:buNone/>
        <a:defRPr sz="340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spcBef>
          <a:spcPts val="0"/>
        </a:spcBef>
        <a:spcAft>
          <a:spcPts val="400"/>
        </a:spcAft>
        <a:buFont typeface="Arial" panose="020B0604020202020204" pitchFamily="34" charset="0"/>
        <a:buNone/>
        <a:defRPr sz="1600" b="1" kern="1200">
          <a:solidFill>
            <a:srgbClr val="FFFFFF"/>
          </a:solidFill>
          <a:latin typeface="Georgia" panose="02040502050405020303" pitchFamily="18" charset="0"/>
          <a:ea typeface="+mn-ea"/>
          <a:cs typeface="+mn-cs"/>
        </a:defRPr>
      </a:lvl1pPr>
      <a:lvl2pPr marL="0" indent="0" algn="l" defTabSz="914400" rtl="0" eaLnBrk="1" latinLnBrk="0" hangingPunct="1">
        <a:spcBef>
          <a:spcPts val="0"/>
        </a:spcBef>
        <a:spcAft>
          <a:spcPts val="400"/>
        </a:spcAft>
        <a:buClr>
          <a:schemeClr val="accent1"/>
        </a:buClr>
        <a:buFontTx/>
        <a:buNone/>
        <a:defRPr sz="1600" kern="1200">
          <a:solidFill>
            <a:srgbClr val="FFFFFF"/>
          </a:solidFill>
          <a:latin typeface="Georgia" panose="02040502050405020303" pitchFamily="18" charset="0"/>
          <a:ea typeface="+mn-ea"/>
          <a:cs typeface="+mn-cs"/>
        </a:defRPr>
      </a:lvl2pPr>
      <a:lvl3pPr marL="0" indent="0" algn="l" defTabSz="914400" rtl="0" eaLnBrk="1" latinLnBrk="0" hangingPunct="1">
        <a:spcBef>
          <a:spcPts val="0"/>
        </a:spcBef>
        <a:spcAft>
          <a:spcPts val="400"/>
        </a:spcAft>
        <a:buFontTx/>
        <a:buNone/>
        <a:defRPr sz="1600" kern="1200">
          <a:solidFill>
            <a:srgbClr val="FFFFFF"/>
          </a:solidFill>
          <a:latin typeface="Georgia" panose="02040502050405020303" pitchFamily="18" charset="0"/>
          <a:ea typeface="+mn-ea"/>
          <a:cs typeface="+mn-cs"/>
        </a:defRPr>
      </a:lvl3pPr>
      <a:lvl4pPr marL="180975" indent="-180975" algn="l" defTabSz="914400" rtl="0" eaLnBrk="1" latinLnBrk="0" hangingPunct="1">
        <a:spcBef>
          <a:spcPts val="0"/>
        </a:spcBef>
        <a:spcAft>
          <a:spcPts val="400"/>
        </a:spcAft>
        <a:buClr>
          <a:schemeClr val="accent1"/>
        </a:buClr>
        <a:buFont typeface="Arial" panose="020B0604020202020204" pitchFamily="34" charset="0"/>
        <a:buChar char="•"/>
        <a:defRPr sz="1600" kern="1200">
          <a:solidFill>
            <a:srgbClr val="FFFFFF"/>
          </a:solidFill>
          <a:latin typeface="Georgia" panose="02040502050405020303" pitchFamily="18" charset="0"/>
          <a:ea typeface="+mn-ea"/>
          <a:cs typeface="+mn-cs"/>
        </a:defRPr>
      </a:lvl4pPr>
      <a:lvl5pPr marL="180975" indent="0" algn="l" defTabSz="914400" rtl="0" eaLnBrk="1" latinLnBrk="0" hangingPunct="1">
        <a:spcBef>
          <a:spcPts val="0"/>
        </a:spcBef>
        <a:spcAft>
          <a:spcPts val="400"/>
        </a:spcAft>
        <a:buFontTx/>
        <a:buNone/>
        <a:defRPr sz="1600" kern="1200">
          <a:solidFill>
            <a:srgbClr val="FFFFFF"/>
          </a:solidFill>
          <a:latin typeface="Georgia" panose="02040502050405020303" pitchFamily="18" charset="0"/>
          <a:ea typeface="+mn-ea"/>
          <a:cs typeface="+mn-cs"/>
        </a:defRPr>
      </a:lvl5pPr>
      <a:lvl6pPr marL="361950" indent="-180975" algn="l" defTabSz="914400" rtl="0" eaLnBrk="1" latinLnBrk="0" hangingPunct="1">
        <a:spcBef>
          <a:spcPts val="0"/>
        </a:spcBef>
        <a:spcAft>
          <a:spcPts val="400"/>
        </a:spcAft>
        <a:buClr>
          <a:schemeClr val="accent1"/>
        </a:buClr>
        <a:buFont typeface="Georgia" panose="02040502050405020303" pitchFamily="18" charset="0"/>
        <a:buChar char="-"/>
        <a:defRPr sz="1600" kern="1200">
          <a:solidFill>
            <a:srgbClr val="FFFFFF"/>
          </a:solidFill>
          <a:latin typeface="Georgia" panose="02040502050405020303" pitchFamily="18" charset="0"/>
          <a:ea typeface="+mn-ea"/>
          <a:cs typeface="+mn-cs"/>
        </a:defRPr>
      </a:lvl6pPr>
      <a:lvl7pPr marL="361950" indent="0" algn="l" defTabSz="914400" rtl="0" eaLnBrk="1" latinLnBrk="0" hangingPunct="1">
        <a:spcBef>
          <a:spcPts val="0"/>
        </a:spcBef>
        <a:spcAft>
          <a:spcPts val="400"/>
        </a:spcAft>
        <a:buClr>
          <a:schemeClr val="accent1"/>
        </a:buClr>
        <a:buFontTx/>
        <a:buNone/>
        <a:defRPr sz="1600" kern="1200">
          <a:solidFill>
            <a:srgbClr val="FFFFFF"/>
          </a:solidFill>
          <a:latin typeface="Georgia" panose="02040502050405020303" pitchFamily="18" charset="0"/>
          <a:ea typeface="+mn-ea"/>
          <a:cs typeface="+mn-cs"/>
        </a:defRPr>
      </a:lvl7pPr>
      <a:lvl8pPr marL="180975" indent="-180975" algn="l" defTabSz="914400" rtl="0" eaLnBrk="1" latinLnBrk="0" hangingPunct="1">
        <a:spcBef>
          <a:spcPts val="0"/>
        </a:spcBef>
        <a:spcAft>
          <a:spcPts val="400"/>
        </a:spcAft>
        <a:buClr>
          <a:schemeClr val="accent1"/>
        </a:buClr>
        <a:buFont typeface="+mj-lt"/>
        <a:buAutoNum type="arabicPeriod"/>
        <a:defRPr sz="1600" kern="1200">
          <a:solidFill>
            <a:srgbClr val="FFFFFF"/>
          </a:solidFill>
          <a:latin typeface="Georgia" panose="02040502050405020303" pitchFamily="18" charset="0"/>
          <a:ea typeface="+mn-ea"/>
          <a:cs typeface="+mn-cs"/>
        </a:defRPr>
      </a:lvl8pPr>
      <a:lvl9pPr marL="361950" indent="-180975" algn="l" defTabSz="914400" rtl="0" eaLnBrk="1" latinLnBrk="0" hangingPunct="1">
        <a:spcBef>
          <a:spcPts val="0"/>
        </a:spcBef>
        <a:spcAft>
          <a:spcPts val="400"/>
        </a:spcAft>
        <a:buClr>
          <a:schemeClr val="accent1"/>
        </a:buClr>
        <a:buFont typeface="+mj-lt"/>
        <a:buAutoNum type="alphaLcPeriod"/>
        <a:defRPr sz="1600" kern="1200">
          <a:solidFill>
            <a:srgbClr val="FFFFFF"/>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2088000"/>
            <a:ext cx="8208000" cy="1440000"/>
          </a:xfrm>
          <a:prstGeom prst="rect">
            <a:avLst/>
          </a:prstGeom>
        </p:spPr>
        <p:txBody>
          <a:bodyPr vert="horz" lIns="0" tIns="0" rIns="0" bIns="0" rtlCol="0" anchor="b" anchorCtr="0">
            <a:norm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3888000"/>
            <a:ext cx="8208000" cy="18000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grpSp>
        <p:nvGrpSpPr>
          <p:cNvPr id="4" name="TwoBirdsLogo2Standard"/>
          <p:cNvGrpSpPr>
            <a:grpSpLocks/>
          </p:cNvGrpSpPr>
          <p:nvPr userDrawn="1"/>
        </p:nvGrpSpPr>
        <p:grpSpPr bwMode="auto">
          <a:xfrm>
            <a:off x="7164288" y="6444000"/>
            <a:ext cx="1500193" cy="265114"/>
            <a:chOff x="385" y="949"/>
            <a:chExt cx="4036" cy="712"/>
          </a:xfrm>
        </p:grpSpPr>
        <p:sp>
          <p:nvSpPr>
            <p:cNvPr id="5" name="Freeform 4"/>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6" name="Freeform 5"/>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7" name="Freeform 6"/>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8" name="Freeform 7"/>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FFFFFF"/>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
        <p:nvSpPr>
          <p:cNvPr id="17" name="Slide Number Placeholder 16"/>
          <p:cNvSpPr>
            <a:spLocks noGrp="1"/>
          </p:cNvSpPr>
          <p:nvPr>
            <p:ph type="sldNum" sz="quarter" idx="4"/>
          </p:nvPr>
        </p:nvSpPr>
        <p:spPr>
          <a:xfrm>
            <a:off x="468000" y="6300000"/>
            <a:ext cx="1080000" cy="180000"/>
          </a:xfrm>
          <a:prstGeom prst="rect">
            <a:avLst/>
          </a:prstGeom>
        </p:spPr>
        <p:txBody>
          <a:bodyPr vert="horz" lIns="0" tIns="0" rIns="0" bIns="0" rtlCol="0" anchor="t" anchorCtr="0"/>
          <a:lstStyle>
            <a:lvl1pPr algn="l">
              <a:defRPr sz="1000" b="1">
                <a:solidFill>
                  <a:srgbClr val="FFFFFF"/>
                </a:solidFill>
                <a:latin typeface="Georgia" panose="02040502050405020303" pitchFamily="18" charset="0"/>
              </a:defRPr>
            </a:lvl1pPr>
          </a:lstStyle>
          <a:p>
            <a:r>
              <a:rPr lang="en-GB" dirty="0"/>
              <a:t>Slide </a:t>
            </a:r>
            <a:fld id="{A19B293C-E639-4FE8-A9AB-7081CA125F61}" type="slidenum">
              <a:rPr lang="en-GB" smtClean="0"/>
              <a:pPr/>
              <a:t>‹#›</a:t>
            </a:fld>
            <a:endParaRPr lang="en-GB" dirty="0"/>
          </a:p>
        </p:txBody>
      </p:sp>
      <p:sp>
        <p:nvSpPr>
          <p:cNvPr id="19" name="Footer Placeholder 18"/>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rgbClr val="FFFFFF"/>
                </a:solidFill>
                <a:latin typeface="Georgia" panose="02040502050405020303" pitchFamily="18" charset="0"/>
              </a:defRPr>
            </a:lvl1pPr>
          </a:lstStyle>
          <a:p>
            <a:endParaRPr lang="en-GB" dirty="0"/>
          </a:p>
        </p:txBody>
      </p:sp>
    </p:spTree>
    <p:extLst>
      <p:ext uri="{BB962C8B-B14F-4D97-AF65-F5344CB8AC3E}">
        <p14:creationId xmlns:p14="http://schemas.microsoft.com/office/powerpoint/2010/main" val="406026575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Lst>
  <p:hf hdr="0" dt="0"/>
  <p:txStyles>
    <p:titleStyle>
      <a:lvl1pPr algn="l" defTabSz="914400" rtl="0" eaLnBrk="1" latinLnBrk="0" hangingPunct="1">
        <a:spcBef>
          <a:spcPct val="0"/>
        </a:spcBef>
        <a:buNone/>
        <a:defRPr sz="3400" kern="1200">
          <a:solidFill>
            <a:schemeClr val="bg2"/>
          </a:solidFill>
          <a:latin typeface="Georgia" panose="02040502050405020303" pitchFamily="18" charset="0"/>
          <a:ea typeface="+mj-ea"/>
          <a:cs typeface="+mj-cs"/>
        </a:defRPr>
      </a:lvl1pPr>
    </p:titleStyle>
    <p:bodyStyle>
      <a:lvl1pPr marL="0" indent="0" algn="l" defTabSz="914400" rtl="0" eaLnBrk="1" latinLnBrk="0" hangingPunct="1">
        <a:spcBef>
          <a:spcPts val="0"/>
        </a:spcBef>
        <a:spcAft>
          <a:spcPts val="400"/>
        </a:spcAft>
        <a:buFont typeface="Arial" panose="020B0604020202020204" pitchFamily="34" charset="0"/>
        <a:buNone/>
        <a:defRPr sz="1600" b="1" kern="1200">
          <a:solidFill>
            <a:schemeClr val="accent1"/>
          </a:solidFill>
          <a:latin typeface="Georgia" panose="02040502050405020303" pitchFamily="18" charset="0"/>
          <a:ea typeface="+mn-ea"/>
          <a:cs typeface="+mn-cs"/>
        </a:defRPr>
      </a:lvl1pPr>
      <a:lvl2pPr marL="0" indent="0" algn="l" defTabSz="914400" rtl="0" eaLnBrk="1" latinLnBrk="0" hangingPunct="1">
        <a:spcBef>
          <a:spcPts val="0"/>
        </a:spcBef>
        <a:spcAft>
          <a:spcPts val="400"/>
        </a:spcAft>
        <a:buClr>
          <a:schemeClr val="accent1"/>
        </a:buClr>
        <a:buFontTx/>
        <a:buNone/>
        <a:defRPr sz="1600" kern="1200">
          <a:solidFill>
            <a:schemeClr val="accent1"/>
          </a:solidFill>
          <a:latin typeface="Georgia" panose="02040502050405020303" pitchFamily="18" charset="0"/>
          <a:ea typeface="+mn-ea"/>
          <a:cs typeface="+mn-cs"/>
        </a:defRPr>
      </a:lvl2pPr>
      <a:lvl3pPr marL="0" indent="0" algn="l" defTabSz="914400" rtl="0" eaLnBrk="1" latinLnBrk="0" hangingPunct="1">
        <a:spcBef>
          <a:spcPts val="0"/>
        </a:spcBef>
        <a:spcAft>
          <a:spcPts val="400"/>
        </a:spcAft>
        <a:buFontTx/>
        <a:buNone/>
        <a:defRPr sz="1600" kern="1200">
          <a:solidFill>
            <a:schemeClr val="accent1"/>
          </a:solidFill>
          <a:latin typeface="Georgia" panose="02040502050405020303" pitchFamily="18" charset="0"/>
          <a:ea typeface="+mn-ea"/>
          <a:cs typeface="+mn-cs"/>
        </a:defRPr>
      </a:lvl3pPr>
      <a:lvl4pPr marL="180975" indent="-180975" algn="l" defTabSz="914400" rtl="0" eaLnBrk="1" latinLnBrk="0" hangingPunct="1">
        <a:spcBef>
          <a:spcPts val="0"/>
        </a:spcBef>
        <a:spcAft>
          <a:spcPts val="400"/>
        </a:spcAft>
        <a:buClr>
          <a:schemeClr val="accent1"/>
        </a:buClr>
        <a:buFont typeface="Arial" panose="020B0604020202020204" pitchFamily="34" charset="0"/>
        <a:buChar char="•"/>
        <a:defRPr sz="1600" kern="1200">
          <a:solidFill>
            <a:schemeClr val="accent1"/>
          </a:solidFill>
          <a:latin typeface="Georgia" panose="02040502050405020303" pitchFamily="18" charset="0"/>
          <a:ea typeface="+mn-ea"/>
          <a:cs typeface="+mn-cs"/>
        </a:defRPr>
      </a:lvl4pPr>
      <a:lvl5pPr marL="180975" indent="0" algn="l" defTabSz="914400" rtl="0" eaLnBrk="1" latinLnBrk="0" hangingPunct="1">
        <a:spcBef>
          <a:spcPts val="0"/>
        </a:spcBef>
        <a:spcAft>
          <a:spcPts val="400"/>
        </a:spcAft>
        <a:buFontTx/>
        <a:buNone/>
        <a:defRPr sz="1600" kern="1200">
          <a:solidFill>
            <a:schemeClr val="accent1"/>
          </a:solidFill>
          <a:latin typeface="Georgia" panose="02040502050405020303" pitchFamily="18" charset="0"/>
          <a:ea typeface="+mn-ea"/>
          <a:cs typeface="+mn-cs"/>
        </a:defRPr>
      </a:lvl5pPr>
      <a:lvl6pPr marL="361950" indent="-180975" algn="l" defTabSz="914400" rtl="0" eaLnBrk="1" latinLnBrk="0" hangingPunct="1">
        <a:spcBef>
          <a:spcPts val="0"/>
        </a:spcBef>
        <a:spcAft>
          <a:spcPts val="400"/>
        </a:spcAft>
        <a:buClr>
          <a:schemeClr val="accent1"/>
        </a:buClr>
        <a:buFont typeface="Georgia" panose="02040502050405020303" pitchFamily="18" charset="0"/>
        <a:buChar char="-"/>
        <a:defRPr sz="1600" kern="1200">
          <a:solidFill>
            <a:schemeClr val="accent1"/>
          </a:solidFill>
          <a:latin typeface="Georgia" panose="02040502050405020303" pitchFamily="18" charset="0"/>
          <a:ea typeface="+mn-ea"/>
          <a:cs typeface="+mn-cs"/>
        </a:defRPr>
      </a:lvl6pPr>
      <a:lvl7pPr marL="361950" indent="0" algn="l" defTabSz="914400" rtl="0" eaLnBrk="1" latinLnBrk="0" hangingPunct="1">
        <a:spcBef>
          <a:spcPts val="0"/>
        </a:spcBef>
        <a:spcAft>
          <a:spcPts val="400"/>
        </a:spcAft>
        <a:buClr>
          <a:schemeClr val="accent1"/>
        </a:buClr>
        <a:buFontTx/>
        <a:buNone/>
        <a:defRPr sz="1600" kern="1200">
          <a:solidFill>
            <a:schemeClr val="accent1"/>
          </a:solidFill>
          <a:latin typeface="Georgia" panose="02040502050405020303" pitchFamily="18" charset="0"/>
          <a:ea typeface="+mn-ea"/>
          <a:cs typeface="+mn-cs"/>
        </a:defRPr>
      </a:lvl7pPr>
      <a:lvl8pPr marL="180975" indent="-180975" algn="l" defTabSz="914400" rtl="0" eaLnBrk="1" latinLnBrk="0" hangingPunct="1">
        <a:spcBef>
          <a:spcPts val="0"/>
        </a:spcBef>
        <a:spcAft>
          <a:spcPts val="400"/>
        </a:spcAft>
        <a:buClr>
          <a:schemeClr val="accent1"/>
        </a:buClr>
        <a:buFont typeface="+mj-lt"/>
        <a:buAutoNum type="arabicPeriod"/>
        <a:defRPr sz="1600" kern="1200">
          <a:solidFill>
            <a:schemeClr val="accent1"/>
          </a:solidFill>
          <a:latin typeface="Georgia" panose="02040502050405020303" pitchFamily="18" charset="0"/>
          <a:ea typeface="+mn-ea"/>
          <a:cs typeface="+mn-cs"/>
        </a:defRPr>
      </a:lvl8pPr>
      <a:lvl9pPr marL="361950" indent="-180975" algn="l" defTabSz="914400" rtl="0" eaLnBrk="1" latinLnBrk="0" hangingPunct="1">
        <a:spcBef>
          <a:spcPts val="0"/>
        </a:spcBef>
        <a:spcAft>
          <a:spcPts val="400"/>
        </a:spcAft>
        <a:buClr>
          <a:schemeClr val="accent1"/>
        </a:buClr>
        <a:buFont typeface="+mj-lt"/>
        <a:buAutoNum type="alphaLcPeriod"/>
        <a:defRPr sz="1600" kern="1200">
          <a:solidFill>
            <a:schemeClr val="accent1"/>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60000"/>
            <a:ext cx="8208000" cy="432000"/>
          </a:xfrm>
          <a:prstGeom prst="rect">
            <a:avLst/>
          </a:prstGeom>
        </p:spPr>
        <p:txBody>
          <a:bodyPr vert="horz" lIns="0" tIns="0" rIns="0" bIns="0" rtlCol="0" anchor="t">
            <a:normAutofit/>
          </a:bodyPr>
          <a:lstStyle/>
          <a:p>
            <a:r>
              <a:rPr lang="en-US" dirty="0"/>
              <a:t>Click to edit Master title style</a:t>
            </a:r>
            <a:endParaRPr lang="en-GB" dirty="0"/>
          </a:p>
        </p:txBody>
      </p:sp>
      <p:sp>
        <p:nvSpPr>
          <p:cNvPr id="3" name="Text Placeholder 2" title="TextStandard"/>
          <p:cNvSpPr>
            <a:spLocks noGrp="1"/>
          </p:cNvSpPr>
          <p:nvPr>
            <p:ph type="body" idx="1"/>
          </p:nvPr>
        </p:nvSpPr>
        <p:spPr>
          <a:xfrm>
            <a:off x="468000" y="1584000"/>
            <a:ext cx="82080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endParaRPr lang="en-GB" dirty="0"/>
          </a:p>
        </p:txBody>
      </p:sp>
      <p:grpSp>
        <p:nvGrpSpPr>
          <p:cNvPr id="7" name="TwoBirdsLogo1Standard"/>
          <p:cNvGrpSpPr>
            <a:grpSpLocks/>
          </p:cNvGrpSpPr>
          <p:nvPr userDrawn="1"/>
        </p:nvGrpSpPr>
        <p:grpSpPr bwMode="auto">
          <a:xfrm>
            <a:off x="7164288" y="6444000"/>
            <a:ext cx="1500193" cy="265114"/>
            <a:chOff x="385" y="949"/>
            <a:chExt cx="4036" cy="712"/>
          </a:xfrm>
        </p:grpSpPr>
        <p:sp>
          <p:nvSpPr>
            <p:cNvPr id="8" name="Freeform 7"/>
            <p:cNvSpPr>
              <a:spLocks/>
            </p:cNvSpPr>
            <p:nvPr userDrawn="1"/>
          </p:nvSpPr>
          <p:spPr bwMode="auto">
            <a:xfrm>
              <a:off x="957" y="1002"/>
              <a:ext cx="128" cy="123"/>
            </a:xfrm>
            <a:custGeom>
              <a:avLst/>
              <a:gdLst>
                <a:gd name="T0" fmla="*/ 65 w 128"/>
                <a:gd name="T1" fmla="*/ 0 h 123"/>
                <a:gd name="T2" fmla="*/ 85 w 128"/>
                <a:gd name="T3" fmla="*/ 3 h 123"/>
                <a:gd name="T4" fmla="*/ 103 w 128"/>
                <a:gd name="T5" fmla="*/ 12 h 123"/>
                <a:gd name="T6" fmla="*/ 116 w 128"/>
                <a:gd name="T7" fmla="*/ 25 h 123"/>
                <a:gd name="T8" fmla="*/ 125 w 128"/>
                <a:gd name="T9" fmla="*/ 43 h 123"/>
                <a:gd name="T10" fmla="*/ 128 w 128"/>
                <a:gd name="T11" fmla="*/ 62 h 123"/>
                <a:gd name="T12" fmla="*/ 125 w 128"/>
                <a:gd name="T13" fmla="*/ 81 h 123"/>
                <a:gd name="T14" fmla="*/ 116 w 128"/>
                <a:gd name="T15" fmla="*/ 98 h 123"/>
                <a:gd name="T16" fmla="*/ 101 w 128"/>
                <a:gd name="T17" fmla="*/ 111 h 123"/>
                <a:gd name="T18" fmla="*/ 84 w 128"/>
                <a:gd name="T19" fmla="*/ 120 h 123"/>
                <a:gd name="T20" fmla="*/ 65 w 128"/>
                <a:gd name="T21" fmla="*/ 123 h 123"/>
                <a:gd name="T22" fmla="*/ 45 w 128"/>
                <a:gd name="T23" fmla="*/ 120 h 123"/>
                <a:gd name="T24" fmla="*/ 27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7 w 128"/>
                <a:gd name="T37" fmla="*/ 12 h 123"/>
                <a:gd name="T38" fmla="*/ 44 w 128"/>
                <a:gd name="T39" fmla="*/ 3 h 123"/>
                <a:gd name="T40" fmla="*/ 65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5" y="0"/>
                  </a:moveTo>
                  <a:lnTo>
                    <a:pt x="85" y="3"/>
                  </a:lnTo>
                  <a:lnTo>
                    <a:pt x="103" y="12"/>
                  </a:lnTo>
                  <a:lnTo>
                    <a:pt x="116" y="25"/>
                  </a:lnTo>
                  <a:lnTo>
                    <a:pt x="125" y="43"/>
                  </a:lnTo>
                  <a:lnTo>
                    <a:pt x="128" y="62"/>
                  </a:lnTo>
                  <a:lnTo>
                    <a:pt x="125" y="81"/>
                  </a:lnTo>
                  <a:lnTo>
                    <a:pt x="116" y="98"/>
                  </a:lnTo>
                  <a:lnTo>
                    <a:pt x="101" y="111"/>
                  </a:lnTo>
                  <a:lnTo>
                    <a:pt x="84" y="120"/>
                  </a:lnTo>
                  <a:lnTo>
                    <a:pt x="65" y="123"/>
                  </a:lnTo>
                  <a:lnTo>
                    <a:pt x="45" y="120"/>
                  </a:lnTo>
                  <a:lnTo>
                    <a:pt x="27" y="111"/>
                  </a:lnTo>
                  <a:lnTo>
                    <a:pt x="13" y="98"/>
                  </a:lnTo>
                  <a:lnTo>
                    <a:pt x="3" y="81"/>
                  </a:lnTo>
                  <a:lnTo>
                    <a:pt x="0" y="62"/>
                  </a:lnTo>
                  <a:lnTo>
                    <a:pt x="3" y="43"/>
                  </a:lnTo>
                  <a:lnTo>
                    <a:pt x="12" y="25"/>
                  </a:lnTo>
                  <a:lnTo>
                    <a:pt x="27" y="12"/>
                  </a:lnTo>
                  <a:lnTo>
                    <a:pt x="44" y="3"/>
                  </a:lnTo>
                  <a:lnTo>
                    <a:pt x="65"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9" name="Freeform 8"/>
            <p:cNvSpPr>
              <a:spLocks/>
            </p:cNvSpPr>
            <p:nvPr userDrawn="1"/>
          </p:nvSpPr>
          <p:spPr bwMode="auto">
            <a:xfrm>
              <a:off x="3391" y="1002"/>
              <a:ext cx="128" cy="123"/>
            </a:xfrm>
            <a:custGeom>
              <a:avLst/>
              <a:gdLst>
                <a:gd name="T0" fmla="*/ 64 w 128"/>
                <a:gd name="T1" fmla="*/ 0 h 123"/>
                <a:gd name="T2" fmla="*/ 85 w 128"/>
                <a:gd name="T3" fmla="*/ 3 h 123"/>
                <a:gd name="T4" fmla="*/ 102 w 128"/>
                <a:gd name="T5" fmla="*/ 12 h 123"/>
                <a:gd name="T6" fmla="*/ 116 w 128"/>
                <a:gd name="T7" fmla="*/ 25 h 123"/>
                <a:gd name="T8" fmla="*/ 124 w 128"/>
                <a:gd name="T9" fmla="*/ 43 h 123"/>
                <a:gd name="T10" fmla="*/ 128 w 128"/>
                <a:gd name="T11" fmla="*/ 62 h 123"/>
                <a:gd name="T12" fmla="*/ 124 w 128"/>
                <a:gd name="T13" fmla="*/ 81 h 123"/>
                <a:gd name="T14" fmla="*/ 116 w 128"/>
                <a:gd name="T15" fmla="*/ 98 h 123"/>
                <a:gd name="T16" fmla="*/ 101 w 128"/>
                <a:gd name="T17" fmla="*/ 111 h 123"/>
                <a:gd name="T18" fmla="*/ 84 w 128"/>
                <a:gd name="T19" fmla="*/ 120 h 123"/>
                <a:gd name="T20" fmla="*/ 64 w 128"/>
                <a:gd name="T21" fmla="*/ 123 h 123"/>
                <a:gd name="T22" fmla="*/ 45 w 128"/>
                <a:gd name="T23" fmla="*/ 120 h 123"/>
                <a:gd name="T24" fmla="*/ 26 w 128"/>
                <a:gd name="T25" fmla="*/ 111 h 123"/>
                <a:gd name="T26" fmla="*/ 13 w 128"/>
                <a:gd name="T27" fmla="*/ 98 h 123"/>
                <a:gd name="T28" fmla="*/ 3 w 128"/>
                <a:gd name="T29" fmla="*/ 81 h 123"/>
                <a:gd name="T30" fmla="*/ 0 w 128"/>
                <a:gd name="T31" fmla="*/ 62 h 123"/>
                <a:gd name="T32" fmla="*/ 3 w 128"/>
                <a:gd name="T33" fmla="*/ 43 h 123"/>
                <a:gd name="T34" fmla="*/ 12 w 128"/>
                <a:gd name="T35" fmla="*/ 25 h 123"/>
                <a:gd name="T36" fmla="*/ 26 w 128"/>
                <a:gd name="T37" fmla="*/ 12 h 123"/>
                <a:gd name="T38" fmla="*/ 44 w 128"/>
                <a:gd name="T39" fmla="*/ 3 h 123"/>
                <a:gd name="T40" fmla="*/ 64 w 128"/>
                <a:gd name="T41" fmla="*/ 0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8" h="123">
                  <a:moveTo>
                    <a:pt x="64" y="0"/>
                  </a:moveTo>
                  <a:lnTo>
                    <a:pt x="85" y="3"/>
                  </a:lnTo>
                  <a:lnTo>
                    <a:pt x="102" y="12"/>
                  </a:lnTo>
                  <a:lnTo>
                    <a:pt x="116" y="25"/>
                  </a:lnTo>
                  <a:lnTo>
                    <a:pt x="124" y="43"/>
                  </a:lnTo>
                  <a:lnTo>
                    <a:pt x="128" y="62"/>
                  </a:lnTo>
                  <a:lnTo>
                    <a:pt x="124" y="81"/>
                  </a:lnTo>
                  <a:lnTo>
                    <a:pt x="116" y="98"/>
                  </a:lnTo>
                  <a:lnTo>
                    <a:pt x="101" y="111"/>
                  </a:lnTo>
                  <a:lnTo>
                    <a:pt x="84" y="120"/>
                  </a:lnTo>
                  <a:lnTo>
                    <a:pt x="64" y="123"/>
                  </a:lnTo>
                  <a:lnTo>
                    <a:pt x="45" y="120"/>
                  </a:lnTo>
                  <a:lnTo>
                    <a:pt x="26" y="111"/>
                  </a:lnTo>
                  <a:lnTo>
                    <a:pt x="13" y="98"/>
                  </a:lnTo>
                  <a:lnTo>
                    <a:pt x="3" y="81"/>
                  </a:lnTo>
                  <a:lnTo>
                    <a:pt x="0" y="62"/>
                  </a:lnTo>
                  <a:lnTo>
                    <a:pt x="3" y="43"/>
                  </a:lnTo>
                  <a:lnTo>
                    <a:pt x="12" y="25"/>
                  </a:lnTo>
                  <a:lnTo>
                    <a:pt x="26" y="12"/>
                  </a:lnTo>
                  <a:lnTo>
                    <a:pt x="44" y="3"/>
                  </a:lnTo>
                  <a:lnTo>
                    <a:pt x="6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0" name="Freeform 9"/>
            <p:cNvSpPr>
              <a:spLocks noEditPoints="1"/>
            </p:cNvSpPr>
            <p:nvPr userDrawn="1"/>
          </p:nvSpPr>
          <p:spPr bwMode="auto">
            <a:xfrm>
              <a:off x="385" y="1026"/>
              <a:ext cx="508" cy="624"/>
            </a:xfrm>
            <a:custGeom>
              <a:avLst/>
              <a:gdLst>
                <a:gd name="T0" fmla="*/ 178 w 508"/>
                <a:gd name="T1" fmla="*/ 511 h 624"/>
                <a:gd name="T2" fmla="*/ 181 w 508"/>
                <a:gd name="T3" fmla="*/ 550 h 624"/>
                <a:gd name="T4" fmla="*/ 197 w 508"/>
                <a:gd name="T5" fmla="*/ 570 h 624"/>
                <a:gd name="T6" fmla="*/ 235 w 508"/>
                <a:gd name="T7" fmla="*/ 577 h 624"/>
                <a:gd name="T8" fmla="*/ 296 w 508"/>
                <a:gd name="T9" fmla="*/ 576 h 624"/>
                <a:gd name="T10" fmla="*/ 345 w 508"/>
                <a:gd name="T11" fmla="*/ 561 h 624"/>
                <a:gd name="T12" fmla="*/ 378 w 508"/>
                <a:gd name="T13" fmla="*/ 532 h 624"/>
                <a:gd name="T14" fmla="*/ 394 w 508"/>
                <a:gd name="T15" fmla="*/ 488 h 624"/>
                <a:gd name="T16" fmla="*/ 394 w 508"/>
                <a:gd name="T17" fmla="*/ 427 h 624"/>
                <a:gd name="T18" fmla="*/ 380 w 508"/>
                <a:gd name="T19" fmla="*/ 375 h 624"/>
                <a:gd name="T20" fmla="*/ 346 w 508"/>
                <a:gd name="T21" fmla="*/ 342 h 624"/>
                <a:gd name="T22" fmla="*/ 295 w 508"/>
                <a:gd name="T23" fmla="*/ 327 h 624"/>
                <a:gd name="T24" fmla="*/ 178 w 508"/>
                <a:gd name="T25" fmla="*/ 325 h 624"/>
                <a:gd name="T26" fmla="*/ 195 w 508"/>
                <a:gd name="T27" fmla="*/ 49 h 624"/>
                <a:gd name="T28" fmla="*/ 178 w 508"/>
                <a:gd name="T29" fmla="*/ 277 h 624"/>
                <a:gd name="T30" fmla="*/ 280 w 508"/>
                <a:gd name="T31" fmla="*/ 275 h 624"/>
                <a:gd name="T32" fmla="*/ 328 w 508"/>
                <a:gd name="T33" fmla="*/ 256 h 624"/>
                <a:gd name="T34" fmla="*/ 359 w 508"/>
                <a:gd name="T35" fmla="*/ 220 h 624"/>
                <a:gd name="T36" fmla="*/ 368 w 508"/>
                <a:gd name="T37" fmla="*/ 167 h 624"/>
                <a:gd name="T38" fmla="*/ 362 w 508"/>
                <a:gd name="T39" fmla="*/ 110 h 624"/>
                <a:gd name="T40" fmla="*/ 342 w 508"/>
                <a:gd name="T41" fmla="*/ 74 h 624"/>
                <a:gd name="T42" fmla="*/ 304 w 508"/>
                <a:gd name="T43" fmla="*/ 54 h 624"/>
                <a:gd name="T44" fmla="*/ 245 w 508"/>
                <a:gd name="T45" fmla="*/ 48 h 624"/>
                <a:gd name="T46" fmla="*/ 0 w 508"/>
                <a:gd name="T47" fmla="*/ 0 h 624"/>
                <a:gd name="T48" fmla="*/ 299 w 508"/>
                <a:gd name="T49" fmla="*/ 3 h 624"/>
                <a:gd name="T50" fmla="*/ 376 w 508"/>
                <a:gd name="T51" fmla="*/ 17 h 624"/>
                <a:gd name="T52" fmla="*/ 431 w 508"/>
                <a:gd name="T53" fmla="*/ 47 h 624"/>
                <a:gd name="T54" fmla="*/ 464 w 508"/>
                <a:gd name="T55" fmla="*/ 91 h 624"/>
                <a:gd name="T56" fmla="*/ 475 w 508"/>
                <a:gd name="T57" fmla="*/ 150 h 624"/>
                <a:gd name="T58" fmla="*/ 464 w 508"/>
                <a:gd name="T59" fmla="*/ 209 h 624"/>
                <a:gd name="T60" fmla="*/ 430 w 508"/>
                <a:gd name="T61" fmla="*/ 254 h 624"/>
                <a:gd name="T62" fmla="*/ 373 w 508"/>
                <a:gd name="T63" fmla="*/ 285 h 624"/>
                <a:gd name="T64" fmla="*/ 376 w 508"/>
                <a:gd name="T65" fmla="*/ 302 h 624"/>
                <a:gd name="T66" fmla="*/ 440 w 508"/>
                <a:gd name="T67" fmla="*/ 325 h 624"/>
                <a:gd name="T68" fmla="*/ 484 w 508"/>
                <a:gd name="T69" fmla="*/ 363 h 624"/>
                <a:gd name="T70" fmla="*/ 506 w 508"/>
                <a:gd name="T71" fmla="*/ 416 h 624"/>
                <a:gd name="T72" fmla="*/ 506 w 508"/>
                <a:gd name="T73" fmla="*/ 479 h 624"/>
                <a:gd name="T74" fmla="*/ 485 w 508"/>
                <a:gd name="T75" fmla="*/ 535 h 624"/>
                <a:gd name="T76" fmla="*/ 446 w 508"/>
                <a:gd name="T77" fmla="*/ 577 h 624"/>
                <a:gd name="T78" fmla="*/ 389 w 508"/>
                <a:gd name="T79" fmla="*/ 607 h 624"/>
                <a:gd name="T80" fmla="*/ 316 w 508"/>
                <a:gd name="T81" fmla="*/ 622 h 624"/>
                <a:gd name="T82" fmla="*/ 0 w 508"/>
                <a:gd name="T83" fmla="*/ 624 h 624"/>
                <a:gd name="T84" fmla="*/ 48 w 508"/>
                <a:gd name="T85" fmla="*/ 577 h 624"/>
                <a:gd name="T86" fmla="*/ 66 w 508"/>
                <a:gd name="T87" fmla="*/ 570 h 624"/>
                <a:gd name="T88" fmla="*/ 72 w 508"/>
                <a:gd name="T89" fmla="*/ 548 h 624"/>
                <a:gd name="T90" fmla="*/ 69 w 508"/>
                <a:gd name="T91" fmla="*/ 57 h 624"/>
                <a:gd name="T92" fmla="*/ 48 w 508"/>
                <a:gd name="T93" fmla="*/ 48 h 624"/>
                <a:gd name="T94" fmla="*/ 0 w 508"/>
                <a:gd name="T95" fmla="*/ 0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8" h="624">
                  <a:moveTo>
                    <a:pt x="178" y="325"/>
                  </a:moveTo>
                  <a:lnTo>
                    <a:pt x="178" y="511"/>
                  </a:lnTo>
                  <a:lnTo>
                    <a:pt x="179" y="533"/>
                  </a:lnTo>
                  <a:lnTo>
                    <a:pt x="181" y="550"/>
                  </a:lnTo>
                  <a:lnTo>
                    <a:pt x="187" y="563"/>
                  </a:lnTo>
                  <a:lnTo>
                    <a:pt x="197" y="570"/>
                  </a:lnTo>
                  <a:lnTo>
                    <a:pt x="213" y="575"/>
                  </a:lnTo>
                  <a:lnTo>
                    <a:pt x="235" y="577"/>
                  </a:lnTo>
                  <a:lnTo>
                    <a:pt x="266" y="577"/>
                  </a:lnTo>
                  <a:lnTo>
                    <a:pt x="296" y="576"/>
                  </a:lnTo>
                  <a:lnTo>
                    <a:pt x="323" y="570"/>
                  </a:lnTo>
                  <a:lnTo>
                    <a:pt x="345" y="561"/>
                  </a:lnTo>
                  <a:lnTo>
                    <a:pt x="364" y="548"/>
                  </a:lnTo>
                  <a:lnTo>
                    <a:pt x="378" y="532"/>
                  </a:lnTo>
                  <a:lnTo>
                    <a:pt x="388" y="511"/>
                  </a:lnTo>
                  <a:lnTo>
                    <a:pt x="394" y="488"/>
                  </a:lnTo>
                  <a:lnTo>
                    <a:pt x="397" y="460"/>
                  </a:lnTo>
                  <a:lnTo>
                    <a:pt x="394" y="427"/>
                  </a:lnTo>
                  <a:lnTo>
                    <a:pt x="389" y="398"/>
                  </a:lnTo>
                  <a:lnTo>
                    <a:pt x="380" y="375"/>
                  </a:lnTo>
                  <a:lnTo>
                    <a:pt x="365" y="357"/>
                  </a:lnTo>
                  <a:lnTo>
                    <a:pt x="346" y="342"/>
                  </a:lnTo>
                  <a:lnTo>
                    <a:pt x="323" y="332"/>
                  </a:lnTo>
                  <a:lnTo>
                    <a:pt x="295" y="327"/>
                  </a:lnTo>
                  <a:lnTo>
                    <a:pt x="262" y="325"/>
                  </a:lnTo>
                  <a:lnTo>
                    <a:pt x="178" y="325"/>
                  </a:lnTo>
                  <a:close/>
                  <a:moveTo>
                    <a:pt x="218" y="48"/>
                  </a:moveTo>
                  <a:lnTo>
                    <a:pt x="195" y="49"/>
                  </a:lnTo>
                  <a:lnTo>
                    <a:pt x="178" y="52"/>
                  </a:lnTo>
                  <a:lnTo>
                    <a:pt x="178" y="277"/>
                  </a:lnTo>
                  <a:lnTo>
                    <a:pt x="250" y="277"/>
                  </a:lnTo>
                  <a:lnTo>
                    <a:pt x="280" y="275"/>
                  </a:lnTo>
                  <a:lnTo>
                    <a:pt x="306" y="267"/>
                  </a:lnTo>
                  <a:lnTo>
                    <a:pt x="328" y="256"/>
                  </a:lnTo>
                  <a:lnTo>
                    <a:pt x="345" y="239"/>
                  </a:lnTo>
                  <a:lnTo>
                    <a:pt x="359" y="220"/>
                  </a:lnTo>
                  <a:lnTo>
                    <a:pt x="366" y="195"/>
                  </a:lnTo>
                  <a:lnTo>
                    <a:pt x="368" y="167"/>
                  </a:lnTo>
                  <a:lnTo>
                    <a:pt x="367" y="136"/>
                  </a:lnTo>
                  <a:lnTo>
                    <a:pt x="362" y="110"/>
                  </a:lnTo>
                  <a:lnTo>
                    <a:pt x="354" y="90"/>
                  </a:lnTo>
                  <a:lnTo>
                    <a:pt x="342" y="74"/>
                  </a:lnTo>
                  <a:lnTo>
                    <a:pt x="324" y="61"/>
                  </a:lnTo>
                  <a:lnTo>
                    <a:pt x="304" y="54"/>
                  </a:lnTo>
                  <a:lnTo>
                    <a:pt x="277" y="49"/>
                  </a:lnTo>
                  <a:lnTo>
                    <a:pt x="245" y="48"/>
                  </a:lnTo>
                  <a:lnTo>
                    <a:pt x="218" y="48"/>
                  </a:lnTo>
                  <a:close/>
                  <a:moveTo>
                    <a:pt x="0" y="0"/>
                  </a:moveTo>
                  <a:lnTo>
                    <a:pt x="252" y="0"/>
                  </a:lnTo>
                  <a:lnTo>
                    <a:pt x="299" y="3"/>
                  </a:lnTo>
                  <a:lnTo>
                    <a:pt x="340" y="8"/>
                  </a:lnTo>
                  <a:lnTo>
                    <a:pt x="376" y="17"/>
                  </a:lnTo>
                  <a:lnTo>
                    <a:pt x="406" y="30"/>
                  </a:lnTo>
                  <a:lnTo>
                    <a:pt x="431" y="47"/>
                  </a:lnTo>
                  <a:lnTo>
                    <a:pt x="451" y="66"/>
                  </a:lnTo>
                  <a:lnTo>
                    <a:pt x="464" y="91"/>
                  </a:lnTo>
                  <a:lnTo>
                    <a:pt x="473" y="118"/>
                  </a:lnTo>
                  <a:lnTo>
                    <a:pt x="475" y="150"/>
                  </a:lnTo>
                  <a:lnTo>
                    <a:pt x="473" y="182"/>
                  </a:lnTo>
                  <a:lnTo>
                    <a:pt x="464" y="209"/>
                  </a:lnTo>
                  <a:lnTo>
                    <a:pt x="449" y="233"/>
                  </a:lnTo>
                  <a:lnTo>
                    <a:pt x="430" y="254"/>
                  </a:lnTo>
                  <a:lnTo>
                    <a:pt x="404" y="271"/>
                  </a:lnTo>
                  <a:lnTo>
                    <a:pt x="373" y="285"/>
                  </a:lnTo>
                  <a:lnTo>
                    <a:pt x="335" y="294"/>
                  </a:lnTo>
                  <a:lnTo>
                    <a:pt x="376" y="302"/>
                  </a:lnTo>
                  <a:lnTo>
                    <a:pt x="410" y="311"/>
                  </a:lnTo>
                  <a:lnTo>
                    <a:pt x="440" y="325"/>
                  </a:lnTo>
                  <a:lnTo>
                    <a:pt x="464" y="342"/>
                  </a:lnTo>
                  <a:lnTo>
                    <a:pt x="484" y="363"/>
                  </a:lnTo>
                  <a:lnTo>
                    <a:pt x="497" y="387"/>
                  </a:lnTo>
                  <a:lnTo>
                    <a:pt x="506" y="416"/>
                  </a:lnTo>
                  <a:lnTo>
                    <a:pt x="508" y="448"/>
                  </a:lnTo>
                  <a:lnTo>
                    <a:pt x="506" y="479"/>
                  </a:lnTo>
                  <a:lnTo>
                    <a:pt x="498" y="509"/>
                  </a:lnTo>
                  <a:lnTo>
                    <a:pt x="485" y="535"/>
                  </a:lnTo>
                  <a:lnTo>
                    <a:pt x="468" y="558"/>
                  </a:lnTo>
                  <a:lnTo>
                    <a:pt x="446" y="577"/>
                  </a:lnTo>
                  <a:lnTo>
                    <a:pt x="420" y="593"/>
                  </a:lnTo>
                  <a:lnTo>
                    <a:pt x="389" y="607"/>
                  </a:lnTo>
                  <a:lnTo>
                    <a:pt x="355" y="617"/>
                  </a:lnTo>
                  <a:lnTo>
                    <a:pt x="316" y="622"/>
                  </a:lnTo>
                  <a:lnTo>
                    <a:pt x="274" y="624"/>
                  </a:lnTo>
                  <a:lnTo>
                    <a:pt x="0" y="624"/>
                  </a:lnTo>
                  <a:lnTo>
                    <a:pt x="0" y="577"/>
                  </a:lnTo>
                  <a:lnTo>
                    <a:pt x="48" y="577"/>
                  </a:lnTo>
                  <a:lnTo>
                    <a:pt x="59" y="576"/>
                  </a:lnTo>
                  <a:lnTo>
                    <a:pt x="66" y="570"/>
                  </a:lnTo>
                  <a:lnTo>
                    <a:pt x="71" y="559"/>
                  </a:lnTo>
                  <a:lnTo>
                    <a:pt x="72" y="548"/>
                  </a:lnTo>
                  <a:lnTo>
                    <a:pt x="72" y="69"/>
                  </a:lnTo>
                  <a:lnTo>
                    <a:pt x="69" y="57"/>
                  </a:lnTo>
                  <a:lnTo>
                    <a:pt x="60" y="50"/>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1" name="Freeform 10"/>
            <p:cNvSpPr>
              <a:spLocks/>
            </p:cNvSpPr>
            <p:nvPr userDrawn="1"/>
          </p:nvSpPr>
          <p:spPr bwMode="auto">
            <a:xfrm>
              <a:off x="1155" y="1176"/>
              <a:ext cx="347" cy="474"/>
            </a:xfrm>
            <a:custGeom>
              <a:avLst/>
              <a:gdLst>
                <a:gd name="T0" fmla="*/ 306 w 347"/>
                <a:gd name="T1" fmla="*/ 2 h 474"/>
                <a:gd name="T2" fmla="*/ 335 w 347"/>
                <a:gd name="T3" fmla="*/ 22 h 474"/>
                <a:gd name="T4" fmla="*/ 347 w 347"/>
                <a:gd name="T5" fmla="*/ 57 h 474"/>
                <a:gd name="T6" fmla="*/ 339 w 347"/>
                <a:gd name="T7" fmla="*/ 88 h 474"/>
                <a:gd name="T8" fmla="*/ 320 w 347"/>
                <a:gd name="T9" fmla="*/ 105 h 474"/>
                <a:gd name="T10" fmla="*/ 295 w 347"/>
                <a:gd name="T11" fmla="*/ 111 h 474"/>
                <a:gd name="T12" fmla="*/ 263 w 347"/>
                <a:gd name="T13" fmla="*/ 106 h 474"/>
                <a:gd name="T14" fmla="*/ 246 w 347"/>
                <a:gd name="T15" fmla="*/ 90 h 474"/>
                <a:gd name="T16" fmla="*/ 238 w 347"/>
                <a:gd name="T17" fmla="*/ 74 h 474"/>
                <a:gd name="T18" fmla="*/ 231 w 347"/>
                <a:gd name="T19" fmla="*/ 68 h 474"/>
                <a:gd name="T20" fmla="*/ 224 w 347"/>
                <a:gd name="T21" fmla="*/ 67 h 474"/>
                <a:gd name="T22" fmla="*/ 198 w 347"/>
                <a:gd name="T23" fmla="*/ 76 h 474"/>
                <a:gd name="T24" fmla="*/ 170 w 347"/>
                <a:gd name="T25" fmla="*/ 94 h 474"/>
                <a:gd name="T26" fmla="*/ 159 w 347"/>
                <a:gd name="T27" fmla="*/ 405 h 474"/>
                <a:gd name="T28" fmla="*/ 164 w 347"/>
                <a:gd name="T29" fmla="*/ 426 h 474"/>
                <a:gd name="T30" fmla="*/ 175 w 347"/>
                <a:gd name="T31" fmla="*/ 434 h 474"/>
                <a:gd name="T32" fmla="*/ 227 w 347"/>
                <a:gd name="T33" fmla="*/ 474 h 474"/>
                <a:gd name="T34" fmla="*/ 1 w 347"/>
                <a:gd name="T35" fmla="*/ 434 h 474"/>
                <a:gd name="T36" fmla="*/ 51 w 347"/>
                <a:gd name="T37" fmla="*/ 431 h 474"/>
                <a:gd name="T38" fmla="*/ 60 w 347"/>
                <a:gd name="T39" fmla="*/ 418 h 474"/>
                <a:gd name="T40" fmla="*/ 61 w 347"/>
                <a:gd name="T41" fmla="*/ 402 h 474"/>
                <a:gd name="T42" fmla="*/ 62 w 347"/>
                <a:gd name="T43" fmla="*/ 112 h 474"/>
                <a:gd name="T44" fmla="*/ 61 w 347"/>
                <a:gd name="T45" fmla="*/ 90 h 474"/>
                <a:gd name="T46" fmla="*/ 49 w 347"/>
                <a:gd name="T47" fmla="*/ 73 h 474"/>
                <a:gd name="T48" fmla="*/ 0 w 347"/>
                <a:gd name="T49" fmla="*/ 72 h 474"/>
                <a:gd name="T50" fmla="*/ 153 w 347"/>
                <a:gd name="T51" fmla="*/ 25 h 474"/>
                <a:gd name="T52" fmla="*/ 158 w 347"/>
                <a:gd name="T53" fmla="*/ 29 h 474"/>
                <a:gd name="T54" fmla="*/ 160 w 347"/>
                <a:gd name="T55" fmla="*/ 35 h 474"/>
                <a:gd name="T56" fmla="*/ 159 w 347"/>
                <a:gd name="T57" fmla="*/ 38 h 474"/>
                <a:gd name="T58" fmla="*/ 180 w 347"/>
                <a:gd name="T59" fmla="*/ 38 h 474"/>
                <a:gd name="T60" fmla="*/ 230 w 347"/>
                <a:gd name="T61" fmla="*/ 11 h 474"/>
                <a:gd name="T62" fmla="*/ 284 w 347"/>
                <a:gd name="T63" fmla="*/ 0 h 4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47" h="474">
                  <a:moveTo>
                    <a:pt x="284" y="0"/>
                  </a:moveTo>
                  <a:lnTo>
                    <a:pt x="306" y="2"/>
                  </a:lnTo>
                  <a:lnTo>
                    <a:pt x="323" y="10"/>
                  </a:lnTo>
                  <a:lnTo>
                    <a:pt x="335" y="22"/>
                  </a:lnTo>
                  <a:lnTo>
                    <a:pt x="344" y="38"/>
                  </a:lnTo>
                  <a:lnTo>
                    <a:pt x="347" y="57"/>
                  </a:lnTo>
                  <a:lnTo>
                    <a:pt x="344" y="74"/>
                  </a:lnTo>
                  <a:lnTo>
                    <a:pt x="339" y="88"/>
                  </a:lnTo>
                  <a:lnTo>
                    <a:pt x="331" y="98"/>
                  </a:lnTo>
                  <a:lnTo>
                    <a:pt x="320" y="105"/>
                  </a:lnTo>
                  <a:lnTo>
                    <a:pt x="307" y="110"/>
                  </a:lnTo>
                  <a:lnTo>
                    <a:pt x="295" y="111"/>
                  </a:lnTo>
                  <a:lnTo>
                    <a:pt x="277" y="110"/>
                  </a:lnTo>
                  <a:lnTo>
                    <a:pt x="263" y="106"/>
                  </a:lnTo>
                  <a:lnTo>
                    <a:pt x="253" y="99"/>
                  </a:lnTo>
                  <a:lnTo>
                    <a:pt x="246" y="90"/>
                  </a:lnTo>
                  <a:lnTo>
                    <a:pt x="240" y="79"/>
                  </a:lnTo>
                  <a:lnTo>
                    <a:pt x="238" y="74"/>
                  </a:lnTo>
                  <a:lnTo>
                    <a:pt x="235" y="71"/>
                  </a:lnTo>
                  <a:lnTo>
                    <a:pt x="231" y="68"/>
                  </a:lnTo>
                  <a:lnTo>
                    <a:pt x="228" y="67"/>
                  </a:lnTo>
                  <a:lnTo>
                    <a:pt x="224" y="67"/>
                  </a:lnTo>
                  <a:lnTo>
                    <a:pt x="213" y="70"/>
                  </a:lnTo>
                  <a:lnTo>
                    <a:pt x="198" y="76"/>
                  </a:lnTo>
                  <a:lnTo>
                    <a:pt x="185" y="83"/>
                  </a:lnTo>
                  <a:lnTo>
                    <a:pt x="170" y="94"/>
                  </a:lnTo>
                  <a:lnTo>
                    <a:pt x="159" y="104"/>
                  </a:lnTo>
                  <a:lnTo>
                    <a:pt x="159" y="405"/>
                  </a:lnTo>
                  <a:lnTo>
                    <a:pt x="160" y="418"/>
                  </a:lnTo>
                  <a:lnTo>
                    <a:pt x="164" y="426"/>
                  </a:lnTo>
                  <a:lnTo>
                    <a:pt x="169" y="431"/>
                  </a:lnTo>
                  <a:lnTo>
                    <a:pt x="175" y="434"/>
                  </a:lnTo>
                  <a:lnTo>
                    <a:pt x="227" y="434"/>
                  </a:lnTo>
                  <a:lnTo>
                    <a:pt x="227" y="474"/>
                  </a:lnTo>
                  <a:lnTo>
                    <a:pt x="1" y="474"/>
                  </a:lnTo>
                  <a:lnTo>
                    <a:pt x="1" y="434"/>
                  </a:lnTo>
                  <a:lnTo>
                    <a:pt x="45" y="434"/>
                  </a:lnTo>
                  <a:lnTo>
                    <a:pt x="51" y="431"/>
                  </a:lnTo>
                  <a:lnTo>
                    <a:pt x="56" y="426"/>
                  </a:lnTo>
                  <a:lnTo>
                    <a:pt x="60" y="418"/>
                  </a:lnTo>
                  <a:lnTo>
                    <a:pt x="61" y="404"/>
                  </a:lnTo>
                  <a:lnTo>
                    <a:pt x="61" y="402"/>
                  </a:lnTo>
                  <a:lnTo>
                    <a:pt x="62" y="397"/>
                  </a:lnTo>
                  <a:lnTo>
                    <a:pt x="62" y="112"/>
                  </a:lnTo>
                  <a:lnTo>
                    <a:pt x="61" y="100"/>
                  </a:lnTo>
                  <a:lnTo>
                    <a:pt x="61" y="90"/>
                  </a:lnTo>
                  <a:lnTo>
                    <a:pt x="56" y="79"/>
                  </a:lnTo>
                  <a:lnTo>
                    <a:pt x="49" y="73"/>
                  </a:lnTo>
                  <a:lnTo>
                    <a:pt x="38" y="72"/>
                  </a:lnTo>
                  <a:lnTo>
                    <a:pt x="0" y="72"/>
                  </a:lnTo>
                  <a:lnTo>
                    <a:pt x="0" y="25"/>
                  </a:lnTo>
                  <a:lnTo>
                    <a:pt x="153" y="25"/>
                  </a:lnTo>
                  <a:lnTo>
                    <a:pt x="156"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2" name="Freeform 11"/>
            <p:cNvSpPr>
              <a:spLocks/>
            </p:cNvSpPr>
            <p:nvPr userDrawn="1"/>
          </p:nvSpPr>
          <p:spPr bwMode="auto">
            <a:xfrm>
              <a:off x="911" y="1201"/>
              <a:ext cx="226" cy="449"/>
            </a:xfrm>
            <a:custGeom>
              <a:avLst/>
              <a:gdLst>
                <a:gd name="T0" fmla="*/ 0 w 226"/>
                <a:gd name="T1" fmla="*/ 0 h 449"/>
                <a:gd name="T2" fmla="*/ 163 w 226"/>
                <a:gd name="T3" fmla="*/ 0 h 449"/>
                <a:gd name="T4" fmla="*/ 166 w 226"/>
                <a:gd name="T5" fmla="*/ 2 h 449"/>
                <a:gd name="T6" fmla="*/ 167 w 226"/>
                <a:gd name="T7" fmla="*/ 3 h 449"/>
                <a:gd name="T8" fmla="*/ 168 w 226"/>
                <a:gd name="T9" fmla="*/ 5 h 449"/>
                <a:gd name="T10" fmla="*/ 168 w 226"/>
                <a:gd name="T11" fmla="*/ 15 h 449"/>
                <a:gd name="T12" fmla="*/ 167 w 226"/>
                <a:gd name="T13" fmla="*/ 24 h 449"/>
                <a:gd name="T14" fmla="*/ 167 w 226"/>
                <a:gd name="T15" fmla="*/ 40 h 449"/>
                <a:gd name="T16" fmla="*/ 166 w 226"/>
                <a:gd name="T17" fmla="*/ 62 h 449"/>
                <a:gd name="T18" fmla="*/ 166 w 226"/>
                <a:gd name="T19" fmla="*/ 380 h 449"/>
                <a:gd name="T20" fmla="*/ 167 w 226"/>
                <a:gd name="T21" fmla="*/ 393 h 449"/>
                <a:gd name="T22" fmla="*/ 171 w 226"/>
                <a:gd name="T23" fmla="*/ 401 h 449"/>
                <a:gd name="T24" fmla="*/ 175 w 226"/>
                <a:gd name="T25" fmla="*/ 406 h 449"/>
                <a:gd name="T26" fmla="*/ 183 w 226"/>
                <a:gd name="T27" fmla="*/ 409 h 449"/>
                <a:gd name="T28" fmla="*/ 226 w 226"/>
                <a:gd name="T29" fmla="*/ 409 h 449"/>
                <a:gd name="T30" fmla="*/ 226 w 226"/>
                <a:gd name="T31" fmla="*/ 449 h 449"/>
                <a:gd name="T32" fmla="*/ 9 w 226"/>
                <a:gd name="T33" fmla="*/ 449 h 449"/>
                <a:gd name="T34" fmla="*/ 9 w 226"/>
                <a:gd name="T35" fmla="*/ 409 h 449"/>
                <a:gd name="T36" fmla="*/ 46 w 226"/>
                <a:gd name="T37" fmla="*/ 409 h 449"/>
                <a:gd name="T38" fmla="*/ 57 w 226"/>
                <a:gd name="T39" fmla="*/ 406 h 449"/>
                <a:gd name="T40" fmla="*/ 64 w 226"/>
                <a:gd name="T41" fmla="*/ 400 h 449"/>
                <a:gd name="T42" fmla="*/ 68 w 226"/>
                <a:gd name="T43" fmla="*/ 389 h 449"/>
                <a:gd name="T44" fmla="*/ 68 w 226"/>
                <a:gd name="T45" fmla="*/ 388 h 449"/>
                <a:gd name="T46" fmla="*/ 69 w 226"/>
                <a:gd name="T47" fmla="*/ 385 h 449"/>
                <a:gd name="T48" fmla="*/ 69 w 226"/>
                <a:gd name="T49" fmla="*/ 72 h 449"/>
                <a:gd name="T50" fmla="*/ 68 w 226"/>
                <a:gd name="T51" fmla="*/ 59 h 449"/>
                <a:gd name="T52" fmla="*/ 68 w 226"/>
                <a:gd name="T53" fmla="*/ 54 h 449"/>
                <a:gd name="T54" fmla="*/ 63 w 226"/>
                <a:gd name="T55" fmla="*/ 47 h 449"/>
                <a:gd name="T56" fmla="*/ 56 w 226"/>
                <a:gd name="T57" fmla="*/ 42 h 449"/>
                <a:gd name="T58" fmla="*/ 46 w 226"/>
                <a:gd name="T59" fmla="*/ 41 h 449"/>
                <a:gd name="T60" fmla="*/ 0 w 226"/>
                <a:gd name="T61" fmla="*/ 40 h 449"/>
                <a:gd name="T62" fmla="*/ 0 w 226"/>
                <a:gd name="T63" fmla="*/ 0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26" h="449">
                  <a:moveTo>
                    <a:pt x="0" y="0"/>
                  </a:moveTo>
                  <a:lnTo>
                    <a:pt x="163" y="0"/>
                  </a:lnTo>
                  <a:lnTo>
                    <a:pt x="166" y="2"/>
                  </a:lnTo>
                  <a:lnTo>
                    <a:pt x="167" y="3"/>
                  </a:lnTo>
                  <a:lnTo>
                    <a:pt x="168" y="5"/>
                  </a:lnTo>
                  <a:lnTo>
                    <a:pt x="168" y="15"/>
                  </a:lnTo>
                  <a:lnTo>
                    <a:pt x="167" y="24"/>
                  </a:lnTo>
                  <a:lnTo>
                    <a:pt x="167" y="40"/>
                  </a:lnTo>
                  <a:lnTo>
                    <a:pt x="166" y="62"/>
                  </a:lnTo>
                  <a:lnTo>
                    <a:pt x="166" y="380"/>
                  </a:lnTo>
                  <a:lnTo>
                    <a:pt x="167" y="393"/>
                  </a:lnTo>
                  <a:lnTo>
                    <a:pt x="171" y="401"/>
                  </a:lnTo>
                  <a:lnTo>
                    <a:pt x="175" y="406"/>
                  </a:lnTo>
                  <a:lnTo>
                    <a:pt x="183" y="409"/>
                  </a:lnTo>
                  <a:lnTo>
                    <a:pt x="226" y="409"/>
                  </a:lnTo>
                  <a:lnTo>
                    <a:pt x="226" y="449"/>
                  </a:lnTo>
                  <a:lnTo>
                    <a:pt x="9" y="449"/>
                  </a:lnTo>
                  <a:lnTo>
                    <a:pt x="9" y="409"/>
                  </a:lnTo>
                  <a:lnTo>
                    <a:pt x="46" y="409"/>
                  </a:lnTo>
                  <a:lnTo>
                    <a:pt x="57" y="406"/>
                  </a:lnTo>
                  <a:lnTo>
                    <a:pt x="64" y="400"/>
                  </a:lnTo>
                  <a:lnTo>
                    <a:pt x="68" y="389"/>
                  </a:lnTo>
                  <a:lnTo>
                    <a:pt x="68" y="388"/>
                  </a:lnTo>
                  <a:lnTo>
                    <a:pt x="69" y="385"/>
                  </a:lnTo>
                  <a:lnTo>
                    <a:pt x="69" y="72"/>
                  </a:lnTo>
                  <a:lnTo>
                    <a:pt x="68" y="59"/>
                  </a:lnTo>
                  <a:lnTo>
                    <a:pt x="68" y="54"/>
                  </a:lnTo>
                  <a:lnTo>
                    <a:pt x="63" y="47"/>
                  </a:lnTo>
                  <a:lnTo>
                    <a:pt x="56"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3" name="Freeform 12"/>
            <p:cNvSpPr>
              <a:spLocks noEditPoints="1"/>
            </p:cNvSpPr>
            <p:nvPr userDrawn="1"/>
          </p:nvSpPr>
          <p:spPr bwMode="auto">
            <a:xfrm>
              <a:off x="2819" y="1026"/>
              <a:ext cx="507" cy="624"/>
            </a:xfrm>
            <a:custGeom>
              <a:avLst/>
              <a:gdLst>
                <a:gd name="T0" fmla="*/ 177 w 507"/>
                <a:gd name="T1" fmla="*/ 511 h 624"/>
                <a:gd name="T2" fmla="*/ 181 w 507"/>
                <a:gd name="T3" fmla="*/ 550 h 624"/>
                <a:gd name="T4" fmla="*/ 197 w 507"/>
                <a:gd name="T5" fmla="*/ 570 h 624"/>
                <a:gd name="T6" fmla="*/ 235 w 507"/>
                <a:gd name="T7" fmla="*/ 577 h 624"/>
                <a:gd name="T8" fmla="*/ 296 w 507"/>
                <a:gd name="T9" fmla="*/ 576 h 624"/>
                <a:gd name="T10" fmla="*/ 345 w 507"/>
                <a:gd name="T11" fmla="*/ 561 h 624"/>
                <a:gd name="T12" fmla="*/ 378 w 507"/>
                <a:gd name="T13" fmla="*/ 532 h 624"/>
                <a:gd name="T14" fmla="*/ 394 w 507"/>
                <a:gd name="T15" fmla="*/ 488 h 624"/>
                <a:gd name="T16" fmla="*/ 394 w 507"/>
                <a:gd name="T17" fmla="*/ 427 h 624"/>
                <a:gd name="T18" fmla="*/ 379 w 507"/>
                <a:gd name="T19" fmla="*/ 375 h 624"/>
                <a:gd name="T20" fmla="*/ 346 w 507"/>
                <a:gd name="T21" fmla="*/ 342 h 624"/>
                <a:gd name="T22" fmla="*/ 295 w 507"/>
                <a:gd name="T23" fmla="*/ 327 h 624"/>
                <a:gd name="T24" fmla="*/ 177 w 507"/>
                <a:gd name="T25" fmla="*/ 325 h 624"/>
                <a:gd name="T26" fmla="*/ 194 w 507"/>
                <a:gd name="T27" fmla="*/ 49 h 624"/>
                <a:gd name="T28" fmla="*/ 177 w 507"/>
                <a:gd name="T29" fmla="*/ 277 h 624"/>
                <a:gd name="T30" fmla="*/ 280 w 507"/>
                <a:gd name="T31" fmla="*/ 275 h 624"/>
                <a:gd name="T32" fmla="*/ 328 w 507"/>
                <a:gd name="T33" fmla="*/ 256 h 624"/>
                <a:gd name="T34" fmla="*/ 358 w 507"/>
                <a:gd name="T35" fmla="*/ 220 h 624"/>
                <a:gd name="T36" fmla="*/ 368 w 507"/>
                <a:gd name="T37" fmla="*/ 167 h 624"/>
                <a:gd name="T38" fmla="*/ 362 w 507"/>
                <a:gd name="T39" fmla="*/ 110 h 624"/>
                <a:gd name="T40" fmla="*/ 341 w 507"/>
                <a:gd name="T41" fmla="*/ 74 h 624"/>
                <a:gd name="T42" fmla="*/ 303 w 507"/>
                <a:gd name="T43" fmla="*/ 54 h 624"/>
                <a:gd name="T44" fmla="*/ 245 w 507"/>
                <a:gd name="T45" fmla="*/ 48 h 624"/>
                <a:gd name="T46" fmla="*/ 0 w 507"/>
                <a:gd name="T47" fmla="*/ 0 h 624"/>
                <a:gd name="T48" fmla="*/ 299 w 507"/>
                <a:gd name="T49" fmla="*/ 3 h 624"/>
                <a:gd name="T50" fmla="*/ 376 w 507"/>
                <a:gd name="T51" fmla="*/ 17 h 624"/>
                <a:gd name="T52" fmla="*/ 431 w 507"/>
                <a:gd name="T53" fmla="*/ 47 h 624"/>
                <a:gd name="T54" fmla="*/ 464 w 507"/>
                <a:gd name="T55" fmla="*/ 91 h 624"/>
                <a:gd name="T56" fmla="*/ 475 w 507"/>
                <a:gd name="T57" fmla="*/ 150 h 624"/>
                <a:gd name="T58" fmla="*/ 464 w 507"/>
                <a:gd name="T59" fmla="*/ 209 h 624"/>
                <a:gd name="T60" fmla="*/ 430 w 507"/>
                <a:gd name="T61" fmla="*/ 254 h 624"/>
                <a:gd name="T62" fmla="*/ 372 w 507"/>
                <a:gd name="T63" fmla="*/ 285 h 624"/>
                <a:gd name="T64" fmla="*/ 376 w 507"/>
                <a:gd name="T65" fmla="*/ 302 h 624"/>
                <a:gd name="T66" fmla="*/ 439 w 507"/>
                <a:gd name="T67" fmla="*/ 325 h 624"/>
                <a:gd name="T68" fmla="*/ 482 w 507"/>
                <a:gd name="T69" fmla="*/ 363 h 624"/>
                <a:gd name="T70" fmla="*/ 504 w 507"/>
                <a:gd name="T71" fmla="*/ 416 h 624"/>
                <a:gd name="T72" fmla="*/ 503 w 507"/>
                <a:gd name="T73" fmla="*/ 483 h 624"/>
                <a:gd name="T74" fmla="*/ 478 w 507"/>
                <a:gd name="T75" fmla="*/ 542 h 624"/>
                <a:gd name="T76" fmla="*/ 431 w 507"/>
                <a:gd name="T77" fmla="*/ 587 h 624"/>
                <a:gd name="T78" fmla="*/ 362 w 507"/>
                <a:gd name="T79" fmla="*/ 614 h 624"/>
                <a:gd name="T80" fmla="*/ 274 w 507"/>
                <a:gd name="T81" fmla="*/ 624 h 624"/>
                <a:gd name="T82" fmla="*/ 0 w 507"/>
                <a:gd name="T83" fmla="*/ 577 h 624"/>
                <a:gd name="T84" fmla="*/ 59 w 507"/>
                <a:gd name="T85" fmla="*/ 576 h 624"/>
                <a:gd name="T86" fmla="*/ 71 w 507"/>
                <a:gd name="T87" fmla="*/ 559 h 624"/>
                <a:gd name="T88" fmla="*/ 72 w 507"/>
                <a:gd name="T89" fmla="*/ 79 h 624"/>
                <a:gd name="T90" fmla="*/ 68 w 507"/>
                <a:gd name="T91" fmla="*/ 59 h 624"/>
                <a:gd name="T92" fmla="*/ 57 w 507"/>
                <a:gd name="T93" fmla="*/ 49 h 624"/>
                <a:gd name="T94" fmla="*/ 0 w 507"/>
                <a:gd name="T95" fmla="*/ 48 h 62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507" h="624">
                  <a:moveTo>
                    <a:pt x="177" y="325"/>
                  </a:moveTo>
                  <a:lnTo>
                    <a:pt x="177" y="511"/>
                  </a:lnTo>
                  <a:lnTo>
                    <a:pt x="179" y="533"/>
                  </a:lnTo>
                  <a:lnTo>
                    <a:pt x="181" y="550"/>
                  </a:lnTo>
                  <a:lnTo>
                    <a:pt x="187" y="563"/>
                  </a:lnTo>
                  <a:lnTo>
                    <a:pt x="197" y="570"/>
                  </a:lnTo>
                  <a:lnTo>
                    <a:pt x="213" y="575"/>
                  </a:lnTo>
                  <a:lnTo>
                    <a:pt x="235" y="577"/>
                  </a:lnTo>
                  <a:lnTo>
                    <a:pt x="265" y="577"/>
                  </a:lnTo>
                  <a:lnTo>
                    <a:pt x="296" y="576"/>
                  </a:lnTo>
                  <a:lnTo>
                    <a:pt x="323" y="570"/>
                  </a:lnTo>
                  <a:lnTo>
                    <a:pt x="345" y="561"/>
                  </a:lnTo>
                  <a:lnTo>
                    <a:pt x="365" y="548"/>
                  </a:lnTo>
                  <a:lnTo>
                    <a:pt x="378" y="532"/>
                  </a:lnTo>
                  <a:lnTo>
                    <a:pt x="388" y="511"/>
                  </a:lnTo>
                  <a:lnTo>
                    <a:pt x="394" y="488"/>
                  </a:lnTo>
                  <a:lnTo>
                    <a:pt x="396" y="460"/>
                  </a:lnTo>
                  <a:lnTo>
                    <a:pt x="394" y="427"/>
                  </a:lnTo>
                  <a:lnTo>
                    <a:pt x="389" y="398"/>
                  </a:lnTo>
                  <a:lnTo>
                    <a:pt x="379" y="375"/>
                  </a:lnTo>
                  <a:lnTo>
                    <a:pt x="365" y="357"/>
                  </a:lnTo>
                  <a:lnTo>
                    <a:pt x="346" y="342"/>
                  </a:lnTo>
                  <a:lnTo>
                    <a:pt x="323" y="332"/>
                  </a:lnTo>
                  <a:lnTo>
                    <a:pt x="295" y="327"/>
                  </a:lnTo>
                  <a:lnTo>
                    <a:pt x="262" y="325"/>
                  </a:lnTo>
                  <a:lnTo>
                    <a:pt x="177" y="325"/>
                  </a:lnTo>
                  <a:close/>
                  <a:moveTo>
                    <a:pt x="218" y="48"/>
                  </a:moveTo>
                  <a:lnTo>
                    <a:pt x="194" y="49"/>
                  </a:lnTo>
                  <a:lnTo>
                    <a:pt x="177" y="52"/>
                  </a:lnTo>
                  <a:lnTo>
                    <a:pt x="177" y="277"/>
                  </a:lnTo>
                  <a:lnTo>
                    <a:pt x="250" y="277"/>
                  </a:lnTo>
                  <a:lnTo>
                    <a:pt x="280" y="275"/>
                  </a:lnTo>
                  <a:lnTo>
                    <a:pt x="306" y="267"/>
                  </a:lnTo>
                  <a:lnTo>
                    <a:pt x="328" y="256"/>
                  </a:lnTo>
                  <a:lnTo>
                    <a:pt x="345" y="239"/>
                  </a:lnTo>
                  <a:lnTo>
                    <a:pt x="358" y="220"/>
                  </a:lnTo>
                  <a:lnTo>
                    <a:pt x="366" y="195"/>
                  </a:lnTo>
                  <a:lnTo>
                    <a:pt x="368" y="167"/>
                  </a:lnTo>
                  <a:lnTo>
                    <a:pt x="367" y="136"/>
                  </a:lnTo>
                  <a:lnTo>
                    <a:pt x="362" y="110"/>
                  </a:lnTo>
                  <a:lnTo>
                    <a:pt x="354" y="90"/>
                  </a:lnTo>
                  <a:lnTo>
                    <a:pt x="341" y="74"/>
                  </a:lnTo>
                  <a:lnTo>
                    <a:pt x="324" y="61"/>
                  </a:lnTo>
                  <a:lnTo>
                    <a:pt x="303" y="54"/>
                  </a:lnTo>
                  <a:lnTo>
                    <a:pt x="276" y="49"/>
                  </a:lnTo>
                  <a:lnTo>
                    <a:pt x="245" y="48"/>
                  </a:lnTo>
                  <a:lnTo>
                    <a:pt x="218" y="48"/>
                  </a:lnTo>
                  <a:close/>
                  <a:moveTo>
                    <a:pt x="0" y="0"/>
                  </a:moveTo>
                  <a:lnTo>
                    <a:pt x="252" y="0"/>
                  </a:lnTo>
                  <a:lnTo>
                    <a:pt x="299" y="3"/>
                  </a:lnTo>
                  <a:lnTo>
                    <a:pt x="340" y="8"/>
                  </a:lnTo>
                  <a:lnTo>
                    <a:pt x="376" y="17"/>
                  </a:lnTo>
                  <a:lnTo>
                    <a:pt x="406" y="30"/>
                  </a:lnTo>
                  <a:lnTo>
                    <a:pt x="431" y="47"/>
                  </a:lnTo>
                  <a:lnTo>
                    <a:pt x="450" y="66"/>
                  </a:lnTo>
                  <a:lnTo>
                    <a:pt x="464" y="91"/>
                  </a:lnTo>
                  <a:lnTo>
                    <a:pt x="472" y="118"/>
                  </a:lnTo>
                  <a:lnTo>
                    <a:pt x="475" y="150"/>
                  </a:lnTo>
                  <a:lnTo>
                    <a:pt x="472" y="182"/>
                  </a:lnTo>
                  <a:lnTo>
                    <a:pt x="464" y="209"/>
                  </a:lnTo>
                  <a:lnTo>
                    <a:pt x="449" y="233"/>
                  </a:lnTo>
                  <a:lnTo>
                    <a:pt x="430" y="254"/>
                  </a:lnTo>
                  <a:lnTo>
                    <a:pt x="404" y="271"/>
                  </a:lnTo>
                  <a:lnTo>
                    <a:pt x="372" y="285"/>
                  </a:lnTo>
                  <a:lnTo>
                    <a:pt x="335" y="294"/>
                  </a:lnTo>
                  <a:lnTo>
                    <a:pt x="376" y="302"/>
                  </a:lnTo>
                  <a:lnTo>
                    <a:pt x="410" y="311"/>
                  </a:lnTo>
                  <a:lnTo>
                    <a:pt x="439" y="325"/>
                  </a:lnTo>
                  <a:lnTo>
                    <a:pt x="464" y="342"/>
                  </a:lnTo>
                  <a:lnTo>
                    <a:pt x="482" y="363"/>
                  </a:lnTo>
                  <a:lnTo>
                    <a:pt x="496" y="387"/>
                  </a:lnTo>
                  <a:lnTo>
                    <a:pt x="504" y="416"/>
                  </a:lnTo>
                  <a:lnTo>
                    <a:pt x="507" y="448"/>
                  </a:lnTo>
                  <a:lnTo>
                    <a:pt x="503" y="483"/>
                  </a:lnTo>
                  <a:lnTo>
                    <a:pt x="494" y="514"/>
                  </a:lnTo>
                  <a:lnTo>
                    <a:pt x="478" y="542"/>
                  </a:lnTo>
                  <a:lnTo>
                    <a:pt x="458" y="566"/>
                  </a:lnTo>
                  <a:lnTo>
                    <a:pt x="431" y="587"/>
                  </a:lnTo>
                  <a:lnTo>
                    <a:pt x="399" y="603"/>
                  </a:lnTo>
                  <a:lnTo>
                    <a:pt x="362" y="614"/>
                  </a:lnTo>
                  <a:lnTo>
                    <a:pt x="321" y="622"/>
                  </a:lnTo>
                  <a:lnTo>
                    <a:pt x="274" y="624"/>
                  </a:lnTo>
                  <a:lnTo>
                    <a:pt x="0" y="624"/>
                  </a:lnTo>
                  <a:lnTo>
                    <a:pt x="0" y="577"/>
                  </a:lnTo>
                  <a:lnTo>
                    <a:pt x="48" y="577"/>
                  </a:lnTo>
                  <a:lnTo>
                    <a:pt x="59" y="576"/>
                  </a:lnTo>
                  <a:lnTo>
                    <a:pt x="66" y="570"/>
                  </a:lnTo>
                  <a:lnTo>
                    <a:pt x="71" y="559"/>
                  </a:lnTo>
                  <a:lnTo>
                    <a:pt x="72" y="548"/>
                  </a:lnTo>
                  <a:lnTo>
                    <a:pt x="72" y="79"/>
                  </a:lnTo>
                  <a:lnTo>
                    <a:pt x="71" y="69"/>
                  </a:lnTo>
                  <a:lnTo>
                    <a:pt x="68" y="59"/>
                  </a:lnTo>
                  <a:lnTo>
                    <a:pt x="63" y="53"/>
                  </a:lnTo>
                  <a:lnTo>
                    <a:pt x="57" y="49"/>
                  </a:lnTo>
                  <a:lnTo>
                    <a:pt x="48" y="48"/>
                  </a:lnTo>
                  <a:lnTo>
                    <a:pt x="0" y="48"/>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4" name="Freeform 13"/>
            <p:cNvSpPr>
              <a:spLocks/>
            </p:cNvSpPr>
            <p:nvPr userDrawn="1"/>
          </p:nvSpPr>
          <p:spPr bwMode="auto">
            <a:xfrm>
              <a:off x="3589" y="1176"/>
              <a:ext cx="346" cy="474"/>
            </a:xfrm>
            <a:custGeom>
              <a:avLst/>
              <a:gdLst>
                <a:gd name="T0" fmla="*/ 284 w 346"/>
                <a:gd name="T1" fmla="*/ 0 h 474"/>
                <a:gd name="T2" fmla="*/ 306 w 346"/>
                <a:gd name="T3" fmla="*/ 2 h 474"/>
                <a:gd name="T4" fmla="*/ 323 w 346"/>
                <a:gd name="T5" fmla="*/ 10 h 474"/>
                <a:gd name="T6" fmla="*/ 335 w 346"/>
                <a:gd name="T7" fmla="*/ 22 h 474"/>
                <a:gd name="T8" fmla="*/ 344 w 346"/>
                <a:gd name="T9" fmla="*/ 38 h 474"/>
                <a:gd name="T10" fmla="*/ 346 w 346"/>
                <a:gd name="T11" fmla="*/ 57 h 474"/>
                <a:gd name="T12" fmla="*/ 344 w 346"/>
                <a:gd name="T13" fmla="*/ 74 h 474"/>
                <a:gd name="T14" fmla="*/ 339 w 346"/>
                <a:gd name="T15" fmla="*/ 88 h 474"/>
                <a:gd name="T16" fmla="*/ 330 w 346"/>
                <a:gd name="T17" fmla="*/ 98 h 474"/>
                <a:gd name="T18" fmla="*/ 319 w 346"/>
                <a:gd name="T19" fmla="*/ 105 h 474"/>
                <a:gd name="T20" fmla="*/ 307 w 346"/>
                <a:gd name="T21" fmla="*/ 110 h 474"/>
                <a:gd name="T22" fmla="*/ 295 w 346"/>
                <a:gd name="T23" fmla="*/ 111 h 474"/>
                <a:gd name="T24" fmla="*/ 277 w 346"/>
                <a:gd name="T25" fmla="*/ 110 h 474"/>
                <a:gd name="T26" fmla="*/ 263 w 346"/>
                <a:gd name="T27" fmla="*/ 106 h 474"/>
                <a:gd name="T28" fmla="*/ 253 w 346"/>
                <a:gd name="T29" fmla="*/ 99 h 474"/>
                <a:gd name="T30" fmla="*/ 246 w 346"/>
                <a:gd name="T31" fmla="*/ 90 h 474"/>
                <a:gd name="T32" fmla="*/ 240 w 346"/>
                <a:gd name="T33" fmla="*/ 79 h 474"/>
                <a:gd name="T34" fmla="*/ 237 w 346"/>
                <a:gd name="T35" fmla="*/ 74 h 474"/>
                <a:gd name="T36" fmla="*/ 235 w 346"/>
                <a:gd name="T37" fmla="*/ 71 h 474"/>
                <a:gd name="T38" fmla="*/ 231 w 346"/>
                <a:gd name="T39" fmla="*/ 68 h 474"/>
                <a:gd name="T40" fmla="*/ 228 w 346"/>
                <a:gd name="T41" fmla="*/ 67 h 474"/>
                <a:gd name="T42" fmla="*/ 224 w 346"/>
                <a:gd name="T43" fmla="*/ 67 h 474"/>
                <a:gd name="T44" fmla="*/ 213 w 346"/>
                <a:gd name="T45" fmla="*/ 70 h 474"/>
                <a:gd name="T46" fmla="*/ 198 w 346"/>
                <a:gd name="T47" fmla="*/ 76 h 474"/>
                <a:gd name="T48" fmla="*/ 183 w 346"/>
                <a:gd name="T49" fmla="*/ 83 h 474"/>
                <a:gd name="T50" fmla="*/ 170 w 346"/>
                <a:gd name="T51" fmla="*/ 94 h 474"/>
                <a:gd name="T52" fmla="*/ 158 w 346"/>
                <a:gd name="T53" fmla="*/ 104 h 474"/>
                <a:gd name="T54" fmla="*/ 158 w 346"/>
                <a:gd name="T55" fmla="*/ 400 h 474"/>
                <a:gd name="T56" fmla="*/ 159 w 346"/>
                <a:gd name="T57" fmla="*/ 405 h 474"/>
                <a:gd name="T58" fmla="*/ 160 w 346"/>
                <a:gd name="T59" fmla="*/ 418 h 474"/>
                <a:gd name="T60" fmla="*/ 164 w 346"/>
                <a:gd name="T61" fmla="*/ 426 h 474"/>
                <a:gd name="T62" fmla="*/ 169 w 346"/>
                <a:gd name="T63" fmla="*/ 431 h 474"/>
                <a:gd name="T64" fmla="*/ 175 w 346"/>
                <a:gd name="T65" fmla="*/ 434 h 474"/>
                <a:gd name="T66" fmla="*/ 226 w 346"/>
                <a:gd name="T67" fmla="*/ 434 h 474"/>
                <a:gd name="T68" fmla="*/ 226 w 346"/>
                <a:gd name="T69" fmla="*/ 474 h 474"/>
                <a:gd name="T70" fmla="*/ 1 w 346"/>
                <a:gd name="T71" fmla="*/ 474 h 474"/>
                <a:gd name="T72" fmla="*/ 1 w 346"/>
                <a:gd name="T73" fmla="*/ 434 h 474"/>
                <a:gd name="T74" fmla="*/ 45 w 346"/>
                <a:gd name="T75" fmla="*/ 434 h 474"/>
                <a:gd name="T76" fmla="*/ 51 w 346"/>
                <a:gd name="T77" fmla="*/ 431 h 474"/>
                <a:gd name="T78" fmla="*/ 56 w 346"/>
                <a:gd name="T79" fmla="*/ 426 h 474"/>
                <a:gd name="T80" fmla="*/ 60 w 346"/>
                <a:gd name="T81" fmla="*/ 418 h 474"/>
                <a:gd name="T82" fmla="*/ 61 w 346"/>
                <a:gd name="T83" fmla="*/ 404 h 474"/>
                <a:gd name="T84" fmla="*/ 61 w 346"/>
                <a:gd name="T85" fmla="*/ 92 h 474"/>
                <a:gd name="T86" fmla="*/ 60 w 346"/>
                <a:gd name="T87" fmla="*/ 90 h 474"/>
                <a:gd name="T88" fmla="*/ 56 w 346"/>
                <a:gd name="T89" fmla="*/ 79 h 474"/>
                <a:gd name="T90" fmla="*/ 49 w 346"/>
                <a:gd name="T91" fmla="*/ 73 h 474"/>
                <a:gd name="T92" fmla="*/ 38 w 346"/>
                <a:gd name="T93" fmla="*/ 72 h 474"/>
                <a:gd name="T94" fmla="*/ 0 w 346"/>
                <a:gd name="T95" fmla="*/ 72 h 474"/>
                <a:gd name="T96" fmla="*/ 0 w 346"/>
                <a:gd name="T97" fmla="*/ 25 h 474"/>
                <a:gd name="T98" fmla="*/ 153 w 346"/>
                <a:gd name="T99" fmla="*/ 25 h 474"/>
                <a:gd name="T100" fmla="*/ 155 w 346"/>
                <a:gd name="T101" fmla="*/ 27 h 474"/>
                <a:gd name="T102" fmla="*/ 158 w 346"/>
                <a:gd name="T103" fmla="*/ 29 h 474"/>
                <a:gd name="T104" fmla="*/ 159 w 346"/>
                <a:gd name="T105" fmla="*/ 32 h 474"/>
                <a:gd name="T106" fmla="*/ 160 w 346"/>
                <a:gd name="T107" fmla="*/ 35 h 474"/>
                <a:gd name="T108" fmla="*/ 160 w 346"/>
                <a:gd name="T109" fmla="*/ 36 h 474"/>
                <a:gd name="T110" fmla="*/ 159 w 346"/>
                <a:gd name="T111" fmla="*/ 38 h 474"/>
                <a:gd name="T112" fmla="*/ 159 w 346"/>
                <a:gd name="T113" fmla="*/ 54 h 474"/>
                <a:gd name="T114" fmla="*/ 180 w 346"/>
                <a:gd name="T115" fmla="*/ 38 h 474"/>
                <a:gd name="T116" fmla="*/ 204 w 346"/>
                <a:gd name="T117" fmla="*/ 23 h 474"/>
                <a:gd name="T118" fmla="*/ 230 w 346"/>
                <a:gd name="T119" fmla="*/ 11 h 474"/>
                <a:gd name="T120" fmla="*/ 257 w 346"/>
                <a:gd name="T121" fmla="*/ 2 h 474"/>
                <a:gd name="T122" fmla="*/ 284 w 346"/>
                <a:gd name="T123" fmla="*/ 0 h 4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6" h="474">
                  <a:moveTo>
                    <a:pt x="284" y="0"/>
                  </a:moveTo>
                  <a:lnTo>
                    <a:pt x="306" y="2"/>
                  </a:lnTo>
                  <a:lnTo>
                    <a:pt x="323" y="10"/>
                  </a:lnTo>
                  <a:lnTo>
                    <a:pt x="335" y="22"/>
                  </a:lnTo>
                  <a:lnTo>
                    <a:pt x="344" y="38"/>
                  </a:lnTo>
                  <a:lnTo>
                    <a:pt x="346" y="57"/>
                  </a:lnTo>
                  <a:lnTo>
                    <a:pt x="344" y="74"/>
                  </a:lnTo>
                  <a:lnTo>
                    <a:pt x="339" y="88"/>
                  </a:lnTo>
                  <a:lnTo>
                    <a:pt x="330" y="98"/>
                  </a:lnTo>
                  <a:lnTo>
                    <a:pt x="319" y="105"/>
                  </a:lnTo>
                  <a:lnTo>
                    <a:pt x="307" y="110"/>
                  </a:lnTo>
                  <a:lnTo>
                    <a:pt x="295" y="111"/>
                  </a:lnTo>
                  <a:lnTo>
                    <a:pt x="277" y="110"/>
                  </a:lnTo>
                  <a:lnTo>
                    <a:pt x="263" y="106"/>
                  </a:lnTo>
                  <a:lnTo>
                    <a:pt x="253" y="99"/>
                  </a:lnTo>
                  <a:lnTo>
                    <a:pt x="246" y="90"/>
                  </a:lnTo>
                  <a:lnTo>
                    <a:pt x="240" y="79"/>
                  </a:lnTo>
                  <a:lnTo>
                    <a:pt x="237" y="74"/>
                  </a:lnTo>
                  <a:lnTo>
                    <a:pt x="235" y="71"/>
                  </a:lnTo>
                  <a:lnTo>
                    <a:pt x="231" y="68"/>
                  </a:lnTo>
                  <a:lnTo>
                    <a:pt x="228" y="67"/>
                  </a:lnTo>
                  <a:lnTo>
                    <a:pt x="224" y="67"/>
                  </a:lnTo>
                  <a:lnTo>
                    <a:pt x="213" y="70"/>
                  </a:lnTo>
                  <a:lnTo>
                    <a:pt x="198" y="76"/>
                  </a:lnTo>
                  <a:lnTo>
                    <a:pt x="183" y="83"/>
                  </a:lnTo>
                  <a:lnTo>
                    <a:pt x="170" y="94"/>
                  </a:lnTo>
                  <a:lnTo>
                    <a:pt x="158" y="104"/>
                  </a:lnTo>
                  <a:lnTo>
                    <a:pt x="158" y="400"/>
                  </a:lnTo>
                  <a:lnTo>
                    <a:pt x="159" y="405"/>
                  </a:lnTo>
                  <a:lnTo>
                    <a:pt x="160" y="418"/>
                  </a:lnTo>
                  <a:lnTo>
                    <a:pt x="164" y="426"/>
                  </a:lnTo>
                  <a:lnTo>
                    <a:pt x="169" y="431"/>
                  </a:lnTo>
                  <a:lnTo>
                    <a:pt x="175" y="434"/>
                  </a:lnTo>
                  <a:lnTo>
                    <a:pt x="226" y="434"/>
                  </a:lnTo>
                  <a:lnTo>
                    <a:pt x="226" y="474"/>
                  </a:lnTo>
                  <a:lnTo>
                    <a:pt x="1" y="474"/>
                  </a:lnTo>
                  <a:lnTo>
                    <a:pt x="1" y="434"/>
                  </a:lnTo>
                  <a:lnTo>
                    <a:pt x="45" y="434"/>
                  </a:lnTo>
                  <a:lnTo>
                    <a:pt x="51" y="431"/>
                  </a:lnTo>
                  <a:lnTo>
                    <a:pt x="56" y="426"/>
                  </a:lnTo>
                  <a:lnTo>
                    <a:pt x="60" y="418"/>
                  </a:lnTo>
                  <a:lnTo>
                    <a:pt x="61" y="404"/>
                  </a:lnTo>
                  <a:lnTo>
                    <a:pt x="61" y="92"/>
                  </a:lnTo>
                  <a:lnTo>
                    <a:pt x="60" y="90"/>
                  </a:lnTo>
                  <a:lnTo>
                    <a:pt x="56" y="79"/>
                  </a:lnTo>
                  <a:lnTo>
                    <a:pt x="49" y="73"/>
                  </a:lnTo>
                  <a:lnTo>
                    <a:pt x="38" y="72"/>
                  </a:lnTo>
                  <a:lnTo>
                    <a:pt x="0" y="72"/>
                  </a:lnTo>
                  <a:lnTo>
                    <a:pt x="0" y="25"/>
                  </a:lnTo>
                  <a:lnTo>
                    <a:pt x="153" y="25"/>
                  </a:lnTo>
                  <a:lnTo>
                    <a:pt x="155" y="27"/>
                  </a:lnTo>
                  <a:lnTo>
                    <a:pt x="158" y="29"/>
                  </a:lnTo>
                  <a:lnTo>
                    <a:pt x="159" y="32"/>
                  </a:lnTo>
                  <a:lnTo>
                    <a:pt x="160" y="35"/>
                  </a:lnTo>
                  <a:lnTo>
                    <a:pt x="160" y="36"/>
                  </a:lnTo>
                  <a:lnTo>
                    <a:pt x="159" y="38"/>
                  </a:lnTo>
                  <a:lnTo>
                    <a:pt x="159" y="54"/>
                  </a:lnTo>
                  <a:lnTo>
                    <a:pt x="180" y="38"/>
                  </a:lnTo>
                  <a:lnTo>
                    <a:pt x="204" y="23"/>
                  </a:lnTo>
                  <a:lnTo>
                    <a:pt x="230" y="11"/>
                  </a:lnTo>
                  <a:lnTo>
                    <a:pt x="257" y="2"/>
                  </a:lnTo>
                  <a:lnTo>
                    <a:pt x="284"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5" name="Freeform 14"/>
            <p:cNvSpPr>
              <a:spLocks/>
            </p:cNvSpPr>
            <p:nvPr userDrawn="1"/>
          </p:nvSpPr>
          <p:spPr bwMode="auto">
            <a:xfrm>
              <a:off x="3345" y="1201"/>
              <a:ext cx="225" cy="449"/>
            </a:xfrm>
            <a:custGeom>
              <a:avLst/>
              <a:gdLst>
                <a:gd name="T0" fmla="*/ 0 w 225"/>
                <a:gd name="T1" fmla="*/ 0 h 449"/>
                <a:gd name="T2" fmla="*/ 162 w 225"/>
                <a:gd name="T3" fmla="*/ 0 h 449"/>
                <a:gd name="T4" fmla="*/ 164 w 225"/>
                <a:gd name="T5" fmla="*/ 2 h 449"/>
                <a:gd name="T6" fmla="*/ 165 w 225"/>
                <a:gd name="T7" fmla="*/ 2 h 449"/>
                <a:gd name="T8" fmla="*/ 167 w 225"/>
                <a:gd name="T9" fmla="*/ 3 h 449"/>
                <a:gd name="T10" fmla="*/ 168 w 225"/>
                <a:gd name="T11" fmla="*/ 5 h 449"/>
                <a:gd name="T12" fmla="*/ 168 w 225"/>
                <a:gd name="T13" fmla="*/ 15 h 449"/>
                <a:gd name="T14" fmla="*/ 167 w 225"/>
                <a:gd name="T15" fmla="*/ 24 h 449"/>
                <a:gd name="T16" fmla="*/ 167 w 225"/>
                <a:gd name="T17" fmla="*/ 40 h 449"/>
                <a:gd name="T18" fmla="*/ 165 w 225"/>
                <a:gd name="T19" fmla="*/ 62 h 449"/>
                <a:gd name="T20" fmla="*/ 165 w 225"/>
                <a:gd name="T21" fmla="*/ 380 h 449"/>
                <a:gd name="T22" fmla="*/ 167 w 225"/>
                <a:gd name="T23" fmla="*/ 393 h 449"/>
                <a:gd name="T24" fmla="*/ 170 w 225"/>
                <a:gd name="T25" fmla="*/ 401 h 449"/>
                <a:gd name="T26" fmla="*/ 175 w 225"/>
                <a:gd name="T27" fmla="*/ 406 h 449"/>
                <a:gd name="T28" fmla="*/ 183 w 225"/>
                <a:gd name="T29" fmla="*/ 409 h 449"/>
                <a:gd name="T30" fmla="*/ 225 w 225"/>
                <a:gd name="T31" fmla="*/ 409 h 449"/>
                <a:gd name="T32" fmla="*/ 225 w 225"/>
                <a:gd name="T33" fmla="*/ 449 h 449"/>
                <a:gd name="T34" fmla="*/ 9 w 225"/>
                <a:gd name="T35" fmla="*/ 449 h 449"/>
                <a:gd name="T36" fmla="*/ 9 w 225"/>
                <a:gd name="T37" fmla="*/ 409 h 449"/>
                <a:gd name="T38" fmla="*/ 46 w 225"/>
                <a:gd name="T39" fmla="*/ 409 h 449"/>
                <a:gd name="T40" fmla="*/ 57 w 225"/>
                <a:gd name="T41" fmla="*/ 406 h 449"/>
                <a:gd name="T42" fmla="*/ 64 w 225"/>
                <a:gd name="T43" fmla="*/ 400 h 449"/>
                <a:gd name="T44" fmla="*/ 68 w 225"/>
                <a:gd name="T45" fmla="*/ 389 h 449"/>
                <a:gd name="T46" fmla="*/ 68 w 225"/>
                <a:gd name="T47" fmla="*/ 385 h 449"/>
                <a:gd name="T48" fmla="*/ 69 w 225"/>
                <a:gd name="T49" fmla="*/ 384 h 449"/>
                <a:gd name="T50" fmla="*/ 69 w 225"/>
                <a:gd name="T51" fmla="*/ 70 h 449"/>
                <a:gd name="T52" fmla="*/ 68 w 225"/>
                <a:gd name="T53" fmla="*/ 59 h 449"/>
                <a:gd name="T54" fmla="*/ 68 w 225"/>
                <a:gd name="T55" fmla="*/ 56 h 449"/>
                <a:gd name="T56" fmla="*/ 66 w 225"/>
                <a:gd name="T57" fmla="*/ 54 h 449"/>
                <a:gd name="T58" fmla="*/ 63 w 225"/>
                <a:gd name="T59" fmla="*/ 47 h 449"/>
                <a:gd name="T60" fmla="*/ 55 w 225"/>
                <a:gd name="T61" fmla="*/ 42 h 449"/>
                <a:gd name="T62" fmla="*/ 46 w 225"/>
                <a:gd name="T63" fmla="*/ 41 h 449"/>
                <a:gd name="T64" fmla="*/ 0 w 225"/>
                <a:gd name="T65" fmla="*/ 40 h 449"/>
                <a:gd name="T66" fmla="*/ 0 w 225"/>
                <a:gd name="T67" fmla="*/ 0 h 4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5" h="449">
                  <a:moveTo>
                    <a:pt x="0" y="0"/>
                  </a:moveTo>
                  <a:lnTo>
                    <a:pt x="162" y="0"/>
                  </a:lnTo>
                  <a:lnTo>
                    <a:pt x="164" y="2"/>
                  </a:lnTo>
                  <a:lnTo>
                    <a:pt x="165" y="2"/>
                  </a:lnTo>
                  <a:lnTo>
                    <a:pt x="167" y="3"/>
                  </a:lnTo>
                  <a:lnTo>
                    <a:pt x="168" y="5"/>
                  </a:lnTo>
                  <a:lnTo>
                    <a:pt x="168" y="15"/>
                  </a:lnTo>
                  <a:lnTo>
                    <a:pt x="167" y="24"/>
                  </a:lnTo>
                  <a:lnTo>
                    <a:pt x="167" y="40"/>
                  </a:lnTo>
                  <a:lnTo>
                    <a:pt x="165" y="62"/>
                  </a:lnTo>
                  <a:lnTo>
                    <a:pt x="165" y="380"/>
                  </a:lnTo>
                  <a:lnTo>
                    <a:pt x="167" y="393"/>
                  </a:lnTo>
                  <a:lnTo>
                    <a:pt x="170" y="401"/>
                  </a:lnTo>
                  <a:lnTo>
                    <a:pt x="175" y="406"/>
                  </a:lnTo>
                  <a:lnTo>
                    <a:pt x="183" y="409"/>
                  </a:lnTo>
                  <a:lnTo>
                    <a:pt x="225" y="409"/>
                  </a:lnTo>
                  <a:lnTo>
                    <a:pt x="225" y="449"/>
                  </a:lnTo>
                  <a:lnTo>
                    <a:pt x="9" y="449"/>
                  </a:lnTo>
                  <a:lnTo>
                    <a:pt x="9" y="409"/>
                  </a:lnTo>
                  <a:lnTo>
                    <a:pt x="46" y="409"/>
                  </a:lnTo>
                  <a:lnTo>
                    <a:pt x="57" y="406"/>
                  </a:lnTo>
                  <a:lnTo>
                    <a:pt x="64" y="400"/>
                  </a:lnTo>
                  <a:lnTo>
                    <a:pt x="68" y="389"/>
                  </a:lnTo>
                  <a:lnTo>
                    <a:pt x="68" y="385"/>
                  </a:lnTo>
                  <a:lnTo>
                    <a:pt x="69" y="384"/>
                  </a:lnTo>
                  <a:lnTo>
                    <a:pt x="69" y="70"/>
                  </a:lnTo>
                  <a:lnTo>
                    <a:pt x="68" y="59"/>
                  </a:lnTo>
                  <a:lnTo>
                    <a:pt x="68" y="56"/>
                  </a:lnTo>
                  <a:lnTo>
                    <a:pt x="66" y="54"/>
                  </a:lnTo>
                  <a:lnTo>
                    <a:pt x="63" y="47"/>
                  </a:lnTo>
                  <a:lnTo>
                    <a:pt x="55" y="42"/>
                  </a:lnTo>
                  <a:lnTo>
                    <a:pt x="46" y="41"/>
                  </a:lnTo>
                  <a:lnTo>
                    <a:pt x="0" y="40"/>
                  </a:lnTo>
                  <a:lnTo>
                    <a:pt x="0"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6" name="Freeform 15"/>
            <p:cNvSpPr>
              <a:spLocks noEditPoints="1"/>
            </p:cNvSpPr>
            <p:nvPr userDrawn="1"/>
          </p:nvSpPr>
          <p:spPr bwMode="auto">
            <a:xfrm>
              <a:off x="1499" y="962"/>
              <a:ext cx="489" cy="699"/>
            </a:xfrm>
            <a:custGeom>
              <a:avLst/>
              <a:gdLst>
                <a:gd name="T0" fmla="*/ 217 w 489"/>
                <a:gd name="T1" fmla="*/ 268 h 699"/>
                <a:gd name="T2" fmla="*/ 165 w 489"/>
                <a:gd name="T3" fmla="*/ 286 h 699"/>
                <a:gd name="T4" fmla="*/ 130 w 489"/>
                <a:gd name="T5" fmla="*/ 323 h 699"/>
                <a:gd name="T6" fmla="*/ 109 w 489"/>
                <a:gd name="T7" fmla="*/ 380 h 699"/>
                <a:gd name="T8" fmla="*/ 102 w 489"/>
                <a:gd name="T9" fmla="*/ 458 h 699"/>
                <a:gd name="T10" fmla="*/ 109 w 489"/>
                <a:gd name="T11" fmla="*/ 535 h 699"/>
                <a:gd name="T12" fmla="*/ 134 w 489"/>
                <a:gd name="T13" fmla="*/ 589 h 699"/>
                <a:gd name="T14" fmla="*/ 174 w 489"/>
                <a:gd name="T15" fmla="*/ 619 h 699"/>
                <a:gd name="T16" fmla="*/ 231 w 489"/>
                <a:gd name="T17" fmla="*/ 630 h 699"/>
                <a:gd name="T18" fmla="*/ 279 w 489"/>
                <a:gd name="T19" fmla="*/ 624 h 699"/>
                <a:gd name="T20" fmla="*/ 312 w 489"/>
                <a:gd name="T21" fmla="*/ 612 h 699"/>
                <a:gd name="T22" fmla="*/ 329 w 489"/>
                <a:gd name="T23" fmla="*/ 605 h 699"/>
                <a:gd name="T24" fmla="*/ 332 w 489"/>
                <a:gd name="T25" fmla="*/ 297 h 699"/>
                <a:gd name="T26" fmla="*/ 294 w 489"/>
                <a:gd name="T27" fmla="*/ 273 h 699"/>
                <a:gd name="T28" fmla="*/ 249 w 489"/>
                <a:gd name="T29" fmla="*/ 265 h 699"/>
                <a:gd name="T30" fmla="*/ 425 w 489"/>
                <a:gd name="T31" fmla="*/ 0 h 699"/>
                <a:gd name="T32" fmla="*/ 432 w 489"/>
                <a:gd name="T33" fmla="*/ 7 h 699"/>
                <a:gd name="T34" fmla="*/ 431 w 489"/>
                <a:gd name="T35" fmla="*/ 14 h 699"/>
                <a:gd name="T36" fmla="*/ 430 w 489"/>
                <a:gd name="T37" fmla="*/ 30 h 699"/>
                <a:gd name="T38" fmla="*/ 429 w 489"/>
                <a:gd name="T39" fmla="*/ 79 h 699"/>
                <a:gd name="T40" fmla="*/ 430 w 489"/>
                <a:gd name="T41" fmla="*/ 608 h 699"/>
                <a:gd name="T42" fmla="*/ 435 w 489"/>
                <a:gd name="T43" fmla="*/ 632 h 699"/>
                <a:gd name="T44" fmla="*/ 446 w 489"/>
                <a:gd name="T45" fmla="*/ 639 h 699"/>
                <a:gd name="T46" fmla="*/ 474 w 489"/>
                <a:gd name="T47" fmla="*/ 640 h 699"/>
                <a:gd name="T48" fmla="*/ 489 w 489"/>
                <a:gd name="T49" fmla="*/ 687 h 699"/>
                <a:gd name="T50" fmla="*/ 337 w 489"/>
                <a:gd name="T51" fmla="*/ 678 h 699"/>
                <a:gd name="T52" fmla="*/ 313 w 489"/>
                <a:gd name="T53" fmla="*/ 662 h 699"/>
                <a:gd name="T54" fmla="*/ 253 w 489"/>
                <a:gd name="T55" fmla="*/ 688 h 699"/>
                <a:gd name="T56" fmla="*/ 182 w 489"/>
                <a:gd name="T57" fmla="*/ 699 h 699"/>
                <a:gd name="T58" fmla="*/ 140 w 489"/>
                <a:gd name="T59" fmla="*/ 694 h 699"/>
                <a:gd name="T60" fmla="*/ 98 w 489"/>
                <a:gd name="T61" fmla="*/ 676 h 699"/>
                <a:gd name="T62" fmla="*/ 60 w 489"/>
                <a:gd name="T63" fmla="*/ 646 h 699"/>
                <a:gd name="T64" fmla="*/ 28 w 489"/>
                <a:gd name="T65" fmla="*/ 601 h 699"/>
                <a:gd name="T66" fmla="*/ 7 w 489"/>
                <a:gd name="T67" fmla="*/ 540 h 699"/>
                <a:gd name="T68" fmla="*/ 0 w 489"/>
                <a:gd name="T69" fmla="*/ 461 h 699"/>
                <a:gd name="T70" fmla="*/ 9 w 489"/>
                <a:gd name="T71" fmla="*/ 385 h 699"/>
                <a:gd name="T72" fmla="*/ 33 w 489"/>
                <a:gd name="T73" fmla="*/ 325 h 699"/>
                <a:gd name="T74" fmla="*/ 70 w 489"/>
                <a:gd name="T75" fmla="*/ 280 h 699"/>
                <a:gd name="T76" fmla="*/ 116 w 489"/>
                <a:gd name="T77" fmla="*/ 247 h 699"/>
                <a:gd name="T78" fmla="*/ 170 w 489"/>
                <a:gd name="T79" fmla="*/ 226 h 699"/>
                <a:gd name="T80" fmla="*/ 227 w 489"/>
                <a:gd name="T81" fmla="*/ 216 h 699"/>
                <a:gd name="T82" fmla="*/ 282 w 489"/>
                <a:gd name="T83" fmla="*/ 216 h 699"/>
                <a:gd name="T84" fmla="*/ 334 w 489"/>
                <a:gd name="T85" fmla="*/ 224 h 699"/>
                <a:gd name="T86" fmla="*/ 332 w 489"/>
                <a:gd name="T87" fmla="*/ 67 h 699"/>
                <a:gd name="T88" fmla="*/ 324 w 489"/>
                <a:gd name="T89" fmla="*/ 52 h 699"/>
                <a:gd name="T90" fmla="*/ 316 w 489"/>
                <a:gd name="T91" fmla="*/ 48 h 699"/>
                <a:gd name="T92" fmla="*/ 261 w 489"/>
                <a:gd name="T93" fmla="*/ 0 h 69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9" h="699">
                  <a:moveTo>
                    <a:pt x="249" y="265"/>
                  </a:moveTo>
                  <a:lnTo>
                    <a:pt x="217" y="268"/>
                  </a:lnTo>
                  <a:lnTo>
                    <a:pt x="190" y="274"/>
                  </a:lnTo>
                  <a:lnTo>
                    <a:pt x="165" y="286"/>
                  </a:lnTo>
                  <a:lnTo>
                    <a:pt x="146" y="302"/>
                  </a:lnTo>
                  <a:lnTo>
                    <a:pt x="130" y="323"/>
                  </a:lnTo>
                  <a:lnTo>
                    <a:pt x="118" y="350"/>
                  </a:lnTo>
                  <a:lnTo>
                    <a:pt x="109" y="380"/>
                  </a:lnTo>
                  <a:lnTo>
                    <a:pt x="103" y="416"/>
                  </a:lnTo>
                  <a:lnTo>
                    <a:pt x="102" y="458"/>
                  </a:lnTo>
                  <a:lnTo>
                    <a:pt x="104" y="499"/>
                  </a:lnTo>
                  <a:lnTo>
                    <a:pt x="109" y="535"/>
                  </a:lnTo>
                  <a:lnTo>
                    <a:pt x="120" y="564"/>
                  </a:lnTo>
                  <a:lnTo>
                    <a:pt x="134" y="589"/>
                  </a:lnTo>
                  <a:lnTo>
                    <a:pt x="152" y="607"/>
                  </a:lnTo>
                  <a:lnTo>
                    <a:pt x="174" y="619"/>
                  </a:lnTo>
                  <a:lnTo>
                    <a:pt x="201" y="628"/>
                  </a:lnTo>
                  <a:lnTo>
                    <a:pt x="231" y="630"/>
                  </a:lnTo>
                  <a:lnTo>
                    <a:pt x="257" y="629"/>
                  </a:lnTo>
                  <a:lnTo>
                    <a:pt x="279" y="624"/>
                  </a:lnTo>
                  <a:lnTo>
                    <a:pt x="296" y="618"/>
                  </a:lnTo>
                  <a:lnTo>
                    <a:pt x="312" y="612"/>
                  </a:lnTo>
                  <a:lnTo>
                    <a:pt x="326" y="606"/>
                  </a:lnTo>
                  <a:lnTo>
                    <a:pt x="329" y="605"/>
                  </a:lnTo>
                  <a:lnTo>
                    <a:pt x="332" y="602"/>
                  </a:lnTo>
                  <a:lnTo>
                    <a:pt x="332" y="297"/>
                  </a:lnTo>
                  <a:lnTo>
                    <a:pt x="315" y="282"/>
                  </a:lnTo>
                  <a:lnTo>
                    <a:pt x="294" y="273"/>
                  </a:lnTo>
                  <a:lnTo>
                    <a:pt x="272" y="268"/>
                  </a:lnTo>
                  <a:lnTo>
                    <a:pt x="249" y="265"/>
                  </a:lnTo>
                  <a:close/>
                  <a:moveTo>
                    <a:pt x="261" y="0"/>
                  </a:moveTo>
                  <a:lnTo>
                    <a:pt x="425" y="0"/>
                  </a:lnTo>
                  <a:lnTo>
                    <a:pt x="427" y="2"/>
                  </a:lnTo>
                  <a:lnTo>
                    <a:pt x="432" y="7"/>
                  </a:lnTo>
                  <a:lnTo>
                    <a:pt x="432" y="13"/>
                  </a:lnTo>
                  <a:lnTo>
                    <a:pt x="431" y="14"/>
                  </a:lnTo>
                  <a:lnTo>
                    <a:pt x="431" y="18"/>
                  </a:lnTo>
                  <a:lnTo>
                    <a:pt x="430" y="30"/>
                  </a:lnTo>
                  <a:lnTo>
                    <a:pt x="430" y="51"/>
                  </a:lnTo>
                  <a:lnTo>
                    <a:pt x="429" y="79"/>
                  </a:lnTo>
                  <a:lnTo>
                    <a:pt x="429" y="589"/>
                  </a:lnTo>
                  <a:lnTo>
                    <a:pt x="430" y="608"/>
                  </a:lnTo>
                  <a:lnTo>
                    <a:pt x="431" y="623"/>
                  </a:lnTo>
                  <a:lnTo>
                    <a:pt x="435" y="632"/>
                  </a:lnTo>
                  <a:lnTo>
                    <a:pt x="440" y="637"/>
                  </a:lnTo>
                  <a:lnTo>
                    <a:pt x="446" y="639"/>
                  </a:lnTo>
                  <a:lnTo>
                    <a:pt x="464" y="639"/>
                  </a:lnTo>
                  <a:lnTo>
                    <a:pt x="474" y="640"/>
                  </a:lnTo>
                  <a:lnTo>
                    <a:pt x="489" y="640"/>
                  </a:lnTo>
                  <a:lnTo>
                    <a:pt x="489" y="687"/>
                  </a:lnTo>
                  <a:lnTo>
                    <a:pt x="340" y="687"/>
                  </a:lnTo>
                  <a:lnTo>
                    <a:pt x="337" y="678"/>
                  </a:lnTo>
                  <a:lnTo>
                    <a:pt x="337" y="648"/>
                  </a:lnTo>
                  <a:lnTo>
                    <a:pt x="313" y="662"/>
                  </a:lnTo>
                  <a:lnTo>
                    <a:pt x="285" y="677"/>
                  </a:lnTo>
                  <a:lnTo>
                    <a:pt x="253" y="688"/>
                  </a:lnTo>
                  <a:lnTo>
                    <a:pt x="219" y="697"/>
                  </a:lnTo>
                  <a:lnTo>
                    <a:pt x="182" y="699"/>
                  </a:lnTo>
                  <a:lnTo>
                    <a:pt x="162" y="698"/>
                  </a:lnTo>
                  <a:lnTo>
                    <a:pt x="140" y="694"/>
                  </a:lnTo>
                  <a:lnTo>
                    <a:pt x="119" y="687"/>
                  </a:lnTo>
                  <a:lnTo>
                    <a:pt x="98" y="676"/>
                  </a:lnTo>
                  <a:lnTo>
                    <a:pt x="78" y="662"/>
                  </a:lnTo>
                  <a:lnTo>
                    <a:pt x="60" y="646"/>
                  </a:lnTo>
                  <a:lnTo>
                    <a:pt x="43" y="625"/>
                  </a:lnTo>
                  <a:lnTo>
                    <a:pt x="28" y="601"/>
                  </a:lnTo>
                  <a:lnTo>
                    <a:pt x="17" y="573"/>
                  </a:lnTo>
                  <a:lnTo>
                    <a:pt x="7" y="540"/>
                  </a:lnTo>
                  <a:lnTo>
                    <a:pt x="3" y="503"/>
                  </a:lnTo>
                  <a:lnTo>
                    <a:pt x="0" y="461"/>
                  </a:lnTo>
                  <a:lnTo>
                    <a:pt x="3" y="422"/>
                  </a:lnTo>
                  <a:lnTo>
                    <a:pt x="9" y="385"/>
                  </a:lnTo>
                  <a:lnTo>
                    <a:pt x="20" y="353"/>
                  </a:lnTo>
                  <a:lnTo>
                    <a:pt x="33" y="325"/>
                  </a:lnTo>
                  <a:lnTo>
                    <a:pt x="50" y="301"/>
                  </a:lnTo>
                  <a:lnTo>
                    <a:pt x="70" y="280"/>
                  </a:lnTo>
                  <a:lnTo>
                    <a:pt x="92" y="262"/>
                  </a:lnTo>
                  <a:lnTo>
                    <a:pt x="116" y="247"/>
                  </a:lnTo>
                  <a:lnTo>
                    <a:pt x="142" y="235"/>
                  </a:lnTo>
                  <a:lnTo>
                    <a:pt x="170" y="226"/>
                  </a:lnTo>
                  <a:lnTo>
                    <a:pt x="197" y="220"/>
                  </a:lnTo>
                  <a:lnTo>
                    <a:pt x="227" y="216"/>
                  </a:lnTo>
                  <a:lnTo>
                    <a:pt x="255" y="215"/>
                  </a:lnTo>
                  <a:lnTo>
                    <a:pt x="282" y="216"/>
                  </a:lnTo>
                  <a:lnTo>
                    <a:pt x="304" y="217"/>
                  </a:lnTo>
                  <a:lnTo>
                    <a:pt x="334" y="224"/>
                  </a:lnTo>
                  <a:lnTo>
                    <a:pt x="334" y="80"/>
                  </a:lnTo>
                  <a:lnTo>
                    <a:pt x="332" y="67"/>
                  </a:lnTo>
                  <a:lnTo>
                    <a:pt x="329" y="57"/>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7" name="Freeform 16"/>
            <p:cNvSpPr>
              <a:spLocks noEditPoints="1"/>
            </p:cNvSpPr>
            <p:nvPr userDrawn="1"/>
          </p:nvSpPr>
          <p:spPr bwMode="auto">
            <a:xfrm>
              <a:off x="3933" y="962"/>
              <a:ext cx="488" cy="699"/>
            </a:xfrm>
            <a:custGeom>
              <a:avLst/>
              <a:gdLst>
                <a:gd name="T0" fmla="*/ 217 w 488"/>
                <a:gd name="T1" fmla="*/ 268 h 699"/>
                <a:gd name="T2" fmla="*/ 165 w 488"/>
                <a:gd name="T3" fmla="*/ 286 h 699"/>
                <a:gd name="T4" fmla="*/ 130 w 488"/>
                <a:gd name="T5" fmla="*/ 323 h 699"/>
                <a:gd name="T6" fmla="*/ 109 w 488"/>
                <a:gd name="T7" fmla="*/ 380 h 699"/>
                <a:gd name="T8" fmla="*/ 101 w 488"/>
                <a:gd name="T9" fmla="*/ 458 h 699"/>
                <a:gd name="T10" fmla="*/ 109 w 488"/>
                <a:gd name="T11" fmla="*/ 535 h 699"/>
                <a:gd name="T12" fmla="*/ 133 w 488"/>
                <a:gd name="T13" fmla="*/ 589 h 699"/>
                <a:gd name="T14" fmla="*/ 174 w 488"/>
                <a:gd name="T15" fmla="*/ 619 h 699"/>
                <a:gd name="T16" fmla="*/ 231 w 488"/>
                <a:gd name="T17" fmla="*/ 630 h 699"/>
                <a:gd name="T18" fmla="*/ 279 w 488"/>
                <a:gd name="T19" fmla="*/ 624 h 699"/>
                <a:gd name="T20" fmla="*/ 312 w 488"/>
                <a:gd name="T21" fmla="*/ 612 h 699"/>
                <a:gd name="T22" fmla="*/ 329 w 488"/>
                <a:gd name="T23" fmla="*/ 605 h 699"/>
                <a:gd name="T24" fmla="*/ 332 w 488"/>
                <a:gd name="T25" fmla="*/ 297 h 699"/>
                <a:gd name="T26" fmla="*/ 294 w 488"/>
                <a:gd name="T27" fmla="*/ 273 h 699"/>
                <a:gd name="T28" fmla="*/ 248 w 488"/>
                <a:gd name="T29" fmla="*/ 265 h 699"/>
                <a:gd name="T30" fmla="*/ 425 w 488"/>
                <a:gd name="T31" fmla="*/ 0 h 699"/>
                <a:gd name="T32" fmla="*/ 430 w 488"/>
                <a:gd name="T33" fmla="*/ 4 h 699"/>
                <a:gd name="T34" fmla="*/ 432 w 488"/>
                <a:gd name="T35" fmla="*/ 10 h 699"/>
                <a:gd name="T36" fmla="*/ 431 w 488"/>
                <a:gd name="T37" fmla="*/ 14 h 699"/>
                <a:gd name="T38" fmla="*/ 430 w 488"/>
                <a:gd name="T39" fmla="*/ 30 h 699"/>
                <a:gd name="T40" fmla="*/ 428 w 488"/>
                <a:gd name="T41" fmla="*/ 79 h 699"/>
                <a:gd name="T42" fmla="*/ 430 w 488"/>
                <a:gd name="T43" fmla="*/ 608 h 699"/>
                <a:gd name="T44" fmla="*/ 434 w 488"/>
                <a:gd name="T45" fmla="*/ 632 h 699"/>
                <a:gd name="T46" fmla="*/ 445 w 488"/>
                <a:gd name="T47" fmla="*/ 639 h 699"/>
                <a:gd name="T48" fmla="*/ 474 w 488"/>
                <a:gd name="T49" fmla="*/ 640 h 699"/>
                <a:gd name="T50" fmla="*/ 488 w 488"/>
                <a:gd name="T51" fmla="*/ 687 h 699"/>
                <a:gd name="T52" fmla="*/ 337 w 488"/>
                <a:gd name="T53" fmla="*/ 678 h 699"/>
                <a:gd name="T54" fmla="*/ 313 w 488"/>
                <a:gd name="T55" fmla="*/ 662 h 699"/>
                <a:gd name="T56" fmla="*/ 253 w 488"/>
                <a:gd name="T57" fmla="*/ 688 h 699"/>
                <a:gd name="T58" fmla="*/ 182 w 488"/>
                <a:gd name="T59" fmla="*/ 699 h 699"/>
                <a:gd name="T60" fmla="*/ 139 w 488"/>
                <a:gd name="T61" fmla="*/ 694 h 699"/>
                <a:gd name="T62" fmla="*/ 98 w 488"/>
                <a:gd name="T63" fmla="*/ 676 h 699"/>
                <a:gd name="T64" fmla="*/ 60 w 488"/>
                <a:gd name="T65" fmla="*/ 646 h 699"/>
                <a:gd name="T66" fmla="*/ 28 w 488"/>
                <a:gd name="T67" fmla="*/ 601 h 699"/>
                <a:gd name="T68" fmla="*/ 7 w 488"/>
                <a:gd name="T69" fmla="*/ 540 h 699"/>
                <a:gd name="T70" fmla="*/ 0 w 488"/>
                <a:gd name="T71" fmla="*/ 461 h 699"/>
                <a:gd name="T72" fmla="*/ 8 w 488"/>
                <a:gd name="T73" fmla="*/ 385 h 699"/>
                <a:gd name="T74" fmla="*/ 33 w 488"/>
                <a:gd name="T75" fmla="*/ 325 h 699"/>
                <a:gd name="T76" fmla="*/ 70 w 488"/>
                <a:gd name="T77" fmla="*/ 280 h 699"/>
                <a:gd name="T78" fmla="*/ 116 w 488"/>
                <a:gd name="T79" fmla="*/ 247 h 699"/>
                <a:gd name="T80" fmla="*/ 170 w 488"/>
                <a:gd name="T81" fmla="*/ 226 h 699"/>
                <a:gd name="T82" fmla="*/ 226 w 488"/>
                <a:gd name="T83" fmla="*/ 216 h 699"/>
                <a:gd name="T84" fmla="*/ 281 w 488"/>
                <a:gd name="T85" fmla="*/ 216 h 699"/>
                <a:gd name="T86" fmla="*/ 334 w 488"/>
                <a:gd name="T87" fmla="*/ 224 h 699"/>
                <a:gd name="T88" fmla="*/ 332 w 488"/>
                <a:gd name="T89" fmla="*/ 67 h 699"/>
                <a:gd name="T90" fmla="*/ 328 w 488"/>
                <a:gd name="T91" fmla="*/ 56 h 699"/>
                <a:gd name="T92" fmla="*/ 321 w 488"/>
                <a:gd name="T93" fmla="*/ 49 h 699"/>
                <a:gd name="T94" fmla="*/ 261 w 488"/>
                <a:gd name="T95" fmla="*/ 48 h 69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88" h="699">
                  <a:moveTo>
                    <a:pt x="248" y="265"/>
                  </a:moveTo>
                  <a:lnTo>
                    <a:pt x="217" y="268"/>
                  </a:lnTo>
                  <a:lnTo>
                    <a:pt x="190" y="274"/>
                  </a:lnTo>
                  <a:lnTo>
                    <a:pt x="165" y="286"/>
                  </a:lnTo>
                  <a:lnTo>
                    <a:pt x="146" y="302"/>
                  </a:lnTo>
                  <a:lnTo>
                    <a:pt x="130" y="323"/>
                  </a:lnTo>
                  <a:lnTo>
                    <a:pt x="117" y="350"/>
                  </a:lnTo>
                  <a:lnTo>
                    <a:pt x="109" y="380"/>
                  </a:lnTo>
                  <a:lnTo>
                    <a:pt x="103" y="416"/>
                  </a:lnTo>
                  <a:lnTo>
                    <a:pt x="101" y="458"/>
                  </a:lnTo>
                  <a:lnTo>
                    <a:pt x="104" y="499"/>
                  </a:lnTo>
                  <a:lnTo>
                    <a:pt x="109" y="535"/>
                  </a:lnTo>
                  <a:lnTo>
                    <a:pt x="119" y="564"/>
                  </a:lnTo>
                  <a:lnTo>
                    <a:pt x="133" y="589"/>
                  </a:lnTo>
                  <a:lnTo>
                    <a:pt x="150" y="607"/>
                  </a:lnTo>
                  <a:lnTo>
                    <a:pt x="174" y="619"/>
                  </a:lnTo>
                  <a:lnTo>
                    <a:pt x="199" y="628"/>
                  </a:lnTo>
                  <a:lnTo>
                    <a:pt x="231" y="630"/>
                  </a:lnTo>
                  <a:lnTo>
                    <a:pt x="257" y="629"/>
                  </a:lnTo>
                  <a:lnTo>
                    <a:pt x="279" y="624"/>
                  </a:lnTo>
                  <a:lnTo>
                    <a:pt x="296" y="618"/>
                  </a:lnTo>
                  <a:lnTo>
                    <a:pt x="312" y="612"/>
                  </a:lnTo>
                  <a:lnTo>
                    <a:pt x="326" y="606"/>
                  </a:lnTo>
                  <a:lnTo>
                    <a:pt x="329" y="605"/>
                  </a:lnTo>
                  <a:lnTo>
                    <a:pt x="332" y="602"/>
                  </a:lnTo>
                  <a:lnTo>
                    <a:pt x="332" y="297"/>
                  </a:lnTo>
                  <a:lnTo>
                    <a:pt x="313" y="282"/>
                  </a:lnTo>
                  <a:lnTo>
                    <a:pt x="294" y="273"/>
                  </a:lnTo>
                  <a:lnTo>
                    <a:pt x="272" y="268"/>
                  </a:lnTo>
                  <a:lnTo>
                    <a:pt x="248" y="265"/>
                  </a:lnTo>
                  <a:close/>
                  <a:moveTo>
                    <a:pt x="261" y="0"/>
                  </a:moveTo>
                  <a:lnTo>
                    <a:pt x="425" y="0"/>
                  </a:lnTo>
                  <a:lnTo>
                    <a:pt x="427" y="2"/>
                  </a:lnTo>
                  <a:lnTo>
                    <a:pt x="430" y="4"/>
                  </a:lnTo>
                  <a:lnTo>
                    <a:pt x="431" y="7"/>
                  </a:lnTo>
                  <a:lnTo>
                    <a:pt x="432" y="10"/>
                  </a:lnTo>
                  <a:lnTo>
                    <a:pt x="432" y="13"/>
                  </a:lnTo>
                  <a:lnTo>
                    <a:pt x="431" y="14"/>
                  </a:lnTo>
                  <a:lnTo>
                    <a:pt x="431" y="18"/>
                  </a:lnTo>
                  <a:lnTo>
                    <a:pt x="430" y="30"/>
                  </a:lnTo>
                  <a:lnTo>
                    <a:pt x="430" y="51"/>
                  </a:lnTo>
                  <a:lnTo>
                    <a:pt x="428" y="79"/>
                  </a:lnTo>
                  <a:lnTo>
                    <a:pt x="428" y="589"/>
                  </a:lnTo>
                  <a:lnTo>
                    <a:pt x="430" y="608"/>
                  </a:lnTo>
                  <a:lnTo>
                    <a:pt x="431" y="623"/>
                  </a:lnTo>
                  <a:lnTo>
                    <a:pt x="434" y="632"/>
                  </a:lnTo>
                  <a:lnTo>
                    <a:pt x="439" y="637"/>
                  </a:lnTo>
                  <a:lnTo>
                    <a:pt x="445" y="639"/>
                  </a:lnTo>
                  <a:lnTo>
                    <a:pt x="464" y="639"/>
                  </a:lnTo>
                  <a:lnTo>
                    <a:pt x="474" y="640"/>
                  </a:lnTo>
                  <a:lnTo>
                    <a:pt x="488" y="640"/>
                  </a:lnTo>
                  <a:lnTo>
                    <a:pt x="488" y="687"/>
                  </a:lnTo>
                  <a:lnTo>
                    <a:pt x="340" y="687"/>
                  </a:lnTo>
                  <a:lnTo>
                    <a:pt x="337" y="678"/>
                  </a:lnTo>
                  <a:lnTo>
                    <a:pt x="337" y="648"/>
                  </a:lnTo>
                  <a:lnTo>
                    <a:pt x="313" y="662"/>
                  </a:lnTo>
                  <a:lnTo>
                    <a:pt x="285" y="677"/>
                  </a:lnTo>
                  <a:lnTo>
                    <a:pt x="253" y="688"/>
                  </a:lnTo>
                  <a:lnTo>
                    <a:pt x="219" y="697"/>
                  </a:lnTo>
                  <a:lnTo>
                    <a:pt x="182" y="699"/>
                  </a:lnTo>
                  <a:lnTo>
                    <a:pt x="161" y="698"/>
                  </a:lnTo>
                  <a:lnTo>
                    <a:pt x="139" y="694"/>
                  </a:lnTo>
                  <a:lnTo>
                    <a:pt x="119" y="687"/>
                  </a:lnTo>
                  <a:lnTo>
                    <a:pt x="98" y="676"/>
                  </a:lnTo>
                  <a:lnTo>
                    <a:pt x="78" y="662"/>
                  </a:lnTo>
                  <a:lnTo>
                    <a:pt x="60" y="646"/>
                  </a:lnTo>
                  <a:lnTo>
                    <a:pt x="43" y="625"/>
                  </a:lnTo>
                  <a:lnTo>
                    <a:pt x="28" y="601"/>
                  </a:lnTo>
                  <a:lnTo>
                    <a:pt x="17" y="573"/>
                  </a:lnTo>
                  <a:lnTo>
                    <a:pt x="7" y="540"/>
                  </a:lnTo>
                  <a:lnTo>
                    <a:pt x="2" y="503"/>
                  </a:lnTo>
                  <a:lnTo>
                    <a:pt x="0" y="461"/>
                  </a:lnTo>
                  <a:lnTo>
                    <a:pt x="2" y="422"/>
                  </a:lnTo>
                  <a:lnTo>
                    <a:pt x="8" y="385"/>
                  </a:lnTo>
                  <a:lnTo>
                    <a:pt x="19" y="353"/>
                  </a:lnTo>
                  <a:lnTo>
                    <a:pt x="33" y="325"/>
                  </a:lnTo>
                  <a:lnTo>
                    <a:pt x="50" y="301"/>
                  </a:lnTo>
                  <a:lnTo>
                    <a:pt x="70" y="280"/>
                  </a:lnTo>
                  <a:lnTo>
                    <a:pt x="92" y="262"/>
                  </a:lnTo>
                  <a:lnTo>
                    <a:pt x="116" y="247"/>
                  </a:lnTo>
                  <a:lnTo>
                    <a:pt x="142" y="235"/>
                  </a:lnTo>
                  <a:lnTo>
                    <a:pt x="170" y="226"/>
                  </a:lnTo>
                  <a:lnTo>
                    <a:pt x="197" y="220"/>
                  </a:lnTo>
                  <a:lnTo>
                    <a:pt x="226" y="216"/>
                  </a:lnTo>
                  <a:lnTo>
                    <a:pt x="254" y="215"/>
                  </a:lnTo>
                  <a:lnTo>
                    <a:pt x="281" y="216"/>
                  </a:lnTo>
                  <a:lnTo>
                    <a:pt x="303" y="217"/>
                  </a:lnTo>
                  <a:lnTo>
                    <a:pt x="334" y="224"/>
                  </a:lnTo>
                  <a:lnTo>
                    <a:pt x="334" y="80"/>
                  </a:lnTo>
                  <a:lnTo>
                    <a:pt x="332" y="67"/>
                  </a:lnTo>
                  <a:lnTo>
                    <a:pt x="328" y="57"/>
                  </a:lnTo>
                  <a:lnTo>
                    <a:pt x="328" y="56"/>
                  </a:lnTo>
                  <a:lnTo>
                    <a:pt x="324" y="52"/>
                  </a:lnTo>
                  <a:lnTo>
                    <a:pt x="321" y="49"/>
                  </a:lnTo>
                  <a:lnTo>
                    <a:pt x="316" y="48"/>
                  </a:lnTo>
                  <a:lnTo>
                    <a:pt x="261" y="48"/>
                  </a:lnTo>
                  <a:lnTo>
                    <a:pt x="261" y="0"/>
                  </a:lnTo>
                  <a:close/>
                </a:path>
              </a:pathLst>
            </a:custGeom>
            <a:solidFill>
              <a:srgbClr val="313679"/>
            </a:solidFill>
            <a:ln>
              <a:noFill/>
            </a:ln>
            <a:extLst>
              <a:ext uri="{91240B29-F687-4F45-9708-019B960494DF}">
                <a14:hiddenLine xmlns:a14="http://schemas.microsoft.com/office/drawing/2010/main" w="0">
                  <a:solidFill>
                    <a:srgbClr val="0033E0"/>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endParaRPr lang="en-GB"/>
            </a:p>
          </p:txBody>
        </p:sp>
        <p:sp>
          <p:nvSpPr>
            <p:cNvPr id="18" name="Freeform 17"/>
            <p:cNvSpPr>
              <a:spLocks noEditPoints="1"/>
            </p:cNvSpPr>
            <p:nvPr userDrawn="1"/>
          </p:nvSpPr>
          <p:spPr bwMode="auto">
            <a:xfrm>
              <a:off x="2106" y="949"/>
              <a:ext cx="568" cy="712"/>
            </a:xfrm>
            <a:custGeom>
              <a:avLst/>
              <a:gdLst>
                <a:gd name="T0" fmla="*/ 200 w 570"/>
                <a:gd name="T1" fmla="*/ 324 h 710"/>
                <a:gd name="T2" fmla="*/ 174 w 570"/>
                <a:gd name="T3" fmla="*/ 335 h 710"/>
                <a:gd name="T4" fmla="*/ 115 w 570"/>
                <a:gd name="T5" fmla="*/ 370 h 710"/>
                <a:gd name="T6" fmla="*/ 70 w 570"/>
                <a:gd name="T7" fmla="*/ 429 h 710"/>
                <a:gd name="T8" fmla="*/ 57 w 570"/>
                <a:gd name="T9" fmla="*/ 517 h 710"/>
                <a:gd name="T10" fmla="*/ 90 w 570"/>
                <a:gd name="T11" fmla="*/ 597 h 710"/>
                <a:gd name="T12" fmla="*/ 156 w 570"/>
                <a:gd name="T13" fmla="*/ 647 h 710"/>
                <a:gd name="T14" fmla="*/ 244 w 570"/>
                <a:gd name="T15" fmla="*/ 657 h 710"/>
                <a:gd name="T16" fmla="*/ 342 w 570"/>
                <a:gd name="T17" fmla="*/ 619 h 710"/>
                <a:gd name="T18" fmla="*/ 344 w 570"/>
                <a:gd name="T19" fmla="*/ 501 h 710"/>
                <a:gd name="T20" fmla="*/ 266 w 570"/>
                <a:gd name="T21" fmla="*/ 401 h 710"/>
                <a:gd name="T22" fmla="*/ 205 w 570"/>
                <a:gd name="T23" fmla="*/ 322 h 710"/>
                <a:gd name="T24" fmla="*/ 223 w 570"/>
                <a:gd name="T25" fmla="*/ 61 h 710"/>
                <a:gd name="T26" fmla="*/ 180 w 570"/>
                <a:gd name="T27" fmla="*/ 98 h 710"/>
                <a:gd name="T28" fmla="*/ 166 w 570"/>
                <a:gd name="T29" fmla="*/ 153 h 710"/>
                <a:gd name="T30" fmla="*/ 194 w 570"/>
                <a:gd name="T31" fmla="*/ 214 h 710"/>
                <a:gd name="T32" fmla="*/ 248 w 570"/>
                <a:gd name="T33" fmla="*/ 245 h 710"/>
                <a:gd name="T34" fmla="*/ 325 w 570"/>
                <a:gd name="T35" fmla="*/ 190 h 710"/>
                <a:gd name="T36" fmla="*/ 349 w 570"/>
                <a:gd name="T37" fmla="*/ 134 h 710"/>
                <a:gd name="T38" fmla="*/ 327 w 570"/>
                <a:gd name="T39" fmla="*/ 80 h 710"/>
                <a:gd name="T40" fmla="*/ 271 w 570"/>
                <a:gd name="T41" fmla="*/ 55 h 710"/>
                <a:gd name="T42" fmla="*/ 279 w 570"/>
                <a:gd name="T43" fmla="*/ 0 h 710"/>
                <a:gd name="T44" fmla="*/ 360 w 570"/>
                <a:gd name="T45" fmla="*/ 31 h 710"/>
                <a:gd name="T46" fmla="*/ 402 w 570"/>
                <a:gd name="T47" fmla="*/ 99 h 710"/>
                <a:gd name="T48" fmla="*/ 393 w 570"/>
                <a:gd name="T49" fmla="*/ 180 h 710"/>
                <a:gd name="T50" fmla="*/ 347 w 570"/>
                <a:gd name="T51" fmla="*/ 243 h 710"/>
                <a:gd name="T52" fmla="*/ 282 w 570"/>
                <a:gd name="T53" fmla="*/ 287 h 710"/>
                <a:gd name="T54" fmla="*/ 311 w 570"/>
                <a:gd name="T55" fmla="*/ 366 h 710"/>
                <a:gd name="T56" fmla="*/ 432 w 570"/>
                <a:gd name="T57" fmla="*/ 518 h 710"/>
                <a:gd name="T58" fmla="*/ 454 w 570"/>
                <a:gd name="T59" fmla="*/ 435 h 710"/>
                <a:gd name="T60" fmla="*/ 457 w 570"/>
                <a:gd name="T61" fmla="*/ 362 h 710"/>
                <a:gd name="T62" fmla="*/ 465 w 570"/>
                <a:gd name="T63" fmla="*/ 349 h 710"/>
                <a:gd name="T64" fmla="*/ 511 w 570"/>
                <a:gd name="T65" fmla="*/ 404 h 710"/>
                <a:gd name="T66" fmla="*/ 501 w 570"/>
                <a:gd name="T67" fmla="*/ 490 h 710"/>
                <a:gd name="T68" fmla="*/ 488 w 570"/>
                <a:gd name="T69" fmla="*/ 585 h 710"/>
                <a:gd name="T70" fmla="*/ 538 w 570"/>
                <a:gd name="T71" fmla="*/ 637 h 710"/>
                <a:gd name="T72" fmla="*/ 570 w 570"/>
                <a:gd name="T73" fmla="*/ 643 h 710"/>
                <a:gd name="T74" fmla="*/ 538 w 570"/>
                <a:gd name="T75" fmla="*/ 697 h 710"/>
                <a:gd name="T76" fmla="*/ 495 w 570"/>
                <a:gd name="T77" fmla="*/ 675 h 710"/>
                <a:gd name="T78" fmla="*/ 432 w 570"/>
                <a:gd name="T79" fmla="*/ 608 h 710"/>
                <a:gd name="T80" fmla="*/ 331 w 570"/>
                <a:gd name="T81" fmla="*/ 684 h 710"/>
                <a:gd name="T82" fmla="*/ 212 w 570"/>
                <a:gd name="T83" fmla="*/ 710 h 710"/>
                <a:gd name="T84" fmla="*/ 139 w 570"/>
                <a:gd name="T85" fmla="*/ 697 h 710"/>
                <a:gd name="T86" fmla="*/ 58 w 570"/>
                <a:gd name="T87" fmla="*/ 646 h 710"/>
                <a:gd name="T88" fmla="*/ 6 w 570"/>
                <a:gd name="T89" fmla="*/ 556 h 710"/>
                <a:gd name="T90" fmla="*/ 5 w 570"/>
                <a:gd name="T91" fmla="*/ 452 h 710"/>
                <a:gd name="T92" fmla="*/ 49 w 570"/>
                <a:gd name="T93" fmla="*/ 363 h 710"/>
                <a:gd name="T94" fmla="*/ 124 w 570"/>
                <a:gd name="T95" fmla="*/ 300 h 710"/>
                <a:gd name="T96" fmla="*/ 168 w 570"/>
                <a:gd name="T97" fmla="*/ 273 h 710"/>
                <a:gd name="T98" fmla="*/ 124 w 570"/>
                <a:gd name="T99" fmla="*/ 211 h 710"/>
                <a:gd name="T100" fmla="*/ 110 w 570"/>
                <a:gd name="T101" fmla="*/ 137 h 710"/>
                <a:gd name="T102" fmla="*/ 139 w 570"/>
                <a:gd name="T103" fmla="*/ 65 h 710"/>
                <a:gd name="T104" fmla="*/ 200 w 570"/>
                <a:gd name="T105" fmla="*/ 13 h 71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0" h="710">
                  <a:moveTo>
                    <a:pt x="205" y="322"/>
                  </a:moveTo>
                  <a:lnTo>
                    <a:pt x="202" y="324"/>
                  </a:lnTo>
                  <a:lnTo>
                    <a:pt x="200" y="324"/>
                  </a:lnTo>
                  <a:lnTo>
                    <a:pt x="199" y="325"/>
                  </a:lnTo>
                  <a:lnTo>
                    <a:pt x="194" y="326"/>
                  </a:lnTo>
                  <a:lnTo>
                    <a:pt x="174" y="335"/>
                  </a:lnTo>
                  <a:lnTo>
                    <a:pt x="155" y="344"/>
                  </a:lnTo>
                  <a:lnTo>
                    <a:pt x="135" y="357"/>
                  </a:lnTo>
                  <a:lnTo>
                    <a:pt x="115" y="370"/>
                  </a:lnTo>
                  <a:lnTo>
                    <a:pt x="98" y="387"/>
                  </a:lnTo>
                  <a:lnTo>
                    <a:pt x="82" y="407"/>
                  </a:lnTo>
                  <a:lnTo>
                    <a:pt x="70" y="429"/>
                  </a:lnTo>
                  <a:lnTo>
                    <a:pt x="61" y="456"/>
                  </a:lnTo>
                  <a:lnTo>
                    <a:pt x="57" y="485"/>
                  </a:lnTo>
                  <a:lnTo>
                    <a:pt x="57" y="517"/>
                  </a:lnTo>
                  <a:lnTo>
                    <a:pt x="63" y="547"/>
                  </a:lnTo>
                  <a:lnTo>
                    <a:pt x="74" y="574"/>
                  </a:lnTo>
                  <a:lnTo>
                    <a:pt x="90" y="597"/>
                  </a:lnTo>
                  <a:lnTo>
                    <a:pt x="109" y="618"/>
                  </a:lnTo>
                  <a:lnTo>
                    <a:pt x="131" y="634"/>
                  </a:lnTo>
                  <a:lnTo>
                    <a:pt x="156" y="647"/>
                  </a:lnTo>
                  <a:lnTo>
                    <a:pt x="181" y="654"/>
                  </a:lnTo>
                  <a:lnTo>
                    <a:pt x="208" y="658"/>
                  </a:lnTo>
                  <a:lnTo>
                    <a:pt x="244" y="657"/>
                  </a:lnTo>
                  <a:lnTo>
                    <a:pt x="278" y="650"/>
                  </a:lnTo>
                  <a:lnTo>
                    <a:pt x="311" y="637"/>
                  </a:lnTo>
                  <a:lnTo>
                    <a:pt x="342" y="619"/>
                  </a:lnTo>
                  <a:lnTo>
                    <a:pt x="370" y="596"/>
                  </a:lnTo>
                  <a:lnTo>
                    <a:pt x="398" y="567"/>
                  </a:lnTo>
                  <a:lnTo>
                    <a:pt x="344" y="501"/>
                  </a:lnTo>
                  <a:lnTo>
                    <a:pt x="317" y="467"/>
                  </a:lnTo>
                  <a:lnTo>
                    <a:pt x="290" y="434"/>
                  </a:lnTo>
                  <a:lnTo>
                    <a:pt x="266" y="401"/>
                  </a:lnTo>
                  <a:lnTo>
                    <a:pt x="243" y="371"/>
                  </a:lnTo>
                  <a:lnTo>
                    <a:pt x="222" y="344"/>
                  </a:lnTo>
                  <a:lnTo>
                    <a:pt x="205" y="322"/>
                  </a:lnTo>
                  <a:close/>
                  <a:moveTo>
                    <a:pt x="262" y="55"/>
                  </a:moveTo>
                  <a:lnTo>
                    <a:pt x="241" y="56"/>
                  </a:lnTo>
                  <a:lnTo>
                    <a:pt x="223" y="61"/>
                  </a:lnTo>
                  <a:lnTo>
                    <a:pt x="207" y="70"/>
                  </a:lnTo>
                  <a:lnTo>
                    <a:pt x="192" y="82"/>
                  </a:lnTo>
                  <a:lnTo>
                    <a:pt x="180" y="98"/>
                  </a:lnTo>
                  <a:lnTo>
                    <a:pt x="172" y="115"/>
                  </a:lnTo>
                  <a:lnTo>
                    <a:pt x="166" y="135"/>
                  </a:lnTo>
                  <a:lnTo>
                    <a:pt x="166" y="153"/>
                  </a:lnTo>
                  <a:lnTo>
                    <a:pt x="170" y="174"/>
                  </a:lnTo>
                  <a:lnTo>
                    <a:pt x="180" y="195"/>
                  </a:lnTo>
                  <a:lnTo>
                    <a:pt x="194" y="214"/>
                  </a:lnTo>
                  <a:lnTo>
                    <a:pt x="211" y="235"/>
                  </a:lnTo>
                  <a:lnTo>
                    <a:pt x="226" y="255"/>
                  </a:lnTo>
                  <a:lnTo>
                    <a:pt x="248" y="245"/>
                  </a:lnTo>
                  <a:lnTo>
                    <a:pt x="289" y="221"/>
                  </a:lnTo>
                  <a:lnTo>
                    <a:pt x="309" y="206"/>
                  </a:lnTo>
                  <a:lnTo>
                    <a:pt x="325" y="190"/>
                  </a:lnTo>
                  <a:lnTo>
                    <a:pt x="338" y="173"/>
                  </a:lnTo>
                  <a:lnTo>
                    <a:pt x="347" y="154"/>
                  </a:lnTo>
                  <a:lnTo>
                    <a:pt x="349" y="134"/>
                  </a:lnTo>
                  <a:lnTo>
                    <a:pt x="347" y="113"/>
                  </a:lnTo>
                  <a:lnTo>
                    <a:pt x="339" y="94"/>
                  </a:lnTo>
                  <a:lnTo>
                    <a:pt x="327" y="80"/>
                  </a:lnTo>
                  <a:lnTo>
                    <a:pt x="312" y="67"/>
                  </a:lnTo>
                  <a:lnTo>
                    <a:pt x="293" y="59"/>
                  </a:lnTo>
                  <a:lnTo>
                    <a:pt x="271" y="55"/>
                  </a:lnTo>
                  <a:lnTo>
                    <a:pt x="262" y="55"/>
                  </a:lnTo>
                  <a:close/>
                  <a:moveTo>
                    <a:pt x="251" y="0"/>
                  </a:moveTo>
                  <a:lnTo>
                    <a:pt x="279" y="0"/>
                  </a:lnTo>
                  <a:lnTo>
                    <a:pt x="310" y="5"/>
                  </a:lnTo>
                  <a:lnTo>
                    <a:pt x="337" y="16"/>
                  </a:lnTo>
                  <a:lnTo>
                    <a:pt x="360" y="31"/>
                  </a:lnTo>
                  <a:lnTo>
                    <a:pt x="379" y="50"/>
                  </a:lnTo>
                  <a:lnTo>
                    <a:pt x="392" y="74"/>
                  </a:lnTo>
                  <a:lnTo>
                    <a:pt x="402" y="99"/>
                  </a:lnTo>
                  <a:lnTo>
                    <a:pt x="404" y="129"/>
                  </a:lnTo>
                  <a:lnTo>
                    <a:pt x="402" y="156"/>
                  </a:lnTo>
                  <a:lnTo>
                    <a:pt x="393" y="180"/>
                  </a:lnTo>
                  <a:lnTo>
                    <a:pt x="381" y="203"/>
                  </a:lnTo>
                  <a:lnTo>
                    <a:pt x="365" y="223"/>
                  </a:lnTo>
                  <a:lnTo>
                    <a:pt x="347" y="243"/>
                  </a:lnTo>
                  <a:lnTo>
                    <a:pt x="326" y="259"/>
                  </a:lnTo>
                  <a:lnTo>
                    <a:pt x="304" y="275"/>
                  </a:lnTo>
                  <a:lnTo>
                    <a:pt x="282" y="287"/>
                  </a:lnTo>
                  <a:lnTo>
                    <a:pt x="259" y="299"/>
                  </a:lnTo>
                  <a:lnTo>
                    <a:pt x="283" y="331"/>
                  </a:lnTo>
                  <a:lnTo>
                    <a:pt x="311" y="366"/>
                  </a:lnTo>
                  <a:lnTo>
                    <a:pt x="341" y="403"/>
                  </a:lnTo>
                  <a:lnTo>
                    <a:pt x="402" y="482"/>
                  </a:lnTo>
                  <a:lnTo>
                    <a:pt x="432" y="518"/>
                  </a:lnTo>
                  <a:lnTo>
                    <a:pt x="443" y="491"/>
                  </a:lnTo>
                  <a:lnTo>
                    <a:pt x="451" y="463"/>
                  </a:lnTo>
                  <a:lnTo>
                    <a:pt x="454" y="435"/>
                  </a:lnTo>
                  <a:lnTo>
                    <a:pt x="456" y="404"/>
                  </a:lnTo>
                  <a:lnTo>
                    <a:pt x="457" y="379"/>
                  </a:lnTo>
                  <a:lnTo>
                    <a:pt x="457" y="362"/>
                  </a:lnTo>
                  <a:lnTo>
                    <a:pt x="459" y="354"/>
                  </a:lnTo>
                  <a:lnTo>
                    <a:pt x="462" y="352"/>
                  </a:lnTo>
                  <a:lnTo>
                    <a:pt x="465" y="349"/>
                  </a:lnTo>
                  <a:lnTo>
                    <a:pt x="570" y="349"/>
                  </a:lnTo>
                  <a:lnTo>
                    <a:pt x="570" y="404"/>
                  </a:lnTo>
                  <a:lnTo>
                    <a:pt x="511" y="404"/>
                  </a:lnTo>
                  <a:lnTo>
                    <a:pt x="510" y="429"/>
                  </a:lnTo>
                  <a:lnTo>
                    <a:pt x="507" y="458"/>
                  </a:lnTo>
                  <a:lnTo>
                    <a:pt x="501" y="490"/>
                  </a:lnTo>
                  <a:lnTo>
                    <a:pt x="489" y="526"/>
                  </a:lnTo>
                  <a:lnTo>
                    <a:pt x="469" y="561"/>
                  </a:lnTo>
                  <a:lnTo>
                    <a:pt x="488" y="585"/>
                  </a:lnTo>
                  <a:lnTo>
                    <a:pt x="505" y="603"/>
                  </a:lnTo>
                  <a:lnTo>
                    <a:pt x="519" y="619"/>
                  </a:lnTo>
                  <a:lnTo>
                    <a:pt x="538" y="637"/>
                  </a:lnTo>
                  <a:lnTo>
                    <a:pt x="546" y="641"/>
                  </a:lnTo>
                  <a:lnTo>
                    <a:pt x="556" y="642"/>
                  </a:lnTo>
                  <a:lnTo>
                    <a:pt x="570" y="643"/>
                  </a:lnTo>
                  <a:lnTo>
                    <a:pt x="570" y="699"/>
                  </a:lnTo>
                  <a:lnTo>
                    <a:pt x="554" y="699"/>
                  </a:lnTo>
                  <a:lnTo>
                    <a:pt x="538" y="697"/>
                  </a:lnTo>
                  <a:lnTo>
                    <a:pt x="521" y="692"/>
                  </a:lnTo>
                  <a:lnTo>
                    <a:pt x="503" y="683"/>
                  </a:lnTo>
                  <a:lnTo>
                    <a:pt x="495" y="675"/>
                  </a:lnTo>
                  <a:lnTo>
                    <a:pt x="468" y="648"/>
                  </a:lnTo>
                  <a:lnTo>
                    <a:pt x="451" y="630"/>
                  </a:lnTo>
                  <a:lnTo>
                    <a:pt x="432" y="608"/>
                  </a:lnTo>
                  <a:lnTo>
                    <a:pt x="401" y="638"/>
                  </a:lnTo>
                  <a:lnTo>
                    <a:pt x="366" y="664"/>
                  </a:lnTo>
                  <a:lnTo>
                    <a:pt x="331" y="684"/>
                  </a:lnTo>
                  <a:lnTo>
                    <a:pt x="293" y="699"/>
                  </a:lnTo>
                  <a:lnTo>
                    <a:pt x="254" y="707"/>
                  </a:lnTo>
                  <a:lnTo>
                    <a:pt x="212" y="710"/>
                  </a:lnTo>
                  <a:lnTo>
                    <a:pt x="201" y="710"/>
                  </a:lnTo>
                  <a:lnTo>
                    <a:pt x="169" y="706"/>
                  </a:lnTo>
                  <a:lnTo>
                    <a:pt x="139" y="697"/>
                  </a:lnTo>
                  <a:lnTo>
                    <a:pt x="109" y="684"/>
                  </a:lnTo>
                  <a:lnTo>
                    <a:pt x="82" y="667"/>
                  </a:lnTo>
                  <a:lnTo>
                    <a:pt x="58" y="646"/>
                  </a:lnTo>
                  <a:lnTo>
                    <a:pt x="36" y="619"/>
                  </a:lnTo>
                  <a:lnTo>
                    <a:pt x="19" y="588"/>
                  </a:lnTo>
                  <a:lnTo>
                    <a:pt x="6" y="556"/>
                  </a:lnTo>
                  <a:lnTo>
                    <a:pt x="0" y="521"/>
                  </a:lnTo>
                  <a:lnTo>
                    <a:pt x="0" y="485"/>
                  </a:lnTo>
                  <a:lnTo>
                    <a:pt x="5" y="452"/>
                  </a:lnTo>
                  <a:lnTo>
                    <a:pt x="15" y="420"/>
                  </a:lnTo>
                  <a:lnTo>
                    <a:pt x="30" y="391"/>
                  </a:lnTo>
                  <a:lnTo>
                    <a:pt x="49" y="363"/>
                  </a:lnTo>
                  <a:lnTo>
                    <a:pt x="73" y="338"/>
                  </a:lnTo>
                  <a:lnTo>
                    <a:pt x="98" y="317"/>
                  </a:lnTo>
                  <a:lnTo>
                    <a:pt x="124" y="300"/>
                  </a:lnTo>
                  <a:lnTo>
                    <a:pt x="148" y="288"/>
                  </a:lnTo>
                  <a:lnTo>
                    <a:pt x="170" y="278"/>
                  </a:lnTo>
                  <a:lnTo>
                    <a:pt x="168" y="273"/>
                  </a:lnTo>
                  <a:lnTo>
                    <a:pt x="166" y="272"/>
                  </a:lnTo>
                  <a:lnTo>
                    <a:pt x="136" y="233"/>
                  </a:lnTo>
                  <a:lnTo>
                    <a:pt x="124" y="211"/>
                  </a:lnTo>
                  <a:lnTo>
                    <a:pt x="115" y="189"/>
                  </a:lnTo>
                  <a:lnTo>
                    <a:pt x="110" y="163"/>
                  </a:lnTo>
                  <a:lnTo>
                    <a:pt x="110" y="137"/>
                  </a:lnTo>
                  <a:lnTo>
                    <a:pt x="115" y="113"/>
                  </a:lnTo>
                  <a:lnTo>
                    <a:pt x="125" y="88"/>
                  </a:lnTo>
                  <a:lnTo>
                    <a:pt x="139" y="65"/>
                  </a:lnTo>
                  <a:lnTo>
                    <a:pt x="156" y="45"/>
                  </a:lnTo>
                  <a:lnTo>
                    <a:pt x="177" y="27"/>
                  </a:lnTo>
                  <a:lnTo>
                    <a:pt x="200" y="13"/>
                  </a:lnTo>
                  <a:lnTo>
                    <a:pt x="224" y="5"/>
                  </a:lnTo>
                  <a:lnTo>
                    <a:pt x="251" y="0"/>
                  </a:lnTo>
                  <a:close/>
                </a:path>
              </a:pathLst>
            </a:custGeom>
            <a:solidFill>
              <a:schemeClr val="accent1"/>
            </a:solidFill>
            <a:ln>
              <a:noFill/>
            </a:ln>
            <a:extLst>
              <a:ext uri="{91240B29-F687-4F45-9708-019B960494DF}">
                <a14:hiddenLine xmlns:a14="http://schemas.microsoft.com/office/drawing/2010/main" w="0">
                  <a:solidFill>
                    <a:srgbClr val="4FEDFF"/>
                  </a:solidFill>
                  <a:prstDash val="solid"/>
                  <a:round/>
                  <a:headEnd/>
                  <a:tailEnd/>
                </a14:hiddenLine>
              </a:ext>
            </a:extLst>
          </p:spPr>
          <p:txBody>
            <a:bodyPr/>
            <a:lstStyle>
              <a:defPPr>
                <a:defRPr lang="en-GB"/>
              </a:defPPr>
              <a:lvl1pPr algn="l" rtl="0" fontAlgn="base">
                <a:spcBef>
                  <a:spcPct val="0"/>
                </a:spcBef>
                <a:spcAft>
                  <a:spcPct val="0"/>
                </a:spcAft>
                <a:defRPr kern="1200">
                  <a:solidFill>
                    <a:schemeClr val="tx1"/>
                  </a:solidFill>
                  <a:latin typeface="Georgia" pitchFamily="18" charset="0"/>
                  <a:ea typeface="+mn-ea"/>
                  <a:cs typeface="Arial" charset="0"/>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defRPr/>
              </a:pPr>
              <a:endParaRPr lang="en-GB">
                <a:cs typeface="Arial" pitchFamily="34" charset="0"/>
              </a:endParaRPr>
            </a:p>
          </p:txBody>
        </p:sp>
      </p:grpSp>
      <p:sp>
        <p:nvSpPr>
          <p:cNvPr id="19" name="Footer Placeholder 4"/>
          <p:cNvSpPr>
            <a:spLocks noGrp="1"/>
          </p:cNvSpPr>
          <p:nvPr>
            <p:ph type="ftr" sz="quarter" idx="3"/>
          </p:nvPr>
        </p:nvSpPr>
        <p:spPr>
          <a:xfrm>
            <a:off x="468000" y="6480000"/>
            <a:ext cx="5760000" cy="180000"/>
          </a:xfrm>
          <a:prstGeom prst="rect">
            <a:avLst/>
          </a:prstGeom>
        </p:spPr>
        <p:txBody>
          <a:bodyPr vert="horz" lIns="0" tIns="0" rIns="0" bIns="0" rtlCol="0" anchor="t" anchorCtr="0"/>
          <a:lstStyle>
            <a:lvl1pPr algn="l">
              <a:defRPr sz="1000">
                <a:solidFill>
                  <a:schemeClr val="tx1"/>
                </a:solidFill>
                <a:latin typeface="Georgia" panose="02040502050405020303" pitchFamily="18" charset="0"/>
              </a:defRPr>
            </a:lvl1pPr>
          </a:lstStyle>
          <a:p>
            <a:endParaRPr lang="en-GB" dirty="0"/>
          </a:p>
        </p:txBody>
      </p:sp>
      <p:sp>
        <p:nvSpPr>
          <p:cNvPr id="20" name="Slide Number Placeholder 5"/>
          <p:cNvSpPr>
            <a:spLocks noGrp="1"/>
          </p:cNvSpPr>
          <p:nvPr>
            <p:ph type="sldNum" sz="quarter" idx="4"/>
          </p:nvPr>
        </p:nvSpPr>
        <p:spPr>
          <a:xfrm>
            <a:off x="468311" y="6300000"/>
            <a:ext cx="1080000" cy="180000"/>
          </a:xfrm>
          <a:prstGeom prst="rect">
            <a:avLst/>
          </a:prstGeom>
        </p:spPr>
        <p:txBody>
          <a:bodyPr vert="horz" lIns="0" tIns="0" rIns="0" bIns="0" rtlCol="0" anchor="t" anchorCtr="0"/>
          <a:lstStyle>
            <a:lvl1pPr algn="r">
              <a:defRPr sz="1000" b="1">
                <a:solidFill>
                  <a:schemeClr val="tx1"/>
                </a:solidFill>
                <a:latin typeface="Georgia" panose="02040502050405020303" pitchFamily="18" charset="0"/>
              </a:defRPr>
            </a:lvl1pPr>
          </a:lstStyle>
          <a:p>
            <a:pPr algn="l"/>
            <a:r>
              <a:rPr lang="en-GB"/>
              <a:t>Slide </a:t>
            </a:r>
            <a:fld id="{0B662254-9070-473A-9788-81A989BEC7EF}" type="slidenum">
              <a:rPr lang="en-GB" smtClean="0"/>
              <a:pPr algn="l"/>
              <a:t>‹#›</a:t>
            </a:fld>
            <a:endParaRPr lang="en-GB" dirty="0"/>
          </a:p>
        </p:txBody>
      </p:sp>
    </p:spTree>
    <p:extLst>
      <p:ext uri="{BB962C8B-B14F-4D97-AF65-F5344CB8AC3E}">
        <p14:creationId xmlns:p14="http://schemas.microsoft.com/office/powerpoint/2010/main" val="2005760832"/>
      </p:ext>
    </p:extLst>
  </p:cSld>
  <p:clrMap bg1="lt1" tx1="dk1" bg2="lt2" tx2="dk2" accent1="accent1" accent2="accent2" accent3="accent3" accent4="accent4" accent5="accent5" accent6="accent6" hlink="hlink" folHlink="folHlink"/>
  <p:sldLayoutIdLst>
    <p:sldLayoutId id="2147483751" r:id="rId1"/>
    <p:sldLayoutId id="2147483753" r:id="rId2"/>
    <p:sldLayoutId id="2147483756" r:id="rId3"/>
    <p:sldLayoutId id="2147483755" r:id="rId4"/>
  </p:sldLayoutIdLst>
  <p:hf hdr="0" dt="0"/>
  <p:txStyles>
    <p:titleStyle>
      <a:lvl1pPr algn="l" defTabSz="914400" rtl="0" eaLnBrk="1" latinLnBrk="0" hangingPunct="1">
        <a:spcBef>
          <a:spcPct val="0"/>
        </a:spcBef>
        <a:buNone/>
        <a:defRPr sz="280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spcBef>
          <a:spcPts val="0"/>
        </a:spcBef>
        <a:spcAft>
          <a:spcPts val="400"/>
        </a:spcAft>
        <a:buFont typeface="Arial" panose="020B0604020202020204" pitchFamily="34" charset="0"/>
        <a:buNone/>
        <a:defRPr sz="1600" b="1" kern="1200">
          <a:solidFill>
            <a:schemeClr val="tx1"/>
          </a:solidFill>
          <a:latin typeface="Georgia" panose="02040502050405020303" pitchFamily="18" charset="0"/>
          <a:ea typeface="+mn-ea"/>
          <a:cs typeface="+mn-cs"/>
        </a:defRPr>
      </a:lvl1pPr>
      <a:lvl2pPr marL="0" indent="0" algn="l" defTabSz="914400" rtl="0" eaLnBrk="1" latinLnBrk="0" hangingPunct="1">
        <a:spcBef>
          <a:spcPts val="0"/>
        </a:spcBef>
        <a:spcAft>
          <a:spcPts val="400"/>
        </a:spcAft>
        <a:buClr>
          <a:schemeClr val="accent1"/>
        </a:buClr>
        <a:buFontTx/>
        <a:buNone/>
        <a:defRPr sz="1600" kern="1200">
          <a:solidFill>
            <a:schemeClr val="accent1"/>
          </a:solidFill>
          <a:latin typeface="Georgia" panose="02040502050405020303" pitchFamily="18" charset="0"/>
          <a:ea typeface="+mn-ea"/>
          <a:cs typeface="+mn-cs"/>
        </a:defRPr>
      </a:lvl2pPr>
      <a:lvl3pPr marL="0"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3pPr>
      <a:lvl4pPr marL="180975" indent="-180975" algn="l" defTabSz="914400" rtl="0" eaLnBrk="1" latinLnBrk="0" hangingPunct="1">
        <a:spcBef>
          <a:spcPts val="0"/>
        </a:spcBef>
        <a:spcAft>
          <a:spcPts val="400"/>
        </a:spcAft>
        <a:buClr>
          <a:schemeClr val="accent1"/>
        </a:buClr>
        <a:buFont typeface="Arial" panose="020B0604020202020204" pitchFamily="34" charset="0"/>
        <a:buChar char="•"/>
        <a:defRPr sz="1600" kern="1200">
          <a:solidFill>
            <a:schemeClr val="tx1"/>
          </a:solidFill>
          <a:latin typeface="Georgia" panose="02040502050405020303" pitchFamily="18" charset="0"/>
          <a:ea typeface="+mn-ea"/>
          <a:cs typeface="+mn-cs"/>
        </a:defRPr>
      </a:lvl4pPr>
      <a:lvl5pPr marL="180975" indent="0" algn="l" defTabSz="914400" rtl="0" eaLnBrk="1" latinLnBrk="0" hangingPunct="1">
        <a:spcBef>
          <a:spcPts val="0"/>
        </a:spcBef>
        <a:spcAft>
          <a:spcPts val="400"/>
        </a:spcAft>
        <a:buFontTx/>
        <a:buNone/>
        <a:defRPr sz="1600" kern="1200">
          <a:solidFill>
            <a:schemeClr val="tx1"/>
          </a:solidFill>
          <a:latin typeface="Georgia" panose="02040502050405020303" pitchFamily="18" charset="0"/>
          <a:ea typeface="+mn-ea"/>
          <a:cs typeface="+mn-cs"/>
        </a:defRPr>
      </a:lvl5pPr>
      <a:lvl6pPr marL="361950" indent="-180975" algn="l" defTabSz="914400" rtl="0" eaLnBrk="1" latinLnBrk="0" hangingPunct="1">
        <a:spcBef>
          <a:spcPts val="0"/>
        </a:spcBef>
        <a:spcAft>
          <a:spcPts val="400"/>
        </a:spcAft>
        <a:buClr>
          <a:schemeClr val="accent1"/>
        </a:buClr>
        <a:buFont typeface="Georgia" panose="02040502050405020303" pitchFamily="18" charset="0"/>
        <a:buChar char="-"/>
        <a:defRPr sz="1600" kern="1200">
          <a:solidFill>
            <a:schemeClr val="tx1"/>
          </a:solidFill>
          <a:latin typeface="Georgia" panose="02040502050405020303" pitchFamily="18" charset="0"/>
          <a:ea typeface="+mn-ea"/>
          <a:cs typeface="+mn-cs"/>
        </a:defRPr>
      </a:lvl6pPr>
      <a:lvl7pPr marL="361950" indent="0" algn="l" defTabSz="914400" rtl="0" eaLnBrk="1" latinLnBrk="0" hangingPunct="1">
        <a:spcBef>
          <a:spcPts val="0"/>
        </a:spcBef>
        <a:spcAft>
          <a:spcPts val="400"/>
        </a:spcAft>
        <a:buClr>
          <a:schemeClr val="accent1"/>
        </a:buClr>
        <a:buFontTx/>
        <a:buNone/>
        <a:defRPr sz="1600" kern="1200">
          <a:solidFill>
            <a:schemeClr val="tx1"/>
          </a:solidFill>
          <a:latin typeface="Georgia" panose="02040502050405020303" pitchFamily="18" charset="0"/>
          <a:ea typeface="+mn-ea"/>
          <a:cs typeface="+mn-cs"/>
        </a:defRPr>
      </a:lvl7pPr>
      <a:lvl8pPr marL="180975" indent="-180975" algn="l" defTabSz="914400" rtl="0" eaLnBrk="1" latinLnBrk="0" hangingPunct="1">
        <a:spcBef>
          <a:spcPts val="0"/>
        </a:spcBef>
        <a:spcAft>
          <a:spcPts val="400"/>
        </a:spcAft>
        <a:buClr>
          <a:schemeClr val="accent1"/>
        </a:buClr>
        <a:buFont typeface="+mj-lt"/>
        <a:buAutoNum type="arabicPeriod"/>
        <a:defRPr sz="1600" kern="1200">
          <a:solidFill>
            <a:schemeClr val="tx1"/>
          </a:solidFill>
          <a:latin typeface="Georgia" panose="02040502050405020303" pitchFamily="18" charset="0"/>
          <a:ea typeface="+mn-ea"/>
          <a:cs typeface="+mn-cs"/>
        </a:defRPr>
      </a:lvl8pPr>
      <a:lvl9pPr marL="361950" indent="-180975" algn="l" defTabSz="914400" rtl="0" eaLnBrk="1" latinLnBrk="0" hangingPunct="1">
        <a:spcBef>
          <a:spcPts val="0"/>
        </a:spcBef>
        <a:spcAft>
          <a:spcPts val="400"/>
        </a:spcAft>
        <a:buClr>
          <a:schemeClr val="accent1"/>
        </a:buClr>
        <a:buFont typeface="+mj-lt"/>
        <a:buAutoNum type="alphaLcPeriod"/>
        <a:defRPr sz="1600" kern="1200">
          <a:solidFill>
            <a:schemeClr val="tx1"/>
          </a:solidFill>
          <a:latin typeface="Georgia" panose="02040502050405020303"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mailto:morag.macdonald@twobirds.com" TargetMode="External"/><Relationship Id="rId3" Type="http://schemas.openxmlformats.org/officeDocument/2006/relationships/hyperlink" Target="mailto:sophie.eyre@twobird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png"/><Relationship Id="rId1" Type="http://schemas.openxmlformats.org/officeDocument/2006/relationships/slideLayout" Target="../slideLayouts/slideLayout23.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l"/>
            <a:r>
              <a:rPr lang="en-GB" dirty="0"/>
              <a:t>&amp; LAIPLA Spring Seminar</a:t>
            </a:r>
            <a:br>
              <a:rPr lang="en-GB" dirty="0"/>
            </a:br>
            <a:endParaRPr lang="en-GB" dirty="0"/>
          </a:p>
        </p:txBody>
      </p:sp>
      <p:sp>
        <p:nvSpPr>
          <p:cNvPr id="2" name="Subtitle 1"/>
          <p:cNvSpPr>
            <a:spLocks noGrp="1"/>
          </p:cNvSpPr>
          <p:nvPr>
            <p:ph type="subTitle" idx="1"/>
          </p:nvPr>
        </p:nvSpPr>
        <p:spPr/>
        <p:txBody>
          <a:bodyPr/>
          <a:lstStyle/>
          <a:p>
            <a:r>
              <a:rPr lang="en-US" sz="2800" dirty="0"/>
              <a:t>Adding a European Tour To Your Patent Dispute Strategy</a:t>
            </a:r>
            <a:endParaRPr lang="en-GB" dirty="0"/>
          </a:p>
        </p:txBody>
      </p:sp>
    </p:spTree>
    <p:extLst>
      <p:ext uri="{BB962C8B-B14F-4D97-AF65-F5344CB8AC3E}">
        <p14:creationId xmlns:p14="http://schemas.microsoft.com/office/powerpoint/2010/main" val="3695258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Trade secrets</a:t>
            </a:r>
          </a:p>
        </p:txBody>
      </p:sp>
      <p:sp>
        <p:nvSpPr>
          <p:cNvPr id="3" name="Content Placeholder 2"/>
          <p:cNvSpPr>
            <a:spLocks noGrp="1"/>
          </p:cNvSpPr>
          <p:nvPr>
            <p:ph idx="1"/>
          </p:nvPr>
        </p:nvSpPr>
        <p:spPr>
          <a:xfrm>
            <a:off x="539552" y="1268760"/>
            <a:ext cx="8208000" cy="4525963"/>
          </a:xfrm>
        </p:spPr>
        <p:txBody>
          <a:bodyPr/>
          <a:lstStyle/>
          <a:p>
            <a:endParaRPr lang="en-GB" dirty="0" smtClean="0"/>
          </a:p>
          <a:p>
            <a:pPr marL="714375"/>
            <a:r>
              <a:rPr lang="en-GB" sz="2800" b="0" dirty="0" smtClean="0"/>
              <a:t>What do you want?</a:t>
            </a:r>
          </a:p>
          <a:p>
            <a:endParaRPr lang="en-GB" dirty="0" smtClean="0"/>
          </a:p>
          <a:p>
            <a:pPr marL="1795463" lvl="3" indent="-539750">
              <a:buClr>
                <a:srgbClr val="1EA5F0"/>
              </a:buClr>
            </a:pPr>
            <a:r>
              <a:rPr lang="en-GB" sz="2000" dirty="0" smtClean="0">
                <a:solidFill>
                  <a:srgbClr val="343D41"/>
                </a:solidFill>
              </a:rPr>
              <a:t>Destruction</a:t>
            </a:r>
            <a:endParaRPr lang="en-GB" sz="2000" dirty="0">
              <a:solidFill>
                <a:srgbClr val="343D41"/>
              </a:solidFill>
            </a:endParaRPr>
          </a:p>
          <a:p>
            <a:pPr marL="1795463" lvl="3" indent="-539750">
              <a:buClr>
                <a:srgbClr val="1EA5F0"/>
              </a:buClr>
              <a:buNone/>
            </a:pPr>
            <a:endParaRPr lang="en-GB" sz="2000" dirty="0">
              <a:solidFill>
                <a:srgbClr val="343D41"/>
              </a:solidFill>
            </a:endParaRPr>
          </a:p>
          <a:p>
            <a:pPr marL="1795463" lvl="3" indent="-539750">
              <a:buClr>
                <a:srgbClr val="1EA5F0"/>
              </a:buClr>
            </a:pPr>
            <a:r>
              <a:rPr lang="en-GB" sz="2000" dirty="0" smtClean="0">
                <a:solidFill>
                  <a:srgbClr val="343D41"/>
                </a:solidFill>
              </a:rPr>
              <a:t>Delivery up</a:t>
            </a:r>
            <a:endParaRPr lang="en-GB" sz="2000" dirty="0">
              <a:solidFill>
                <a:srgbClr val="343D41"/>
              </a:solidFill>
            </a:endParaRPr>
          </a:p>
          <a:p>
            <a:pPr marL="1795463" lvl="3" indent="-539750">
              <a:buClr>
                <a:srgbClr val="1EA5F0"/>
              </a:buClr>
              <a:buNone/>
            </a:pPr>
            <a:endParaRPr lang="en-GB" sz="2000" dirty="0">
              <a:solidFill>
                <a:srgbClr val="343D41"/>
              </a:solidFill>
            </a:endParaRPr>
          </a:p>
          <a:p>
            <a:pPr marL="1795463" lvl="3" indent="-539750">
              <a:buClr>
                <a:srgbClr val="1EA5F0"/>
              </a:buClr>
            </a:pPr>
            <a:r>
              <a:rPr lang="en-GB" sz="2000" dirty="0" smtClean="0">
                <a:solidFill>
                  <a:srgbClr val="343D41"/>
                </a:solidFill>
              </a:rPr>
              <a:t>Disclosure</a:t>
            </a:r>
            <a:endParaRPr lang="en-GB" sz="2000" dirty="0">
              <a:solidFill>
                <a:srgbClr val="343D41"/>
              </a:solidFill>
            </a:endParaRPr>
          </a:p>
          <a:p>
            <a:pPr marL="1795463" lvl="3" indent="-539750">
              <a:buClr>
                <a:srgbClr val="1EA5F0"/>
              </a:buClr>
              <a:buNone/>
            </a:pPr>
            <a:endParaRPr lang="en-GB" sz="2000" dirty="0">
              <a:solidFill>
                <a:srgbClr val="343D41"/>
              </a:solidFill>
            </a:endParaRPr>
          </a:p>
          <a:p>
            <a:pPr marL="1795463" lvl="3" indent="-539750">
              <a:buClr>
                <a:srgbClr val="1EA5F0"/>
              </a:buClr>
            </a:pPr>
            <a:r>
              <a:rPr lang="en-GB" sz="2000" dirty="0" smtClean="0">
                <a:solidFill>
                  <a:srgbClr val="343D41"/>
                </a:solidFill>
              </a:rPr>
              <a:t>3</a:t>
            </a:r>
            <a:r>
              <a:rPr lang="en-GB" sz="2000" baseline="30000" dirty="0" smtClean="0">
                <a:solidFill>
                  <a:srgbClr val="343D41"/>
                </a:solidFill>
              </a:rPr>
              <a:t>rd</a:t>
            </a:r>
            <a:r>
              <a:rPr lang="en-GB" sz="2000" dirty="0" smtClean="0">
                <a:solidFill>
                  <a:srgbClr val="343D41"/>
                </a:solidFill>
              </a:rPr>
              <a:t> party disclosure</a:t>
            </a:r>
            <a:endParaRPr lang="en-GB" sz="2000" dirty="0">
              <a:solidFill>
                <a:srgbClr val="343D41"/>
              </a:solidFill>
            </a:endParaRPr>
          </a:p>
          <a:p>
            <a:endParaRPr lang="en-GB" dirty="0"/>
          </a:p>
        </p:txBody>
      </p:sp>
      <p:sp>
        <p:nvSpPr>
          <p:cNvPr id="5" name="Footer Placeholder 4"/>
          <p:cNvSpPr>
            <a:spLocks noGrp="1"/>
          </p:cNvSpPr>
          <p:nvPr>
            <p:ph type="ftr" sz="quarter" idx="14"/>
          </p:nvPr>
        </p:nvSpPr>
        <p:spPr/>
        <p:txBody>
          <a:bodyPr/>
          <a:lstStyle/>
          <a:p>
            <a:endParaRPr lang="en-GB" dirty="0"/>
          </a:p>
        </p:txBody>
      </p:sp>
      <p:sp>
        <p:nvSpPr>
          <p:cNvPr id="6" name="Slide Number Placeholder 5"/>
          <p:cNvSpPr>
            <a:spLocks noGrp="1"/>
          </p:cNvSpPr>
          <p:nvPr>
            <p:ph type="sldNum" sz="quarter" idx="15"/>
          </p:nvPr>
        </p:nvSpPr>
        <p:spPr/>
        <p:txBody>
          <a:bodyPr/>
          <a:lstStyle/>
          <a:p>
            <a:pPr algn="l"/>
            <a:r>
              <a:rPr lang="en-GB" smtClean="0">
                <a:latin typeface="Georgia" panose="02040502050405020303" pitchFamily="18" charset="0"/>
              </a:rPr>
              <a:t>Slide</a:t>
            </a:r>
            <a:r>
              <a:rPr lang="en-GB" smtClean="0"/>
              <a:t> </a:t>
            </a:r>
            <a:fld id="{0B662254-9070-473A-9788-81A989BEC7EF}" type="slidenum">
              <a:rPr lang="en-GB" smtClean="0"/>
              <a:pPr algn="l"/>
              <a:t>10</a:t>
            </a:fld>
            <a:endParaRPr lang="en-GB" dirty="0"/>
          </a:p>
        </p:txBody>
      </p:sp>
    </p:spTree>
    <p:extLst>
      <p:ext uri="{BB962C8B-B14F-4D97-AF65-F5344CB8AC3E}">
        <p14:creationId xmlns:p14="http://schemas.microsoft.com/office/powerpoint/2010/main" val="60218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Brexit??</a:t>
            </a:r>
            <a:endParaRPr lang="en-GB" dirty="0"/>
          </a:p>
        </p:txBody>
      </p:sp>
      <p:sp>
        <p:nvSpPr>
          <p:cNvPr id="3" name="Content Placeholder 2"/>
          <p:cNvSpPr>
            <a:spLocks noGrp="1"/>
          </p:cNvSpPr>
          <p:nvPr>
            <p:ph idx="1"/>
          </p:nvPr>
        </p:nvSpPr>
        <p:spPr>
          <a:xfrm>
            <a:off x="467544" y="1340768"/>
            <a:ext cx="8208000" cy="4525963"/>
          </a:xfrm>
        </p:spPr>
        <p:txBody>
          <a:bodyPr>
            <a:normAutofit/>
          </a:bodyPr>
          <a:lstStyle/>
          <a:p>
            <a:pPr marL="1071563" lvl="3" indent="-357188">
              <a:buClr>
                <a:srgbClr val="1EA5F0"/>
              </a:buClr>
            </a:pPr>
            <a:r>
              <a:rPr lang="en-GB" sz="2000" dirty="0" smtClean="0">
                <a:solidFill>
                  <a:srgbClr val="343D41"/>
                </a:solidFill>
              </a:rPr>
              <a:t>Enforcement in the UK</a:t>
            </a:r>
          </a:p>
          <a:p>
            <a:pPr marL="714375" lvl="3" indent="0">
              <a:buClr>
                <a:srgbClr val="1EA5F0"/>
              </a:buClr>
              <a:buNone/>
            </a:pPr>
            <a:endParaRPr lang="en-GB" sz="2000" dirty="0" smtClean="0">
              <a:solidFill>
                <a:srgbClr val="343D41"/>
              </a:solidFill>
            </a:endParaRPr>
          </a:p>
          <a:p>
            <a:pPr marL="1071563" lvl="3" indent="-357188">
              <a:buClr>
                <a:srgbClr val="1EA5F0"/>
              </a:buClr>
            </a:pPr>
            <a:r>
              <a:rPr lang="en-GB" sz="2000" dirty="0" smtClean="0">
                <a:solidFill>
                  <a:srgbClr val="343D41"/>
                </a:solidFill>
              </a:rPr>
              <a:t>Service</a:t>
            </a:r>
          </a:p>
          <a:p>
            <a:pPr marL="1438275" lvl="3" indent="-366713">
              <a:buClr>
                <a:srgbClr val="1EA5F0"/>
              </a:buClr>
            </a:pPr>
            <a:r>
              <a:rPr lang="en-GB" sz="2000" dirty="0" smtClean="0">
                <a:solidFill>
                  <a:srgbClr val="343D41"/>
                </a:solidFill>
              </a:rPr>
              <a:t>In/out of EU</a:t>
            </a:r>
          </a:p>
          <a:p>
            <a:pPr marL="1071562" lvl="3" indent="0">
              <a:buClr>
                <a:srgbClr val="1EA5F0"/>
              </a:buClr>
              <a:buNone/>
            </a:pPr>
            <a:endParaRPr lang="en-GB" sz="2000" dirty="0" smtClean="0">
              <a:solidFill>
                <a:srgbClr val="343D41"/>
              </a:solidFill>
            </a:endParaRPr>
          </a:p>
          <a:p>
            <a:pPr marL="1071563" lvl="3" indent="-357188">
              <a:buClr>
                <a:srgbClr val="1EA5F0"/>
              </a:buClr>
            </a:pPr>
            <a:r>
              <a:rPr lang="en-GB" sz="2000" dirty="0" smtClean="0">
                <a:solidFill>
                  <a:srgbClr val="343D41"/>
                </a:solidFill>
              </a:rPr>
              <a:t>Taking of evidence in Europe</a:t>
            </a:r>
          </a:p>
          <a:p>
            <a:pPr marL="714375" lvl="3" indent="0">
              <a:buClr>
                <a:srgbClr val="1EA5F0"/>
              </a:buClr>
              <a:buNone/>
            </a:pPr>
            <a:endParaRPr lang="en-GB" sz="2000" dirty="0" smtClean="0">
              <a:solidFill>
                <a:srgbClr val="343D41"/>
              </a:solidFill>
            </a:endParaRPr>
          </a:p>
          <a:p>
            <a:pPr marL="1071563" lvl="3" indent="-357188">
              <a:buClr>
                <a:srgbClr val="1EA5F0"/>
              </a:buClr>
            </a:pPr>
            <a:r>
              <a:rPr lang="en-GB" sz="2000" dirty="0" smtClean="0">
                <a:solidFill>
                  <a:srgbClr val="343D41"/>
                </a:solidFill>
              </a:rPr>
              <a:t>Lugano</a:t>
            </a:r>
          </a:p>
          <a:p>
            <a:pPr marL="714375" lvl="3" indent="0">
              <a:buClr>
                <a:srgbClr val="1EA5F0"/>
              </a:buClr>
              <a:buNone/>
            </a:pPr>
            <a:endParaRPr lang="en-GB" sz="2000" dirty="0" smtClean="0">
              <a:solidFill>
                <a:srgbClr val="343D41"/>
              </a:solidFill>
            </a:endParaRPr>
          </a:p>
          <a:p>
            <a:pPr marL="1071563" lvl="3" indent="-357188">
              <a:buClr>
                <a:srgbClr val="1EA5F0"/>
              </a:buClr>
            </a:pPr>
            <a:r>
              <a:rPr lang="en-GB" sz="2000" dirty="0" smtClean="0">
                <a:solidFill>
                  <a:srgbClr val="343D41"/>
                </a:solidFill>
              </a:rPr>
              <a:t>Conventions?</a:t>
            </a:r>
            <a:endParaRPr lang="en-GB" sz="2000" dirty="0">
              <a:solidFill>
                <a:srgbClr val="343D41"/>
              </a:solidFill>
            </a:endParaRPr>
          </a:p>
          <a:p>
            <a:endParaRPr lang="en-GB" sz="1800" dirty="0"/>
          </a:p>
        </p:txBody>
      </p:sp>
      <p:sp>
        <p:nvSpPr>
          <p:cNvPr id="5" name="Footer Placeholder 4"/>
          <p:cNvSpPr>
            <a:spLocks noGrp="1"/>
          </p:cNvSpPr>
          <p:nvPr>
            <p:ph type="ftr" sz="quarter" idx="14"/>
          </p:nvPr>
        </p:nvSpPr>
        <p:spPr/>
        <p:txBody>
          <a:bodyPr/>
          <a:lstStyle/>
          <a:p>
            <a:endParaRPr lang="en-GB" dirty="0"/>
          </a:p>
        </p:txBody>
      </p:sp>
      <p:sp>
        <p:nvSpPr>
          <p:cNvPr id="6" name="Slide Number Placeholder 5"/>
          <p:cNvSpPr>
            <a:spLocks noGrp="1"/>
          </p:cNvSpPr>
          <p:nvPr>
            <p:ph type="sldNum" sz="quarter" idx="15"/>
          </p:nvPr>
        </p:nvSpPr>
        <p:spPr/>
        <p:txBody>
          <a:bodyPr/>
          <a:lstStyle/>
          <a:p>
            <a:pPr algn="l"/>
            <a:r>
              <a:rPr lang="en-GB" smtClean="0">
                <a:latin typeface="Georgia" panose="02040502050405020303" pitchFamily="18" charset="0"/>
              </a:rPr>
              <a:t>Slide</a:t>
            </a:r>
            <a:r>
              <a:rPr lang="en-GB" smtClean="0"/>
              <a:t> </a:t>
            </a:r>
            <a:fld id="{0B662254-9070-473A-9788-81A989BEC7EF}" type="slidenum">
              <a:rPr lang="en-GB" smtClean="0"/>
              <a:pPr algn="l"/>
              <a:t>11</a:t>
            </a:fld>
            <a:endParaRPr lang="en-GB" dirty="0"/>
          </a:p>
        </p:txBody>
      </p:sp>
    </p:spTree>
    <p:extLst>
      <p:ext uri="{BB962C8B-B14F-4D97-AF65-F5344CB8AC3E}">
        <p14:creationId xmlns:p14="http://schemas.microsoft.com/office/powerpoint/2010/main" val="2265996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Discovery</a:t>
            </a:r>
          </a:p>
        </p:txBody>
      </p:sp>
      <p:sp>
        <p:nvSpPr>
          <p:cNvPr id="9" name="Content Placeholder 8"/>
          <p:cNvSpPr>
            <a:spLocks noGrp="1"/>
          </p:cNvSpPr>
          <p:nvPr>
            <p:ph idx="1"/>
          </p:nvPr>
        </p:nvSpPr>
        <p:spPr/>
        <p:txBody>
          <a:bodyPr/>
          <a:lstStyle/>
          <a:p>
            <a:pPr marL="285750" indent="-285750">
              <a:buClr>
                <a:schemeClr val="accent1"/>
              </a:buClr>
              <a:buFont typeface="Courier New" panose="02070309020205020404" pitchFamily="49" charset="0"/>
              <a:buChar char="o"/>
            </a:pPr>
            <a:r>
              <a:rPr lang="en-GB" sz="1800" b="0" dirty="0"/>
              <a:t>Not available in any European countries except for UK and Ireland</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Only documentary discovery available in UK and Ireland</a:t>
            </a:r>
          </a:p>
          <a:p>
            <a:pPr lvl="3"/>
            <a:endParaRPr lang="en-GB"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12</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a:t>
            </a:r>
          </a:p>
        </p:txBody>
      </p:sp>
      <p:sp>
        <p:nvSpPr>
          <p:cNvPr id="3" name="Subtitle 2"/>
          <p:cNvSpPr>
            <a:spLocks noGrp="1"/>
          </p:cNvSpPr>
          <p:nvPr>
            <p:ph type="subTitle" idx="1"/>
          </p:nvPr>
        </p:nvSpPr>
        <p:spPr>
          <a:xfrm>
            <a:off x="1331640" y="2852936"/>
            <a:ext cx="7344816" cy="1080120"/>
          </a:xfrm>
        </p:spPr>
        <p:txBody>
          <a:bodyPr/>
          <a:lstStyle/>
          <a:p>
            <a:r>
              <a:rPr lang="en-GB" dirty="0"/>
              <a:t>Morag </a:t>
            </a:r>
            <a:r>
              <a:rPr lang="en-GB" dirty="0" smtClean="0"/>
              <a:t>Macdonald			Sophie Eyre</a:t>
            </a:r>
            <a:endParaRPr lang="en-GB" dirty="0"/>
          </a:p>
          <a:p>
            <a:pPr lvl="1"/>
            <a:r>
              <a:rPr lang="en-GB" dirty="0" smtClean="0">
                <a:hlinkClick r:id="rId2"/>
              </a:rPr>
              <a:t>morag.macdonald@twobirds.com</a:t>
            </a:r>
            <a:r>
              <a:rPr lang="en-GB" dirty="0" smtClean="0"/>
              <a:t>		</a:t>
            </a:r>
            <a:r>
              <a:rPr lang="en-GB" dirty="0" smtClean="0">
                <a:hlinkClick r:id="rId3"/>
              </a:rPr>
              <a:t>sophie.eyre@twobirds.com</a:t>
            </a:r>
            <a:r>
              <a:rPr lang="en-GB" dirty="0" smtClean="0"/>
              <a:t> </a:t>
            </a:r>
            <a:endParaRPr lang="en-GB" dirty="0"/>
          </a:p>
        </p:txBody>
      </p:sp>
    </p:spTree>
    <p:extLst>
      <p:ext uri="{BB962C8B-B14F-4D97-AF65-F5344CB8AC3E}">
        <p14:creationId xmlns:p14="http://schemas.microsoft.com/office/powerpoint/2010/main" val="2742678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p:cNvSpPr>
            <a:spLocks noGrp="1"/>
          </p:cNvSpPr>
          <p:nvPr>
            <p:ph type="title"/>
          </p:nvPr>
        </p:nvSpPr>
        <p:spPr/>
        <p:txBody>
          <a:bodyPr/>
          <a:lstStyle/>
          <a:p>
            <a:r>
              <a:rPr lang="en-GB" dirty="0"/>
              <a:t>Introducing the Panel</a:t>
            </a:r>
          </a:p>
        </p:txBody>
      </p:sp>
      <p:sp>
        <p:nvSpPr>
          <p:cNvPr id="15" name="Profile1Contact"/>
          <p:cNvSpPr>
            <a:spLocks noGrp="1"/>
          </p:cNvSpPr>
          <p:nvPr>
            <p:ph idx="1"/>
          </p:nvPr>
        </p:nvSpPr>
        <p:spPr/>
        <p:txBody>
          <a:bodyPr>
            <a:normAutofit/>
          </a:bodyPr>
          <a:lstStyle/>
          <a:p>
            <a:r>
              <a:rPr lang="en-GB" dirty="0"/>
              <a:t>Morag Macdonald</a:t>
            </a:r>
          </a:p>
          <a:p>
            <a:pPr lvl="2"/>
            <a:r>
              <a:rPr lang="en-GB" dirty="0"/>
              <a:t>Morag Macdonald is Joint Head of the International Intellectual Property Group of </a:t>
            </a:r>
            <a:r>
              <a:rPr lang="en-GB" b="1" dirty="0"/>
              <a:t>Bird &amp; Bird LLP</a:t>
            </a:r>
            <a:r>
              <a:rPr lang="en-GB" dirty="0"/>
              <a:t>, based in London.</a:t>
            </a:r>
            <a:endParaRPr lang="en-GB" b="1" dirty="0"/>
          </a:p>
          <a:p>
            <a:pPr lvl="2"/>
            <a:endParaRPr lang="en-GB" dirty="0"/>
          </a:p>
        </p:txBody>
      </p:sp>
      <p:pic>
        <p:nvPicPr>
          <p:cNvPr id="24" name="Picture Placeholder 23"/>
          <p:cNvPicPr>
            <a:picLocks noGrp="1"/>
          </p:cNvPicPr>
          <p:nvPr>
            <p:ph type="pic" sz="quarter" idx="14"/>
          </p:nvPr>
        </p:nvPicPr>
        <p:blipFill>
          <a:blip r:embed="rId2">
            <a:extLst>
              <a:ext uri="{28A0092B-C50C-407E-A947-70E740481C1C}">
                <a14:useLocalDpi xmlns:a14="http://schemas.microsoft.com/office/drawing/2010/main" val="0"/>
              </a:ext>
            </a:extLst>
          </a:blip>
          <a:srcRect t="801" b="801"/>
          <a:stretch>
            <a:fillRect/>
          </a:stretch>
        </p:blipFill>
        <p:spPr/>
      </p:pic>
      <p:sp>
        <p:nvSpPr>
          <p:cNvPr id="18" name="Profile2Contact"/>
          <p:cNvSpPr>
            <a:spLocks noGrp="1"/>
          </p:cNvSpPr>
          <p:nvPr>
            <p:ph idx="15"/>
          </p:nvPr>
        </p:nvSpPr>
        <p:spPr/>
        <p:txBody>
          <a:bodyPr>
            <a:normAutofit/>
          </a:bodyPr>
          <a:lstStyle/>
          <a:p>
            <a:r>
              <a:rPr lang="de-DE" dirty="0"/>
              <a:t>Sophie Eyre</a:t>
            </a:r>
          </a:p>
          <a:p>
            <a:pPr lvl="2"/>
            <a:r>
              <a:rPr lang="en-GB" dirty="0"/>
              <a:t>Sophie is a Co-Head of the London Dispute Resolution group of </a:t>
            </a:r>
            <a:r>
              <a:rPr lang="en-GB" b="1" dirty="0"/>
              <a:t>Bird &amp; Bird LLP</a:t>
            </a:r>
            <a:r>
              <a:rPr lang="en-GB" dirty="0"/>
              <a:t>. </a:t>
            </a:r>
          </a:p>
          <a:p>
            <a:pPr lvl="2"/>
            <a:endParaRPr lang="en-GB" dirty="0"/>
          </a:p>
        </p:txBody>
      </p:sp>
      <p:sp>
        <p:nvSpPr>
          <p:cNvPr id="33" name="Content Placeholder 32"/>
          <p:cNvSpPr>
            <a:spLocks noGrp="1"/>
          </p:cNvSpPr>
          <p:nvPr>
            <p:ph idx="17"/>
          </p:nvPr>
        </p:nvSpPr>
        <p:spPr/>
        <p:txBody>
          <a:bodyPr>
            <a:normAutofit/>
          </a:bodyPr>
          <a:lstStyle/>
          <a:p>
            <a:r>
              <a:rPr lang="en-US" dirty="0"/>
              <a:t>Debra </a:t>
            </a:r>
            <a:r>
              <a:rPr lang="en-US" dirty="0" err="1"/>
              <a:t>Condino</a:t>
            </a:r>
            <a:endParaRPr lang="en-US" dirty="0"/>
          </a:p>
          <a:p>
            <a:r>
              <a:rPr lang="en-US" sz="1300" b="0" dirty="0"/>
              <a:t>Debra is currently Vice President of Intellectual Property at </a:t>
            </a:r>
            <a:r>
              <a:rPr lang="en-US" sz="1300" dirty="0"/>
              <a:t>Sienna Biopharmaceuticals, Inc.</a:t>
            </a:r>
            <a:r>
              <a:rPr lang="en-US" sz="1300" b="0" dirty="0"/>
              <a:t>, based in </a:t>
            </a:r>
            <a:r>
              <a:rPr lang="en-GB" sz="1300" b="0" dirty="0"/>
              <a:t>Westlake Village, California.</a:t>
            </a:r>
          </a:p>
          <a:p>
            <a:endParaRPr lang="en-GB" dirty="0"/>
          </a:p>
        </p:txBody>
      </p:sp>
      <p:sp>
        <p:nvSpPr>
          <p:cNvPr id="35" name="Content Placeholder 34"/>
          <p:cNvSpPr>
            <a:spLocks noGrp="1"/>
          </p:cNvSpPr>
          <p:nvPr>
            <p:ph idx="19"/>
          </p:nvPr>
        </p:nvSpPr>
        <p:spPr/>
        <p:txBody>
          <a:bodyPr>
            <a:normAutofit/>
          </a:bodyPr>
          <a:lstStyle/>
          <a:p>
            <a:r>
              <a:rPr lang="en-GB" dirty="0"/>
              <a:t>Karen P. Anderson</a:t>
            </a:r>
          </a:p>
          <a:p>
            <a:r>
              <a:rPr lang="en-GB" sz="1300" b="0" dirty="0"/>
              <a:t>Karen is the Vice President of Global Litigation, Employment Law, and Intellectual Property at </a:t>
            </a:r>
            <a:r>
              <a:rPr lang="en-GB" sz="1300" dirty="0" err="1"/>
              <a:t>Verifone</a:t>
            </a:r>
            <a:r>
              <a:rPr lang="en-GB" sz="1300" b="0" dirty="0"/>
              <a:t>, based in San Jose, California.</a:t>
            </a:r>
          </a:p>
          <a:p>
            <a:endParaRPr lang="en-GB" b="0" dirty="0"/>
          </a:p>
        </p:txBody>
      </p:sp>
      <p:pic>
        <p:nvPicPr>
          <p:cNvPr id="38" name="Picture 1" descr="http://intranet.twobirds.com/sorce/tools/sampleimg.aspx?imagepath=/sorce/apps/picture_lib_app/uploads/u1218711/2241319373748/STE.JPG&amp;width=150&amp;height=150&amp;mode=fit"/>
          <p:cNvPicPr>
            <a:picLocks noGrp="1" noChangeAspect="1" noChangeArrowheads="1"/>
          </p:cNvPicPr>
          <p:nvPr>
            <p:ph type="pic" sz="quarter" idx="16"/>
          </p:nvPr>
        </p:nvPicPr>
        <p:blipFill>
          <a:blip r:embed="rId3">
            <a:extLst>
              <a:ext uri="{28A0092B-C50C-407E-A947-70E740481C1C}">
                <a14:useLocalDpi xmlns:a14="http://schemas.microsoft.com/office/drawing/2010/main" val="0"/>
              </a:ext>
            </a:extLst>
          </a:blip>
          <a:srcRect l="10302" r="10302"/>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5" descr="04"/>
          <p:cNvPicPr>
            <a:picLocks noGrp="1" noChangeAspect="1" noChangeArrowheads="1"/>
          </p:cNvPicPr>
          <p:nvPr>
            <p:ph type="pic" sz="quarter" idx="18"/>
          </p:nvPr>
        </p:nvPicPr>
        <p:blipFill>
          <a:blip r:embed="rId4" cstate="print">
            <a:extLst>
              <a:ext uri="{28A0092B-C50C-407E-A947-70E740481C1C}">
                <a14:useLocalDpi xmlns:a14="http://schemas.microsoft.com/office/drawing/2010/main" val="0"/>
              </a:ext>
            </a:extLst>
          </a:blip>
          <a:srcRect l="19584" r="19584"/>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6"/>
          <p:cNvPicPr>
            <a:picLocks noGrp="1" noChangeAspect="1" noChangeArrowheads="1"/>
          </p:cNvPicPr>
          <p:nvPr>
            <p:ph type="pic" sz="quarter" idx="20"/>
          </p:nvPr>
        </p:nvPicPr>
        <p:blipFill>
          <a:blip r:embed="rId5" cstate="print">
            <a:extLst>
              <a:ext uri="{28A0092B-C50C-407E-A947-70E740481C1C}">
                <a14:useLocalDpi xmlns:a14="http://schemas.microsoft.com/office/drawing/2010/main" val="0"/>
              </a:ext>
            </a:extLst>
          </a:blip>
          <a:srcRect l="13900" r="13900"/>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4379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European classic patent infringement </a:t>
            </a:r>
          </a:p>
        </p:txBody>
      </p:sp>
      <p:sp>
        <p:nvSpPr>
          <p:cNvPr id="9" name="Content Placeholder 8"/>
          <p:cNvSpPr>
            <a:spLocks noGrp="1"/>
          </p:cNvSpPr>
          <p:nvPr>
            <p:ph idx="1"/>
          </p:nvPr>
        </p:nvSpPr>
        <p:spPr/>
        <p:txBody>
          <a:bodyPr/>
          <a:lstStyle/>
          <a:p>
            <a:pPr marL="285750" indent="-285750">
              <a:buClr>
                <a:srgbClr val="00B0F0"/>
              </a:buClr>
              <a:buFont typeface="Courier New" panose="02070309020205020404" pitchFamily="49" charset="0"/>
              <a:buChar char="o"/>
            </a:pPr>
            <a:r>
              <a:rPr lang="en-GB" sz="1800" b="0" dirty="0"/>
              <a:t>Infringement and validity handled in separate courts</a:t>
            </a:r>
          </a:p>
          <a:p>
            <a:pPr marL="285750" indent="-285750">
              <a:buClr>
                <a:srgbClr val="00B0F0"/>
              </a:buClr>
              <a:buFont typeface="Courier New" panose="02070309020205020404" pitchFamily="49" charset="0"/>
              <a:buChar char="o"/>
            </a:pPr>
            <a:endParaRPr lang="en-GB" sz="1800" b="0" dirty="0">
              <a:solidFill>
                <a:schemeClr val="accent1"/>
              </a:solidFill>
            </a:endParaRPr>
          </a:p>
          <a:p>
            <a:pPr marL="285750" indent="-285750">
              <a:buClr>
                <a:srgbClr val="00B0F0"/>
              </a:buClr>
              <a:buFont typeface="Courier New" panose="02070309020205020404" pitchFamily="49" charset="0"/>
              <a:buChar char="o"/>
            </a:pPr>
            <a:r>
              <a:rPr lang="en-GB" sz="1800" b="0" dirty="0">
                <a:solidFill>
                  <a:schemeClr val="accent1"/>
                </a:solidFill>
              </a:rPr>
              <a:t>​</a:t>
            </a:r>
            <a:r>
              <a:rPr lang="en-GB" sz="1800" b="0" dirty="0"/>
              <a:t>Invalidity proceedings cannot be brought during the pendency of an EPO opposition</a:t>
            </a:r>
          </a:p>
          <a:p>
            <a:pPr marL="285750" indent="-285750">
              <a:buClr>
                <a:srgbClr val="00B0F0"/>
              </a:buClr>
              <a:buFont typeface="Courier New" panose="02070309020205020404" pitchFamily="49" charset="0"/>
              <a:buChar char="o"/>
            </a:pPr>
            <a:endParaRPr lang="en-GB" sz="1800" b="0" dirty="0">
              <a:solidFill>
                <a:schemeClr val="accent1"/>
              </a:solidFill>
            </a:endParaRPr>
          </a:p>
          <a:p>
            <a:pPr marL="285750" indent="-285750">
              <a:buClr>
                <a:srgbClr val="00B0F0"/>
              </a:buClr>
              <a:buFont typeface="Courier New" panose="02070309020205020404" pitchFamily="49" charset="0"/>
              <a:buChar char="o"/>
            </a:pPr>
            <a:r>
              <a:rPr lang="en-GB" sz="1800" b="0" dirty="0"/>
              <a:t>Even if no EPO opposition, invalidity proceedings reach decision at least 6 months after infringement proceedings</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Infringement relief will only be stayed if patent clearly invalid</a:t>
            </a:r>
          </a:p>
          <a:p>
            <a:pPr lvl="3"/>
            <a:endParaRPr lang="en-GB" dirty="0"/>
          </a:p>
        </p:txBody>
      </p:sp>
      <p:sp>
        <p:nvSpPr>
          <p:cNvPr id="10" name="Text Placeholder 9"/>
          <p:cNvSpPr>
            <a:spLocks noGrp="1"/>
          </p:cNvSpPr>
          <p:nvPr>
            <p:ph type="body" sz="quarter" idx="13"/>
          </p:nvPr>
        </p:nvSpPr>
        <p:spPr/>
        <p:txBody>
          <a:bodyPr/>
          <a:lstStyle/>
          <a:p>
            <a:r>
              <a:rPr lang="en-GB" dirty="0"/>
              <a:t>German attack by patentee</a:t>
            </a:r>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3</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UK counterattack by infringer</a:t>
            </a:r>
          </a:p>
        </p:txBody>
      </p:sp>
      <p:sp>
        <p:nvSpPr>
          <p:cNvPr id="9" name="Content Placeholder 8"/>
          <p:cNvSpPr>
            <a:spLocks noGrp="1"/>
          </p:cNvSpPr>
          <p:nvPr>
            <p:ph idx="1"/>
          </p:nvPr>
        </p:nvSpPr>
        <p:spPr/>
        <p:txBody>
          <a:bodyPr/>
          <a:lstStyle/>
          <a:p>
            <a:pPr marL="285750" lvl="2" indent="-285750">
              <a:buClr>
                <a:srgbClr val="00B0F0"/>
              </a:buClr>
              <a:buFont typeface="Courier New" panose="02070309020205020404" pitchFamily="49" charset="0"/>
              <a:buChar char="o"/>
            </a:pPr>
            <a:r>
              <a:rPr lang="en-GB" dirty="0"/>
              <a:t>​</a:t>
            </a:r>
            <a:r>
              <a:rPr lang="en-GB" sz="1800" dirty="0"/>
              <a:t>For invalidity and potentially for declaration of non-infringement </a:t>
            </a:r>
          </a:p>
          <a:p>
            <a:pPr marL="285750" lvl="2" indent="-285750">
              <a:buClr>
                <a:srgbClr val="00B0F0"/>
              </a:buClr>
              <a:buFont typeface="Courier New" panose="02070309020205020404" pitchFamily="49" charset="0"/>
              <a:buChar char="o"/>
            </a:pPr>
            <a:endParaRPr lang="en-GB" sz="1800" dirty="0"/>
          </a:p>
          <a:p>
            <a:pPr marL="285750" lvl="2" indent="-285750">
              <a:buClr>
                <a:srgbClr val="00B0F0"/>
              </a:buClr>
              <a:buFont typeface="Courier New" panose="02070309020205020404" pitchFamily="49" charset="0"/>
              <a:buChar char="o"/>
            </a:pPr>
            <a:r>
              <a:rPr lang="en-GB" sz="1800" dirty="0"/>
              <a:t>Will get a product and process description from the Defendant</a:t>
            </a:r>
          </a:p>
          <a:p>
            <a:pPr marL="285750" lvl="2" indent="-285750">
              <a:buClr>
                <a:srgbClr val="00B0F0"/>
              </a:buClr>
              <a:buFont typeface="Courier New" panose="02070309020205020404" pitchFamily="49" charset="0"/>
              <a:buChar char="o"/>
            </a:pPr>
            <a:endParaRPr lang="en-GB" sz="1800" dirty="0"/>
          </a:p>
          <a:p>
            <a:pPr marL="285750" lvl="2" indent="-285750">
              <a:buClr>
                <a:srgbClr val="00B0F0"/>
              </a:buClr>
              <a:buFont typeface="Courier New" panose="02070309020205020404" pitchFamily="49" charset="0"/>
              <a:buChar char="o"/>
            </a:pPr>
            <a:r>
              <a:rPr lang="en-GB" sz="1800" dirty="0"/>
              <a:t>Will get a first instance decision on the merits within 12-15 months or even sooner in PI type circumstances </a:t>
            </a:r>
          </a:p>
          <a:p>
            <a:pPr marL="285750" lvl="2" indent="-285750">
              <a:buClr>
                <a:srgbClr val="00B0F0"/>
              </a:buClr>
              <a:buFont typeface="Courier New" panose="02070309020205020404" pitchFamily="49" charset="0"/>
              <a:buChar char="o"/>
            </a:pPr>
            <a:endParaRPr lang="en-GB" dirty="0"/>
          </a:p>
          <a:p>
            <a:pPr marL="285750" lvl="2" indent="-285750">
              <a:buClr>
                <a:srgbClr val="00B0F0"/>
              </a:buClr>
              <a:buFont typeface="Courier New" panose="02070309020205020404" pitchFamily="49" charset="0"/>
              <a:buChar char="o"/>
            </a:pPr>
            <a:endParaRPr lang="en-GB"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4</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European timing options</a:t>
            </a:r>
          </a:p>
        </p:txBody>
      </p:sp>
      <p:sp>
        <p:nvSpPr>
          <p:cNvPr id="9" name="Content Placeholder 8"/>
          <p:cNvSpPr>
            <a:spLocks noGrp="1"/>
          </p:cNvSpPr>
          <p:nvPr>
            <p:ph idx="1"/>
          </p:nvPr>
        </p:nvSpPr>
        <p:spPr/>
        <p:txBody>
          <a:bodyPr/>
          <a:lstStyle/>
          <a:p>
            <a:pPr marL="285750" indent="-285750">
              <a:buClr>
                <a:srgbClr val="00B0F0"/>
              </a:buClr>
              <a:buFont typeface="Courier New" panose="02070309020205020404" pitchFamily="49" charset="0"/>
              <a:buChar char="o"/>
            </a:pPr>
            <a:r>
              <a:rPr lang="en-GB" sz="1800" b="0" dirty="0"/>
              <a:t>Fastest jurisdictions the Netherlands, UK and Germany</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Slowest jurisdictions Italy, Belgium and some of the Nordics</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But interim declarations of non-infringement and invalidity available in Italy </a:t>
            </a:r>
          </a:p>
          <a:p>
            <a:pPr lvl="3"/>
            <a:endParaRPr lang="en-GB" dirty="0"/>
          </a:p>
        </p:txBody>
      </p:sp>
      <p:sp>
        <p:nvSpPr>
          <p:cNvPr id="10" name="Text Placeholder 9"/>
          <p:cNvSpPr>
            <a:spLocks noGrp="1"/>
          </p:cNvSpPr>
          <p:nvPr>
            <p:ph type="body" sz="quarter" idx="13"/>
          </p:nvPr>
        </p:nvSpPr>
        <p:spPr/>
        <p:txBody>
          <a:bodyPr/>
          <a:lstStyle/>
          <a:p>
            <a:r>
              <a:rPr lang="en-GB" dirty="0"/>
              <a:t>Jurisdiction differences</a:t>
            </a:r>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5</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US/European differences</a:t>
            </a:r>
          </a:p>
        </p:txBody>
      </p:sp>
      <p:sp>
        <p:nvSpPr>
          <p:cNvPr id="9" name="Content Placeholder 8"/>
          <p:cNvSpPr>
            <a:spLocks noGrp="1"/>
          </p:cNvSpPr>
          <p:nvPr>
            <p:ph idx="1"/>
          </p:nvPr>
        </p:nvSpPr>
        <p:spPr/>
        <p:txBody>
          <a:bodyPr/>
          <a:lstStyle/>
          <a:p>
            <a:pPr marL="285750" indent="-285750">
              <a:buClr>
                <a:srgbClr val="00B0F0"/>
              </a:buClr>
              <a:buFont typeface="Courier New" panose="02070309020205020404" pitchFamily="49" charset="0"/>
              <a:buChar char="o"/>
            </a:pPr>
            <a:r>
              <a:rPr lang="en-GB" sz="1800" b="0" dirty="0"/>
              <a:t>Regulatory approval for medical devices earlier</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UK and the Netherlands and sometimes Mannheim as fast as the ITC</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Injunctions a remedy in all </a:t>
            </a:r>
            <a:r>
              <a:rPr lang="en-GB" sz="1800" b="0" dirty="0" smtClean="0"/>
              <a:t>jurisdictions</a:t>
            </a:r>
            <a:endParaRPr lang="en-GB" sz="1800" b="0" dirty="0"/>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No discovery in most jurisdictions and only documentary discovery in UK and Ireland</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Doctrine of equivalence in come cases without any file wrapper estoppel</a:t>
            </a:r>
          </a:p>
          <a:p>
            <a:pPr marL="285750" indent="-285750">
              <a:buClr>
                <a:srgbClr val="00B0F0"/>
              </a:buClr>
              <a:buFont typeface="Courier New" panose="02070309020205020404" pitchFamily="49" charset="0"/>
              <a:buChar char="o"/>
            </a:pPr>
            <a:endParaRPr lang="en-GB" sz="1800" b="0" dirty="0"/>
          </a:p>
          <a:p>
            <a:pPr marL="285750" indent="-285750">
              <a:buClr>
                <a:srgbClr val="00B0F0"/>
              </a:buClr>
              <a:buFont typeface="Courier New" panose="02070309020205020404" pitchFamily="49" charset="0"/>
              <a:buChar char="o"/>
            </a:pPr>
            <a:r>
              <a:rPr lang="en-GB" sz="1800" b="0" dirty="0"/>
              <a:t>PIs may or may not need “urgency”</a:t>
            </a:r>
          </a:p>
          <a:p>
            <a:pPr lvl="3"/>
            <a:endParaRPr lang="en-GB" b="1"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6</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European wrinkles you might not know </a:t>
            </a:r>
          </a:p>
        </p:txBody>
      </p:sp>
      <p:sp>
        <p:nvSpPr>
          <p:cNvPr id="9" name="Content Placeholder 8"/>
          <p:cNvSpPr>
            <a:spLocks noGrp="1"/>
          </p:cNvSpPr>
          <p:nvPr>
            <p:ph idx="1"/>
          </p:nvPr>
        </p:nvSpPr>
        <p:spPr/>
        <p:txBody>
          <a:bodyPr/>
          <a:lstStyle/>
          <a:p>
            <a:pPr marL="285750" indent="-285750">
              <a:buClr>
                <a:schemeClr val="accent1"/>
              </a:buClr>
              <a:buFont typeface="Courier New" panose="02070309020205020404" pitchFamily="49" charset="0"/>
              <a:buChar char="o"/>
            </a:pPr>
            <a:r>
              <a:rPr lang="en-GB" sz="1800" b="0" dirty="0"/>
              <a:t>Dutch patent infringement and invalidity proceedings can take just 9 months</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In Italy you can get an expert search and seizure plus interim injunction order</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Search and seizure orders are also available in France, Belgium and the Netherlands</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To start patent infringement proceedings in Spain you need an “expert” report</a:t>
            </a:r>
          </a:p>
          <a:p>
            <a:pPr lvl="3"/>
            <a:endParaRPr lang="en-GB"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7</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GB" dirty="0"/>
              <a:t>Obtaining documents and evidence in Europe for use in US proceedings</a:t>
            </a:r>
          </a:p>
        </p:txBody>
      </p:sp>
      <p:sp>
        <p:nvSpPr>
          <p:cNvPr id="9" name="Content Placeholder 8"/>
          <p:cNvSpPr>
            <a:spLocks noGrp="1"/>
          </p:cNvSpPr>
          <p:nvPr>
            <p:ph idx="1"/>
          </p:nvPr>
        </p:nvSpPr>
        <p:spPr/>
        <p:txBody>
          <a:bodyPr/>
          <a:lstStyle/>
          <a:p>
            <a:pPr marL="285750" indent="-285750">
              <a:buClr>
                <a:schemeClr val="accent1"/>
              </a:buClr>
              <a:buFont typeface="Courier New" panose="02070309020205020404" pitchFamily="49" charset="0"/>
              <a:buChar char="o"/>
            </a:pPr>
            <a:r>
              <a:rPr lang="en-GB" sz="1800" b="0" dirty="0"/>
              <a:t>No equivalent to 1782 but have to file letters </a:t>
            </a:r>
            <a:r>
              <a:rPr lang="en-GB" sz="1800" b="0" dirty="0" err="1"/>
              <a:t>rogatory</a:t>
            </a:r>
            <a:endParaRPr lang="en-GB" sz="1800" b="0" dirty="0"/>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Can be filed against any individual based in any European country</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Can be challenged if too broad and/or unspecific</a:t>
            </a:r>
          </a:p>
          <a:p>
            <a:pPr marL="285750" indent="-285750">
              <a:buClr>
                <a:schemeClr val="accent1"/>
              </a:buClr>
              <a:buFont typeface="Courier New" panose="02070309020205020404" pitchFamily="49" charset="0"/>
              <a:buChar char="o"/>
            </a:pPr>
            <a:endParaRPr lang="en-GB" sz="1800" b="0" dirty="0"/>
          </a:p>
          <a:p>
            <a:pPr marL="285750" indent="-285750">
              <a:buClr>
                <a:schemeClr val="accent1"/>
              </a:buClr>
              <a:buFont typeface="Courier New" panose="02070309020205020404" pitchFamily="49" charset="0"/>
              <a:buChar char="o"/>
            </a:pPr>
            <a:r>
              <a:rPr lang="en-GB" sz="1800" b="0" dirty="0"/>
              <a:t>Key considerations for drafting effective letters </a:t>
            </a:r>
            <a:r>
              <a:rPr lang="en-GB" sz="1800" b="0" dirty="0" err="1"/>
              <a:t>rogatory</a:t>
            </a:r>
            <a:endParaRPr lang="en-GB" sz="1800" b="0" dirty="0"/>
          </a:p>
          <a:p>
            <a:pPr lvl="3"/>
            <a:endParaRPr lang="en-GB"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8</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Trade secrets</a:t>
            </a:r>
          </a:p>
        </p:txBody>
      </p:sp>
      <p:sp>
        <p:nvSpPr>
          <p:cNvPr id="9" name="Content Placeholder 8"/>
          <p:cNvSpPr>
            <a:spLocks noGrp="1"/>
          </p:cNvSpPr>
          <p:nvPr>
            <p:ph idx="1"/>
          </p:nvPr>
        </p:nvSpPr>
        <p:spPr>
          <a:xfrm>
            <a:off x="395536" y="980728"/>
            <a:ext cx="8208000" cy="4525963"/>
          </a:xfrm>
        </p:spPr>
        <p:txBody>
          <a:bodyPr>
            <a:normAutofit/>
          </a:bodyPr>
          <a:lstStyle/>
          <a:p>
            <a:pPr marL="714375" lvl="3" indent="0">
              <a:spcAft>
                <a:spcPts val="1200"/>
              </a:spcAft>
              <a:buNone/>
            </a:pPr>
            <a:endParaRPr lang="en-GB" sz="2000" dirty="0" smtClean="0"/>
          </a:p>
          <a:p>
            <a:pPr marL="714375" lvl="3" indent="0">
              <a:spcAft>
                <a:spcPts val="1800"/>
              </a:spcAft>
              <a:buNone/>
            </a:pPr>
            <a:r>
              <a:rPr lang="en-GB" sz="2000" dirty="0" smtClean="0"/>
              <a:t>What do you mean to do?</a:t>
            </a:r>
          </a:p>
          <a:p>
            <a:pPr marL="1071563" lvl="3" indent="-357188">
              <a:spcAft>
                <a:spcPts val="1800"/>
              </a:spcAft>
            </a:pPr>
            <a:endParaRPr lang="en-GB" sz="2000" dirty="0" smtClean="0"/>
          </a:p>
          <a:p>
            <a:pPr marL="1071563" lvl="3" indent="-357188">
              <a:spcAft>
                <a:spcPts val="1800"/>
              </a:spcAft>
            </a:pPr>
            <a:r>
              <a:rPr lang="en-GB" sz="2000" dirty="0" smtClean="0"/>
              <a:t>Timing</a:t>
            </a:r>
          </a:p>
          <a:p>
            <a:pPr marL="1071563" lvl="3" indent="-357188">
              <a:spcAft>
                <a:spcPts val="1800"/>
              </a:spcAft>
            </a:pPr>
            <a:endParaRPr lang="en-GB" sz="2000" smtClean="0"/>
          </a:p>
          <a:p>
            <a:pPr marL="1071563" lvl="3" indent="-357188">
              <a:spcAft>
                <a:spcPts val="1800"/>
              </a:spcAft>
            </a:pPr>
            <a:r>
              <a:rPr lang="en-GB" sz="2000" smtClean="0"/>
              <a:t>Impact </a:t>
            </a:r>
            <a:r>
              <a:rPr lang="en-GB" sz="2000" dirty="0" smtClean="0"/>
              <a:t>on wider litigation</a:t>
            </a:r>
            <a:endParaRPr lang="en-GB" sz="2000" dirty="0"/>
          </a:p>
          <a:p>
            <a:pPr lvl="3">
              <a:spcAft>
                <a:spcPts val="1200"/>
              </a:spcAft>
            </a:pPr>
            <a:endParaRPr lang="en-GB" sz="2000" dirty="0"/>
          </a:p>
          <a:p>
            <a:pPr lvl="3"/>
            <a:endParaRPr lang="en-GB" sz="1800" dirty="0"/>
          </a:p>
          <a:p>
            <a:pPr marL="0" lvl="3" indent="0">
              <a:buNone/>
            </a:pPr>
            <a:endParaRPr lang="en-GB" sz="1800" dirty="0"/>
          </a:p>
          <a:p>
            <a:pPr lvl="3"/>
            <a:endParaRPr lang="en-GB" dirty="0"/>
          </a:p>
          <a:p>
            <a:pPr lvl="3"/>
            <a:endParaRPr lang="en-GB" dirty="0"/>
          </a:p>
          <a:p>
            <a:pPr lvl="3"/>
            <a:endParaRPr lang="en-GB" dirty="0"/>
          </a:p>
        </p:txBody>
      </p:sp>
      <p:sp>
        <p:nvSpPr>
          <p:cNvPr id="2" name="Footer Placeholder 1"/>
          <p:cNvSpPr>
            <a:spLocks noGrp="1"/>
          </p:cNvSpPr>
          <p:nvPr>
            <p:ph type="ftr" sz="quarter" idx="14"/>
          </p:nvPr>
        </p:nvSpPr>
        <p:spPr/>
        <p:txBody>
          <a:bodyPr/>
          <a:lstStyle/>
          <a:p>
            <a:endParaRPr lang="en-GB" dirty="0"/>
          </a:p>
        </p:txBody>
      </p:sp>
      <p:sp>
        <p:nvSpPr>
          <p:cNvPr id="3" name="Slide Number Placeholder 2"/>
          <p:cNvSpPr>
            <a:spLocks noGrp="1"/>
          </p:cNvSpPr>
          <p:nvPr>
            <p:ph type="sldNum" sz="quarter" idx="15"/>
          </p:nvPr>
        </p:nvSpPr>
        <p:spPr/>
        <p:txBody>
          <a:bodyPr/>
          <a:lstStyle/>
          <a:p>
            <a:pPr algn="l"/>
            <a:r>
              <a:rPr lang="en-GB">
                <a:latin typeface="Georgia" panose="02040502050405020303" pitchFamily="18" charset="0"/>
              </a:rPr>
              <a:t>Slide</a:t>
            </a:r>
            <a:r>
              <a:rPr lang="en-GB"/>
              <a:t> </a:t>
            </a:r>
            <a:fld id="{0B662254-9070-473A-9788-81A989BEC7EF}" type="slidenum">
              <a:rPr lang="en-GB" smtClean="0"/>
              <a:pPr algn="l"/>
              <a:t>9</a:t>
            </a:fld>
            <a:endParaRPr lang="en-GB" dirty="0"/>
          </a:p>
        </p:txBody>
      </p:sp>
    </p:spTree>
    <p:extLst>
      <p:ext uri="{BB962C8B-B14F-4D97-AF65-F5344CB8AC3E}">
        <p14:creationId xmlns:p14="http://schemas.microsoft.com/office/powerpoint/2010/main" val="236259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PRESENTATIONVALID" val="True"/>
  <p:tag name="CONNECTIONCOLOUR" val="Cyan"/>
  <p:tag name="BACKGROUNDCOLOUR" val="Slate"/>
  <p:tag name="ACCOLADENUMBER" val=" 0"/>
  <p:tag name="ACCOLADESINCLUDED" val="False"/>
  <p:tag name="DISCLAIMERLANGUAGE" val="English"/>
  <p:tag name="TWOBIRDSOFFICES" val="True"/>
  <p:tag name="SLIDEFOOTER" val=""/>
  <p:tag name="SLIDENUMBER" val="False"/>
</p:tagLst>
</file>

<file path=ppt/theme/theme1.xml><?xml version="1.0" encoding="utf-8"?>
<a:theme xmlns:a="http://schemas.openxmlformats.org/drawingml/2006/main" name="Title Slides">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TwoBird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Small)">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TwoBirds">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600" b="1" dirty="0" smtClean="0">
            <a:latin typeface="Georgia" panose="02040502050405020303" pitchFamily="18" charset="0"/>
          </a:defRPr>
        </a:defPPr>
      </a:lstStyle>
    </a:txDef>
  </a:objectDefaults>
  <a:extraClrSchemeLst/>
</a:theme>
</file>

<file path=ppt/theme/theme3.xml><?xml version="1.0" encoding="utf-8"?>
<a:theme xmlns:a="http://schemas.openxmlformats.org/drawingml/2006/main" name="Text Slides (Large)">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rofile layouts">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Quotes">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Divider">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redentials">
  <a:themeElements>
    <a:clrScheme name="TwoBirdsCyan">
      <a:dk1>
        <a:srgbClr val="343D41"/>
      </a:dk1>
      <a:lt1>
        <a:srgbClr val="FFFFFF"/>
      </a:lt1>
      <a:dk2>
        <a:srgbClr val="343D41"/>
      </a:dk2>
      <a:lt2>
        <a:srgbClr val="999EA0"/>
      </a:lt2>
      <a:accent1>
        <a:srgbClr val="1EA5F0"/>
      </a:accent1>
      <a:accent2>
        <a:srgbClr val="313679"/>
      </a:accent2>
      <a:accent3>
        <a:srgbClr val="4A7C91"/>
      </a:accent3>
      <a:accent4>
        <a:srgbClr val="4E6293"/>
      </a:accent4>
      <a:accent5>
        <a:srgbClr val="343D41"/>
      </a:accent5>
      <a:accent6>
        <a:srgbClr val="B5B596"/>
      </a:accent6>
      <a:hlink>
        <a:srgbClr val="1EA5F0"/>
      </a:hlink>
      <a:folHlink>
        <a:srgbClr val="1EA5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CC943B2C7C7B458E839029CCA980C9" ma:contentTypeVersion="10" ma:contentTypeDescription="Create a new document." ma:contentTypeScope="" ma:versionID="28176b67b82abe7fd7be412e36d7e32c">
  <xsd:schema xmlns:xsd="http://www.w3.org/2001/XMLSchema" xmlns:xs="http://www.w3.org/2001/XMLSchema" xmlns:p="http://schemas.microsoft.com/office/2006/metadata/properties" xmlns:ns2="a306c98c-0531-41a2-9389-6f09b0422cb4" xmlns:ns3="c3b367b3-dc77-49bc-abb4-51786e3088d6" targetNamespace="http://schemas.microsoft.com/office/2006/metadata/properties" ma:root="true" ma:fieldsID="3b4009d980d2de812dc72dbfa9d3f705" ns2:_="" ns3:_="">
    <xsd:import namespace="a306c98c-0531-41a2-9389-6f09b0422cb4"/>
    <xsd:import namespace="c3b367b3-dc77-49bc-abb4-51786e3088d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06c98c-0531-41a2-9389-6f09b0422cb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b367b3-dc77-49bc-abb4-51786e3088d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87D13B-FDE9-4D28-94D7-691E63FBC2CA}"/>
</file>

<file path=customXml/itemProps2.xml><?xml version="1.0" encoding="utf-8"?>
<ds:datastoreItem xmlns:ds="http://schemas.openxmlformats.org/officeDocument/2006/customXml" ds:itemID="{0A4AC1B6-0744-46FC-95D1-9AEB9312E1C6}"/>
</file>

<file path=customXml/itemProps3.xml><?xml version="1.0" encoding="utf-8"?>
<ds:datastoreItem xmlns:ds="http://schemas.openxmlformats.org/officeDocument/2006/customXml" ds:itemID="{71B41CE3-E50B-4A7C-9A4B-1A5F552FE95F}"/>
</file>

<file path=docProps/app.xml><?xml version="1.0" encoding="utf-8"?>
<Properties xmlns="http://schemas.openxmlformats.org/officeDocument/2006/extended-properties" xmlns:vt="http://schemas.openxmlformats.org/officeDocument/2006/docPropsVTypes">
  <TotalTime>0</TotalTime>
  <Words>395</Words>
  <Application>Microsoft Macintosh PowerPoint</Application>
  <PresentationFormat>On-screen Show (4:3)</PresentationFormat>
  <Paragraphs>111</Paragraphs>
  <Slides>13</Slides>
  <Notes>0</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13</vt:i4>
      </vt:variant>
    </vt:vector>
  </HeadingPairs>
  <TitlesOfParts>
    <vt:vector size="25" baseType="lpstr">
      <vt:lpstr>Calibri</vt:lpstr>
      <vt:lpstr>Courier New</vt:lpstr>
      <vt:lpstr>Georgia</vt:lpstr>
      <vt:lpstr>TwoBirdsAnd</vt:lpstr>
      <vt:lpstr>Arial</vt:lpstr>
      <vt:lpstr>Title Slides</vt:lpstr>
      <vt:lpstr>Text Slides (Small)</vt:lpstr>
      <vt:lpstr>Text Slides (Large)</vt:lpstr>
      <vt:lpstr>Profile layouts</vt:lpstr>
      <vt:lpstr>Quotes</vt:lpstr>
      <vt:lpstr>Divider</vt:lpstr>
      <vt:lpstr>Credentials</vt:lpstr>
      <vt:lpstr>&amp; LAIPLA Spring Seminar </vt:lpstr>
      <vt:lpstr>Introducing the Panel</vt:lpstr>
      <vt:lpstr>European classic patent infringement </vt:lpstr>
      <vt:lpstr>UK counterattack by infringer</vt:lpstr>
      <vt:lpstr>European timing options</vt:lpstr>
      <vt:lpstr>US/European differences</vt:lpstr>
      <vt:lpstr>European wrinkles you might not know </vt:lpstr>
      <vt:lpstr>Obtaining documents and evidence in Europe for use in US proceedings</vt:lpstr>
      <vt:lpstr>Trade secrets</vt:lpstr>
      <vt:lpstr>Trade secrets</vt:lpstr>
      <vt:lpstr>Brexit??</vt:lpstr>
      <vt:lpstr>Discovery</vt:lpstr>
      <vt:lpstr>Thank you</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LAIPLA Spring Seminar </dc:title>
  <cp:lastModifiedBy>Microsoft Office User</cp:lastModifiedBy>
  <cp:revision>1</cp:revision>
  <dcterms:modified xsi:type="dcterms:W3CDTF">2019-04-27T04:36:49Z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0x01010096CC943B2C7C7B458E839029CCA980C9</vt:lpwstr>
  </property>
</Properties>
</file>