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6" r:id="rId7"/>
    <p:sldMasterId id="2147483681" r:id="rId8"/>
    <p:sldMasterId id="2147483831" r:id="rId9"/>
    <p:sldMasterId id="2147483849" r:id="rId10"/>
    <p:sldMasterId id="2147483856" r:id="rId11"/>
  </p:sldMasterIdLst>
  <p:notesMasterIdLst>
    <p:notesMasterId r:id="rId28"/>
  </p:notesMasterIdLst>
  <p:sldIdLst>
    <p:sldId id="268" r:id="rId12"/>
    <p:sldId id="325" r:id="rId13"/>
    <p:sldId id="372" r:id="rId14"/>
    <p:sldId id="369" r:id="rId15"/>
    <p:sldId id="370" r:id="rId16"/>
    <p:sldId id="371" r:id="rId17"/>
    <p:sldId id="261" r:id="rId18"/>
    <p:sldId id="373" r:id="rId19"/>
    <p:sldId id="374" r:id="rId20"/>
    <p:sldId id="375" r:id="rId21"/>
    <p:sldId id="326" r:id="rId22"/>
    <p:sldId id="376" r:id="rId23"/>
    <p:sldId id="306" r:id="rId24"/>
    <p:sldId id="564" r:id="rId25"/>
    <p:sldId id="348" r:id="rId26"/>
    <p:sldId id="565" r:id="rId27"/>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Collins" initials="EC" lastIdx="8" clrIdx="0">
    <p:extLst>
      <p:ext uri="{19B8F6BF-5375-455C-9EA6-DF929625EA0E}">
        <p15:presenceInfo xmlns:p15="http://schemas.microsoft.com/office/powerpoint/2012/main" userId="S-1-5-21-2725962641-2681171081-2199646171-2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113" autoAdjust="0"/>
  </p:normalViewPr>
  <p:slideViewPr>
    <p:cSldViewPr showGuides="1">
      <p:cViewPr varScale="1">
        <p:scale>
          <a:sx n="97" d="100"/>
          <a:sy n="97" d="100"/>
        </p:scale>
        <p:origin x="972"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48990-AD61-45FE-AD93-8A70407D734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4"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58A7CA7-A38F-400D-92E0-D26B34C49D4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4" eaLnBrk="1" fontAlgn="auto" hangingPunct="1">
              <a:spcBef>
                <a:spcPts val="0"/>
              </a:spcBef>
              <a:spcAft>
                <a:spcPts val="0"/>
              </a:spcAft>
              <a:defRPr sz="1200">
                <a:latin typeface="+mn-lt"/>
              </a:defRPr>
            </a:lvl1pPr>
          </a:lstStyle>
          <a:p>
            <a:pPr>
              <a:defRPr/>
            </a:pPr>
            <a:fld id="{DEE18FA3-9302-480F-853F-D5C4F654BD1C}" type="datetimeFigureOut">
              <a:rPr lang="en-GB"/>
              <a:pPr>
                <a:defRPr/>
              </a:pPr>
              <a:t>27/01/2019</a:t>
            </a:fld>
            <a:endParaRPr lang="en-GB"/>
          </a:p>
        </p:txBody>
      </p:sp>
      <p:sp>
        <p:nvSpPr>
          <p:cNvPr id="4" name="Slide Image Placeholder 3">
            <a:extLst>
              <a:ext uri="{FF2B5EF4-FFF2-40B4-BE49-F238E27FC236}">
                <a16:creationId xmlns:a16="http://schemas.microsoft.com/office/drawing/2014/main" id="{591D7307-6873-4475-9165-717447CA2FC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EA2DC4A-D2F9-4D26-86F3-812F190CA65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FC66E6E-7A59-4079-9D28-0F777C38FF7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364"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D75986B-05C9-4025-813E-C0BD63C1C738}"/>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364" eaLnBrk="1" fontAlgn="auto" hangingPunct="1">
              <a:spcBef>
                <a:spcPts val="0"/>
              </a:spcBef>
              <a:spcAft>
                <a:spcPts val="0"/>
              </a:spcAft>
              <a:defRPr sz="1200">
                <a:latin typeface="+mn-lt"/>
              </a:defRPr>
            </a:lvl1pPr>
          </a:lstStyle>
          <a:p>
            <a:pPr>
              <a:defRPr/>
            </a:pPr>
            <a:fld id="{6F966CB4-8881-4F15-962C-B4AC51D3944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10" algn="l" defTabSz="914364" rtl="0" eaLnBrk="1" latinLnBrk="0" hangingPunct="1">
      <a:defRPr sz="1200" kern="1200">
        <a:solidFill>
          <a:schemeClr val="tx1"/>
        </a:solidFill>
        <a:latin typeface="+mn-lt"/>
        <a:ea typeface="+mn-ea"/>
        <a:cs typeface="+mn-cs"/>
      </a:defRPr>
    </a:lvl6pPr>
    <a:lvl7pPr marL="2743092" algn="l" defTabSz="914364" rtl="0" eaLnBrk="1" latinLnBrk="0" hangingPunct="1">
      <a:defRPr sz="1200" kern="1200">
        <a:solidFill>
          <a:schemeClr val="tx1"/>
        </a:solidFill>
        <a:latin typeface="+mn-lt"/>
        <a:ea typeface="+mn-ea"/>
        <a:cs typeface="+mn-cs"/>
      </a:defRPr>
    </a:lvl7pPr>
    <a:lvl8pPr marL="3200274" algn="l" defTabSz="914364" rtl="0" eaLnBrk="1" latinLnBrk="0" hangingPunct="1">
      <a:defRPr sz="1200" kern="1200">
        <a:solidFill>
          <a:schemeClr val="tx1"/>
        </a:solidFill>
        <a:latin typeface="+mn-lt"/>
        <a:ea typeface="+mn-ea"/>
        <a:cs typeface="+mn-cs"/>
      </a:defRPr>
    </a:lvl8pPr>
    <a:lvl9pPr marL="3657456"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1A526-3EDB-4C0E-8410-AA0065E1E5C4}" type="slidenum">
              <a:rPr lang="en-GB" smtClean="0"/>
              <a:t>2</a:t>
            </a:fld>
            <a:endParaRPr lang="en-GB"/>
          </a:p>
        </p:txBody>
      </p:sp>
    </p:spTree>
    <p:extLst>
      <p:ext uri="{BB962C8B-B14F-4D97-AF65-F5344CB8AC3E}">
        <p14:creationId xmlns:p14="http://schemas.microsoft.com/office/powerpoint/2010/main" val="270266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F966CB4-8881-4F15-962C-B4AC51D39446}" type="slidenum">
              <a:rPr lang="en-GB" smtClean="0"/>
              <a:pPr>
                <a:defRPr/>
              </a:pPr>
              <a:t>7</a:t>
            </a:fld>
            <a:endParaRPr lang="en-GB"/>
          </a:p>
        </p:txBody>
      </p:sp>
    </p:spTree>
    <p:extLst>
      <p:ext uri="{BB962C8B-B14F-4D97-AF65-F5344CB8AC3E}">
        <p14:creationId xmlns:p14="http://schemas.microsoft.com/office/powerpoint/2010/main" val="273202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Even if the idea underlying an invention may be considered to reside in a mathematical method a claim directed to a technical process in which the method is used does not seek protection for the mathematical method as such.</a:t>
            </a:r>
            <a:br>
              <a:rPr lang="en-GB" dirty="0"/>
            </a:br>
            <a:r>
              <a:rPr lang="en-GB" sz="1200" b="0" i="0" kern="1200" dirty="0">
                <a:solidFill>
                  <a:schemeClr val="tx1"/>
                </a:solidFill>
                <a:effectLst/>
                <a:latin typeface="+mn-lt"/>
                <a:ea typeface="+mn-ea"/>
                <a:cs typeface="+mn-cs"/>
              </a:rPr>
              <a:t>II. A computer of known type set up to operate according to a new program cannot be considered as forming part of the state of the art as defined by Article 54(2) EPC.</a:t>
            </a:r>
            <a:br>
              <a:rPr lang="en-GB" dirty="0"/>
            </a:br>
            <a:r>
              <a:rPr lang="en-GB" sz="1200" b="0" i="0" kern="1200" dirty="0">
                <a:solidFill>
                  <a:schemeClr val="tx1"/>
                </a:solidFill>
                <a:effectLst/>
                <a:latin typeface="+mn-lt"/>
                <a:ea typeface="+mn-ea"/>
                <a:cs typeface="+mn-cs"/>
              </a:rPr>
              <a:t>III. A claim directed to a technical process which process is carried out under the control of a program (whether by means of hardware or software), cannot be regarded as relating to a computer program as such.</a:t>
            </a:r>
            <a:br>
              <a:rPr lang="en-GB" dirty="0"/>
            </a:br>
            <a:r>
              <a:rPr lang="en-GB" sz="1200" b="0" i="0" kern="1200" dirty="0">
                <a:solidFill>
                  <a:schemeClr val="tx1"/>
                </a:solidFill>
                <a:effectLst/>
                <a:latin typeface="+mn-lt"/>
                <a:ea typeface="+mn-ea"/>
                <a:cs typeface="+mn-cs"/>
              </a:rPr>
              <a:t>IV. A claim which can be considered as being directed to a computer set up to operate in accordance with a specified program (whether by means of hardware or software) for controlling or carrying out a technical process cannot be regarded as relating to a computer program as such.</a:t>
            </a:r>
            <a:endParaRPr lang="en-US" dirty="0"/>
          </a:p>
        </p:txBody>
      </p:sp>
      <p:sp>
        <p:nvSpPr>
          <p:cNvPr id="4" name="Slide Number Placeholder 3"/>
          <p:cNvSpPr>
            <a:spLocks noGrp="1"/>
          </p:cNvSpPr>
          <p:nvPr>
            <p:ph type="sldNum" sz="quarter" idx="10"/>
          </p:nvPr>
        </p:nvSpPr>
        <p:spPr/>
        <p:txBody>
          <a:bodyPr/>
          <a:lstStyle/>
          <a:p>
            <a:pPr>
              <a:defRPr/>
            </a:pPr>
            <a:fld id="{6F966CB4-8881-4F15-962C-B4AC51D39446}" type="slidenum">
              <a:rPr lang="en-GB" smtClean="0"/>
              <a:pPr>
                <a:defRPr/>
              </a:pPr>
              <a:t>8</a:t>
            </a:fld>
            <a:endParaRPr lang="en-GB"/>
          </a:p>
        </p:txBody>
      </p:sp>
    </p:spTree>
    <p:extLst>
      <p:ext uri="{BB962C8B-B14F-4D97-AF65-F5344CB8AC3E}">
        <p14:creationId xmlns:p14="http://schemas.microsoft.com/office/powerpoint/2010/main" val="143745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4" rtl="0" eaLnBrk="1" fontAlgn="auto" latinLnBrk="0" hangingPunct="1">
              <a:lnSpc>
                <a:spcPct val="100000"/>
              </a:lnSpc>
              <a:spcBef>
                <a:spcPts val="0"/>
              </a:spcBef>
              <a:spcAft>
                <a:spcPts val="0"/>
              </a:spcAft>
              <a:buClrTx/>
              <a:buSzTx/>
              <a:buFontTx/>
              <a:buNone/>
              <a:tabLst/>
              <a:defRPr/>
            </a:pPr>
            <a:r>
              <a:rPr lang="en-GB" dirty="0"/>
              <a:t>The first claim to the left</a:t>
            </a:r>
            <a:r>
              <a:rPr lang="en-GB" baseline="0" dirty="0"/>
              <a:t> did not get any objection from the EPO and a regular communication was provided, rejecting novelty based on prior art,</a:t>
            </a:r>
          </a:p>
          <a:p>
            <a:pPr marL="0" marR="0" indent="0" algn="l" defTabSz="914364" rtl="0" eaLnBrk="1" fontAlgn="auto" latinLnBrk="0" hangingPunct="1">
              <a:lnSpc>
                <a:spcPct val="100000"/>
              </a:lnSpc>
              <a:spcBef>
                <a:spcPts val="0"/>
              </a:spcBef>
              <a:spcAft>
                <a:spcPts val="0"/>
              </a:spcAft>
              <a:buClrTx/>
              <a:buSzTx/>
              <a:buFontTx/>
              <a:buNone/>
              <a:tabLst/>
              <a:defRPr/>
            </a:pPr>
            <a:r>
              <a:rPr lang="en-GB" baseline="0" dirty="0"/>
              <a:t>The second claim to the right would be rejected as a mere implementation using computing means of an administrative or business scheme</a:t>
            </a:r>
            <a:endParaRPr lang="en-GB" dirty="0"/>
          </a:p>
          <a:p>
            <a:endParaRPr lang="en-GB" dirty="0"/>
          </a:p>
        </p:txBody>
      </p:sp>
      <p:sp>
        <p:nvSpPr>
          <p:cNvPr id="4" name="Slide Number Placeholder 3"/>
          <p:cNvSpPr>
            <a:spLocks noGrp="1"/>
          </p:cNvSpPr>
          <p:nvPr>
            <p:ph type="sldNum" sz="quarter" idx="10"/>
          </p:nvPr>
        </p:nvSpPr>
        <p:spPr/>
        <p:txBody>
          <a:bodyPr/>
          <a:lstStyle/>
          <a:p>
            <a:fld id="{58F1A526-3EDB-4C0E-8410-AA0065E1E5C4}" type="slidenum">
              <a:rPr lang="en-GB" smtClean="0"/>
              <a:t>11</a:t>
            </a:fld>
            <a:endParaRPr lang="en-GB"/>
          </a:p>
        </p:txBody>
      </p:sp>
    </p:spTree>
    <p:extLst>
      <p:ext uri="{BB962C8B-B14F-4D97-AF65-F5344CB8AC3E}">
        <p14:creationId xmlns:p14="http://schemas.microsoft.com/office/powerpoint/2010/main" val="259680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79375" y="741363"/>
            <a:ext cx="6584950" cy="3705225"/>
          </a:xfrm>
          <a:ln/>
        </p:spPr>
      </p:sp>
      <p:sp>
        <p:nvSpPr>
          <p:cNvPr id="60419" name="Notes Placeholder 2"/>
          <p:cNvSpPr>
            <a:spLocks noGrp="1"/>
          </p:cNvSpPr>
          <p:nvPr>
            <p:ph type="body" idx="1"/>
          </p:nvPr>
        </p:nvSpPr>
        <p:spPr>
          <a:noFill/>
        </p:spPr>
        <p:txBody>
          <a:bodyPr/>
          <a:lstStyle/>
          <a:p>
            <a:r>
              <a:rPr lang="en-GB" altLang="en-US"/>
              <a:t>the statement in bold type is the main “take home” element from the presentation</a:t>
            </a:r>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38059" indent="-282526" eaLnBrk="0" hangingPunct="0">
              <a:spcBef>
                <a:spcPct val="30000"/>
              </a:spcBef>
              <a:defRPr sz="1200">
                <a:solidFill>
                  <a:schemeClr val="tx1"/>
                </a:solidFill>
                <a:latin typeface="Arial" pitchFamily="34" charset="0"/>
                <a:cs typeface="Arial" pitchFamily="34" charset="0"/>
              </a:defRPr>
            </a:lvl2pPr>
            <a:lvl3pPr marL="1134865" indent="-226973" eaLnBrk="0" hangingPunct="0">
              <a:spcBef>
                <a:spcPct val="30000"/>
              </a:spcBef>
              <a:defRPr sz="1200">
                <a:solidFill>
                  <a:schemeClr val="tx1"/>
                </a:solidFill>
                <a:latin typeface="Arial" pitchFamily="34" charset="0"/>
                <a:cs typeface="Arial" pitchFamily="34" charset="0"/>
              </a:defRPr>
            </a:lvl3pPr>
            <a:lvl4pPr marL="1588810" indent="-226973" eaLnBrk="0" hangingPunct="0">
              <a:spcBef>
                <a:spcPct val="30000"/>
              </a:spcBef>
              <a:defRPr sz="1200">
                <a:solidFill>
                  <a:schemeClr val="tx1"/>
                </a:solidFill>
                <a:latin typeface="Arial" pitchFamily="34" charset="0"/>
                <a:cs typeface="Arial" pitchFamily="34" charset="0"/>
              </a:defRPr>
            </a:lvl4pPr>
            <a:lvl5pPr marL="2044342" indent="-226973" eaLnBrk="0" hangingPunct="0">
              <a:spcBef>
                <a:spcPct val="30000"/>
              </a:spcBef>
              <a:defRPr sz="1200">
                <a:solidFill>
                  <a:schemeClr val="tx1"/>
                </a:solidFill>
                <a:latin typeface="Arial" pitchFamily="34" charset="0"/>
                <a:cs typeface="Arial" pitchFamily="34" charset="0"/>
              </a:defRPr>
            </a:lvl5pPr>
            <a:lvl6pPr marL="2501462" indent="-226973" eaLnBrk="0" fontAlgn="base" hangingPunct="0">
              <a:spcBef>
                <a:spcPct val="30000"/>
              </a:spcBef>
              <a:spcAft>
                <a:spcPct val="0"/>
              </a:spcAft>
              <a:defRPr sz="1200">
                <a:solidFill>
                  <a:schemeClr val="tx1"/>
                </a:solidFill>
                <a:latin typeface="Arial" pitchFamily="34" charset="0"/>
                <a:cs typeface="Arial" pitchFamily="34" charset="0"/>
              </a:defRPr>
            </a:lvl6pPr>
            <a:lvl7pPr marL="2958582" indent="-226973" eaLnBrk="0" fontAlgn="base" hangingPunct="0">
              <a:spcBef>
                <a:spcPct val="30000"/>
              </a:spcBef>
              <a:spcAft>
                <a:spcPct val="0"/>
              </a:spcAft>
              <a:defRPr sz="1200">
                <a:solidFill>
                  <a:schemeClr val="tx1"/>
                </a:solidFill>
                <a:latin typeface="Arial" pitchFamily="34" charset="0"/>
                <a:cs typeface="Arial" pitchFamily="34" charset="0"/>
              </a:defRPr>
            </a:lvl7pPr>
            <a:lvl8pPr marL="3415703" indent="-226973" eaLnBrk="0" fontAlgn="base" hangingPunct="0">
              <a:spcBef>
                <a:spcPct val="30000"/>
              </a:spcBef>
              <a:spcAft>
                <a:spcPct val="0"/>
              </a:spcAft>
              <a:defRPr sz="1200">
                <a:solidFill>
                  <a:schemeClr val="tx1"/>
                </a:solidFill>
                <a:latin typeface="Arial" pitchFamily="34" charset="0"/>
                <a:cs typeface="Arial" pitchFamily="34" charset="0"/>
              </a:defRPr>
            </a:lvl8pPr>
            <a:lvl9pPr marL="3872822" indent="-22697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4CF52E7-8AF3-4B1F-8EBC-CDEC1DBDBFC4}" type="slidenum">
              <a:rPr lang="en-GB" altLang="en-US" smtClean="0"/>
              <a:pPr eaLnBrk="1" hangingPunct="1">
                <a:spcBef>
                  <a:spcPct val="0"/>
                </a:spcBef>
              </a:pPr>
              <a:t>12</a:t>
            </a:fld>
            <a:endParaRPr lang="en-GB" altLang="en-US"/>
          </a:p>
        </p:txBody>
      </p:sp>
    </p:spTree>
    <p:extLst>
      <p:ext uri="{BB962C8B-B14F-4D97-AF65-F5344CB8AC3E}">
        <p14:creationId xmlns:p14="http://schemas.microsoft.com/office/powerpoint/2010/main" val="13366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64" rtl="0" eaLnBrk="1" fontAlgn="auto" latinLnBrk="0" hangingPunct="1">
              <a:lnSpc>
                <a:spcPct val="100000"/>
              </a:lnSpc>
              <a:spcBef>
                <a:spcPts val="0"/>
              </a:spcBef>
              <a:spcAft>
                <a:spcPts val="0"/>
              </a:spcAft>
              <a:buClrTx/>
              <a:buSzTx/>
              <a:buFontTx/>
              <a:buNone/>
              <a:tabLst/>
              <a:defRPr/>
            </a:pPr>
            <a:fld id="{58F1A526-3EDB-4C0E-8410-AA0065E1E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4"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079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79375" y="741363"/>
            <a:ext cx="6584950" cy="3705225"/>
          </a:xfrm>
          <a:ln/>
        </p:spPr>
      </p:sp>
      <p:sp>
        <p:nvSpPr>
          <p:cNvPr id="60419" name="Notes Placeholder 2"/>
          <p:cNvSpPr>
            <a:spLocks noGrp="1"/>
          </p:cNvSpPr>
          <p:nvPr>
            <p:ph type="body" idx="1"/>
          </p:nvPr>
        </p:nvSpPr>
        <p:spPr>
          <a:noFill/>
        </p:spPr>
        <p:txBody>
          <a:bodyPr/>
          <a:lstStyle/>
          <a:p>
            <a:r>
              <a:rPr lang="en-GB" altLang="en-US"/>
              <a:t>the statement in bold type is the main “take home” element from the presentation</a:t>
            </a:r>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38059" indent="-282526" eaLnBrk="0" hangingPunct="0">
              <a:spcBef>
                <a:spcPct val="30000"/>
              </a:spcBef>
              <a:defRPr sz="1200">
                <a:solidFill>
                  <a:schemeClr val="tx1"/>
                </a:solidFill>
                <a:latin typeface="Arial" pitchFamily="34" charset="0"/>
                <a:cs typeface="Arial" pitchFamily="34" charset="0"/>
              </a:defRPr>
            </a:lvl2pPr>
            <a:lvl3pPr marL="1134865" indent="-226973" eaLnBrk="0" hangingPunct="0">
              <a:spcBef>
                <a:spcPct val="30000"/>
              </a:spcBef>
              <a:defRPr sz="1200">
                <a:solidFill>
                  <a:schemeClr val="tx1"/>
                </a:solidFill>
                <a:latin typeface="Arial" pitchFamily="34" charset="0"/>
                <a:cs typeface="Arial" pitchFamily="34" charset="0"/>
              </a:defRPr>
            </a:lvl3pPr>
            <a:lvl4pPr marL="1588810" indent="-226973" eaLnBrk="0" hangingPunct="0">
              <a:spcBef>
                <a:spcPct val="30000"/>
              </a:spcBef>
              <a:defRPr sz="1200">
                <a:solidFill>
                  <a:schemeClr val="tx1"/>
                </a:solidFill>
                <a:latin typeface="Arial" pitchFamily="34" charset="0"/>
                <a:cs typeface="Arial" pitchFamily="34" charset="0"/>
              </a:defRPr>
            </a:lvl4pPr>
            <a:lvl5pPr marL="2044342" indent="-226973" eaLnBrk="0" hangingPunct="0">
              <a:spcBef>
                <a:spcPct val="30000"/>
              </a:spcBef>
              <a:defRPr sz="1200">
                <a:solidFill>
                  <a:schemeClr val="tx1"/>
                </a:solidFill>
                <a:latin typeface="Arial" pitchFamily="34" charset="0"/>
                <a:cs typeface="Arial" pitchFamily="34" charset="0"/>
              </a:defRPr>
            </a:lvl5pPr>
            <a:lvl6pPr marL="2501462" indent="-226973" eaLnBrk="0" fontAlgn="base" hangingPunct="0">
              <a:spcBef>
                <a:spcPct val="30000"/>
              </a:spcBef>
              <a:spcAft>
                <a:spcPct val="0"/>
              </a:spcAft>
              <a:defRPr sz="1200">
                <a:solidFill>
                  <a:schemeClr val="tx1"/>
                </a:solidFill>
                <a:latin typeface="Arial" pitchFamily="34" charset="0"/>
                <a:cs typeface="Arial" pitchFamily="34" charset="0"/>
              </a:defRPr>
            </a:lvl6pPr>
            <a:lvl7pPr marL="2958582" indent="-226973" eaLnBrk="0" fontAlgn="base" hangingPunct="0">
              <a:spcBef>
                <a:spcPct val="30000"/>
              </a:spcBef>
              <a:spcAft>
                <a:spcPct val="0"/>
              </a:spcAft>
              <a:defRPr sz="1200">
                <a:solidFill>
                  <a:schemeClr val="tx1"/>
                </a:solidFill>
                <a:latin typeface="Arial" pitchFamily="34" charset="0"/>
                <a:cs typeface="Arial" pitchFamily="34" charset="0"/>
              </a:defRPr>
            </a:lvl7pPr>
            <a:lvl8pPr marL="3415703" indent="-226973" eaLnBrk="0" fontAlgn="base" hangingPunct="0">
              <a:spcBef>
                <a:spcPct val="30000"/>
              </a:spcBef>
              <a:spcAft>
                <a:spcPct val="0"/>
              </a:spcAft>
              <a:defRPr sz="1200">
                <a:solidFill>
                  <a:schemeClr val="tx1"/>
                </a:solidFill>
                <a:latin typeface="Arial" pitchFamily="34" charset="0"/>
                <a:cs typeface="Arial" pitchFamily="34" charset="0"/>
              </a:defRPr>
            </a:lvl8pPr>
            <a:lvl9pPr marL="3872822" indent="-22697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4CF52E7-8AF3-4B1F-8EBC-CDEC1DBDBFC4}" type="slidenum">
              <a:rPr lang="en-GB" altLang="en-US" smtClean="0"/>
              <a:pPr eaLnBrk="1" hangingPunct="1">
                <a:spcBef>
                  <a:spcPct val="0"/>
                </a:spcBef>
              </a:pPr>
              <a:t>14</a:t>
            </a:fld>
            <a:endParaRPr lang="en-GB" altLang="en-US"/>
          </a:p>
        </p:txBody>
      </p:sp>
    </p:spTree>
    <p:extLst>
      <p:ext uri="{BB962C8B-B14F-4D97-AF65-F5344CB8AC3E}">
        <p14:creationId xmlns:p14="http://schemas.microsoft.com/office/powerpoint/2010/main" val="30358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64" rtl="0" eaLnBrk="1" fontAlgn="auto" latinLnBrk="0" hangingPunct="1">
              <a:lnSpc>
                <a:spcPct val="100000"/>
              </a:lnSpc>
              <a:spcBef>
                <a:spcPts val="0"/>
              </a:spcBef>
              <a:spcAft>
                <a:spcPts val="0"/>
              </a:spcAft>
              <a:buClrTx/>
              <a:buSzTx/>
              <a:buFontTx/>
              <a:buNone/>
              <a:tabLst/>
              <a:defRPr/>
            </a:pPr>
            <a:fld id="{58F1A526-3EDB-4C0E-8410-AA0065E1E5C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4"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82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A69FE6-48F1-4DE2-9496-5E8AB0D6876B}"/>
              </a:ext>
            </a:extLst>
          </p:cNvPr>
          <p:cNvSpPr/>
          <p:nvPr userDrawn="1"/>
        </p:nvSpPr>
        <p:spPr bwMode="white">
          <a:xfrm>
            <a:off x="0" y="0"/>
            <a:ext cx="12192000" cy="6857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4" eaLnBrk="1" fontAlgn="auto" hangingPunct="1">
              <a:spcBef>
                <a:spcPts val="0"/>
              </a:spcBef>
              <a:spcAft>
                <a:spcPts val="0"/>
              </a:spcAft>
              <a:defRPr/>
            </a:pPr>
            <a:endParaRPr lang="en-GB">
              <a:solidFill>
                <a:srgbClr val="FFFFFF"/>
              </a:solidFill>
            </a:endParaRPr>
          </a:p>
        </p:txBody>
      </p:sp>
      <p:sp>
        <p:nvSpPr>
          <p:cNvPr id="2" name="Title 1"/>
          <p:cNvSpPr>
            <a:spLocks noGrp="1"/>
          </p:cNvSpPr>
          <p:nvPr>
            <p:ph type="ctrTitle"/>
          </p:nvPr>
        </p:nvSpPr>
        <p:spPr>
          <a:xfrm>
            <a:off x="816000" y="692697"/>
            <a:ext cx="10363200" cy="1470025"/>
          </a:xfrm>
        </p:spPr>
        <p:txBody>
          <a:bodyPr/>
          <a:lstStyle>
            <a:lvl1pPr>
              <a:defRPr sz="3800" b="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816000" y="2052345"/>
            <a:ext cx="8534400" cy="1752600"/>
          </a:xfrm>
        </p:spPr>
        <p:txBody>
          <a:bodyPr/>
          <a:lstStyle>
            <a:lvl1pPr marL="0" indent="0" algn="l">
              <a:buNone/>
              <a:defRPr>
                <a:solidFill>
                  <a:schemeClr val="bg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6" indent="0" algn="ctr">
              <a:buNone/>
              <a:defRPr>
                <a:solidFill>
                  <a:schemeClr val="tx1">
                    <a:tint val="75000"/>
                  </a:schemeClr>
                </a:solidFill>
              </a:defRPr>
            </a:lvl4pPr>
            <a:lvl5pPr marL="1828728" indent="0" algn="ctr">
              <a:buNone/>
              <a:defRPr>
                <a:solidFill>
                  <a:schemeClr val="tx1">
                    <a:tint val="75000"/>
                  </a:schemeClr>
                </a:solidFill>
              </a:defRPr>
            </a:lvl5pPr>
            <a:lvl6pPr marL="2285910" indent="0" algn="ctr">
              <a:buNone/>
              <a:defRPr>
                <a:solidFill>
                  <a:schemeClr val="tx1">
                    <a:tint val="75000"/>
                  </a:schemeClr>
                </a:solidFill>
              </a:defRPr>
            </a:lvl6pPr>
            <a:lvl7pPr marL="2743092" indent="0" algn="ctr">
              <a:buNone/>
              <a:defRPr>
                <a:solidFill>
                  <a:schemeClr val="tx1">
                    <a:tint val="75000"/>
                  </a:schemeClr>
                </a:solidFill>
              </a:defRPr>
            </a:lvl7pPr>
            <a:lvl8pPr marL="3200274" indent="0" algn="ctr">
              <a:buNone/>
              <a:defRPr>
                <a:solidFill>
                  <a:schemeClr val="tx1">
                    <a:tint val="75000"/>
                  </a:schemeClr>
                </a:solidFill>
              </a:defRPr>
            </a:lvl8pPr>
            <a:lvl9pPr marL="3657456" indent="0" algn="ctr">
              <a:buNone/>
              <a:defRPr>
                <a:solidFill>
                  <a:schemeClr val="tx1">
                    <a:tint val="75000"/>
                  </a:schemeClr>
                </a:solidFill>
              </a:defRPr>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69363A46-50EE-4674-AAA9-E8C7FAFABA2D}"/>
              </a:ext>
            </a:extLst>
          </p:cNvPr>
          <p:cNvSpPr>
            <a:spLocks noGrp="1"/>
          </p:cNvSpPr>
          <p:nvPr>
            <p:ph type="dt" sz="half" idx="10"/>
          </p:nvPr>
        </p:nvSpPr>
        <p:spPr>
          <a:xfrm>
            <a:off x="817033" y="2376489"/>
            <a:ext cx="2844800" cy="365125"/>
          </a:xfrm>
          <a:prstGeom prst="rect">
            <a:avLst/>
          </a:prstGeom>
        </p:spPr>
        <p:txBody>
          <a:bodyPr anchor="t" anchorCtr="0"/>
          <a:lstStyle>
            <a:lvl1pPr>
              <a:defRPr sz="1800">
                <a:solidFill>
                  <a:srgbClr val="90DE00"/>
                </a:solidFill>
              </a:defRPr>
            </a:lvl1pPr>
          </a:lstStyle>
          <a:p>
            <a:pPr>
              <a:defRPr/>
            </a:pPr>
            <a:fld id="{266EF7B8-D56A-4333-9F6A-21C8F6E39FAC}" type="datetime1">
              <a:rPr lang="en-GB"/>
              <a:pPr>
                <a:defRPr/>
              </a:pPr>
              <a:t>27/01/2019</a:t>
            </a:fld>
            <a:endParaRPr lang="en-GB" dirty="0"/>
          </a:p>
        </p:txBody>
      </p:sp>
      <p:sp>
        <p:nvSpPr>
          <p:cNvPr id="6" name="Footer Placeholder 4">
            <a:extLst>
              <a:ext uri="{FF2B5EF4-FFF2-40B4-BE49-F238E27FC236}">
                <a16:creationId xmlns:a16="http://schemas.microsoft.com/office/drawing/2014/main" id="{DAD635D9-A639-46BA-B1CA-8AEDE59FECA1}"/>
              </a:ext>
            </a:extLst>
          </p:cNvPr>
          <p:cNvSpPr>
            <a:spLocks noGrp="1"/>
          </p:cNvSpPr>
          <p:nvPr>
            <p:ph type="ftr" sz="quarter" idx="11"/>
          </p:nvPr>
        </p:nvSpPr>
        <p:spPr>
          <a:xfrm>
            <a:off x="480485" y="5805489"/>
            <a:ext cx="6479116" cy="365125"/>
          </a:xfrm>
        </p:spPr>
        <p:txBody>
          <a:bodyPr/>
          <a:lstStyle>
            <a:lvl1pPr>
              <a:defRPr>
                <a:solidFill>
                  <a:srgbClr val="000000"/>
                </a:solidFill>
              </a:defRPr>
            </a:lvl1pPr>
          </a:lstStyle>
          <a:p>
            <a:pPr>
              <a:defRPr/>
            </a:pPr>
            <a:endParaRPr lang="en-GB"/>
          </a:p>
        </p:txBody>
      </p:sp>
      <p:sp>
        <p:nvSpPr>
          <p:cNvPr id="7" name="Slide Number Placeholder 5">
            <a:extLst>
              <a:ext uri="{FF2B5EF4-FFF2-40B4-BE49-F238E27FC236}">
                <a16:creationId xmlns:a16="http://schemas.microsoft.com/office/drawing/2014/main" id="{A5999E65-BDA8-4B50-A857-73E6EB2312B2}"/>
              </a:ext>
            </a:extLst>
          </p:cNvPr>
          <p:cNvSpPr>
            <a:spLocks noGrp="1"/>
          </p:cNvSpPr>
          <p:nvPr>
            <p:ph type="sldNum" sz="quarter" idx="12"/>
          </p:nvPr>
        </p:nvSpPr>
        <p:spPr>
          <a:xfrm>
            <a:off x="8515351" y="512764"/>
            <a:ext cx="2844800" cy="365125"/>
          </a:xfrm>
          <a:prstGeom prst="rect">
            <a:avLst/>
          </a:prstGeom>
        </p:spPr>
        <p:txBody>
          <a:bodyPr/>
          <a:lstStyle>
            <a:lvl1pPr>
              <a:defRPr>
                <a:solidFill>
                  <a:srgbClr val="000000"/>
                </a:solidFill>
              </a:defRPr>
            </a:lvl1pPr>
          </a:lstStyle>
          <a:p>
            <a:pPr>
              <a:defRPr/>
            </a:pPr>
            <a:fld id="{7CE1A4E4-BBB1-4C91-9B14-F4E7A32EB7B9}" type="slidenum">
              <a:rPr lang="en-GB"/>
              <a:pPr>
                <a:defRPr/>
              </a:pPr>
              <a:t>‹#›</a:t>
            </a:fld>
            <a:endParaRPr lang="en-GB"/>
          </a:p>
        </p:txBody>
      </p:sp>
    </p:spTree>
    <p:extLst>
      <p:ext uri="{BB962C8B-B14F-4D97-AF65-F5344CB8AC3E}">
        <p14:creationId xmlns:p14="http://schemas.microsoft.com/office/powerpoint/2010/main" val="330811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1A5F3A-D414-4C96-8E46-AC1F24C76218}"/>
              </a:ext>
            </a:extLst>
          </p:cNvPr>
          <p:cNvSpPr>
            <a:spLocks noGrp="1"/>
          </p:cNvSpPr>
          <p:nvPr>
            <p:ph type="dt" sz="half" idx="10"/>
          </p:nvPr>
        </p:nvSpPr>
        <p:spPr>
          <a:xfrm>
            <a:off x="814917" y="5969001"/>
            <a:ext cx="2844800" cy="365125"/>
          </a:xfrm>
          <a:prstGeom prst="rect">
            <a:avLst/>
          </a:prstGeom>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F53871E2-8655-40BC-A7D7-9B4687AA9FB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B2B0C13-D8B2-4EAD-89CD-307D102D1696}"/>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3DF9DEC4-1450-43EE-9883-28669766A7AD}" type="slidenum">
              <a:rPr lang="en-GB"/>
              <a:pPr>
                <a:defRPr/>
              </a:pPr>
              <a:t>‹#›</a:t>
            </a:fld>
            <a:endParaRPr lang="en-GB" dirty="0"/>
          </a:p>
        </p:txBody>
      </p:sp>
    </p:spTree>
    <p:extLst>
      <p:ext uri="{BB962C8B-B14F-4D97-AF65-F5344CB8AC3E}">
        <p14:creationId xmlns:p14="http://schemas.microsoft.com/office/powerpoint/2010/main" val="24137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One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de-DE" dirty="0"/>
          </a:p>
        </p:txBody>
      </p:sp>
      <p:sp>
        <p:nvSpPr>
          <p:cNvPr id="10" name="Text Placeholder 2"/>
          <p:cNvSpPr>
            <a:spLocks noGrp="1"/>
          </p:cNvSpPr>
          <p:nvPr>
            <p:ph idx="1"/>
          </p:nvPr>
        </p:nvSpPr>
        <p:spPr>
          <a:xfrm>
            <a:off x="902400" y="1219199"/>
            <a:ext cx="10462184" cy="5088000"/>
          </a:xfrm>
          <a:prstGeom prst="rect">
            <a:avLst/>
          </a:prstGeom>
        </p:spPr>
        <p:txBody>
          <a:bodyPr vert="horz" wrap="square" lIns="0" tIns="0" rIns="0" bIns="0" rtlCol="0">
            <a:noAutofit/>
          </a:bodyPr>
          <a:lstStyle>
            <a:lvl1pPr>
              <a:lnSpc>
                <a:spcPts val="2685"/>
              </a:lnSpc>
              <a:defRPr/>
            </a:lvl1pPr>
            <a:lvl2pPr>
              <a:lnSpc>
                <a:spcPts val="2685"/>
              </a:lnSpc>
              <a:defRPr/>
            </a:lvl2pPr>
            <a:lvl3pPr>
              <a:lnSpc>
                <a:spcPts val="2685"/>
              </a:lnSpc>
              <a:defRPr/>
            </a:lvl3pPr>
            <a:lvl4pPr>
              <a:lnSpc>
                <a:spcPts val="2685"/>
              </a:lnSpc>
              <a:defRPr/>
            </a:lvl4pPr>
            <a:lvl5pPr>
              <a:lnSpc>
                <a:spcPts val="2685"/>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4"/>
          </p:nvPr>
        </p:nvSpPr>
        <p:spPr>
          <a:xfrm>
            <a:off x="8531787" y="6605576"/>
            <a:ext cx="2844801" cy="216339"/>
          </a:xfrm>
          <a:prstGeom prst="rect">
            <a:avLst/>
          </a:prstGeom>
        </p:spPr>
        <p:txBody>
          <a:bodyPr lIns="0" tIns="0" rIns="0" bIns="0"/>
          <a:lstStyle>
            <a:lvl1pPr algn="r">
              <a:defRPr sz="1000" baseline="0">
                <a:solidFill>
                  <a:schemeClr val="tx1"/>
                </a:solidFill>
              </a:defRPr>
            </a:lvl1pPr>
          </a:lstStyle>
          <a:p>
            <a:fld id="{263C6409-AC88-419F-8BAD-3D59F1525A1D}" type="slidenum">
              <a:rPr lang="en-GB" smtClean="0"/>
              <a:pPr/>
              <a:t>‹#›</a:t>
            </a:fld>
            <a:endParaRPr lang="en-GB"/>
          </a:p>
        </p:txBody>
      </p:sp>
    </p:spTree>
    <p:extLst>
      <p:ext uri="{BB962C8B-B14F-4D97-AF65-F5344CB8AC3E}">
        <p14:creationId xmlns:p14="http://schemas.microsoft.com/office/powerpoint/2010/main" val="172577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776E387-35DD-4037-9456-D443F9DB1744}"/>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31800" y="323850"/>
            <a:ext cx="113284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S_A4_neg_rgb">
            <a:extLst>
              <a:ext uri="{FF2B5EF4-FFF2-40B4-BE49-F238E27FC236}">
                <a16:creationId xmlns:a16="http://schemas.microsoft.com/office/drawing/2014/main" id="{428E608C-9C26-42D3-84A5-3DE3C92A6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120718" y="6037263"/>
            <a:ext cx="225424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ctrTitle"/>
          </p:nvPr>
        </p:nvSpPr>
        <p:spPr>
          <a:xfrm>
            <a:off x="815413" y="3716338"/>
            <a:ext cx="1919784" cy="1079500"/>
          </a:xfrm>
        </p:spPr>
        <p:txBody>
          <a:bodyPr/>
          <a:lstStyle>
            <a:lvl1pPr algn="l">
              <a:defRPr sz="1400">
                <a:solidFill>
                  <a:schemeClr val="bg1"/>
                </a:solidFill>
              </a:defRPr>
            </a:lvl1pPr>
          </a:lstStyle>
          <a:p>
            <a:pPr lvl="0"/>
            <a:r>
              <a:rPr lang="en-GB" noProof="0" dirty="0"/>
              <a:t>Click to edit Master title style</a:t>
            </a:r>
          </a:p>
        </p:txBody>
      </p:sp>
      <p:sp>
        <p:nvSpPr>
          <p:cNvPr id="6" name="Rectangle 4">
            <a:extLst>
              <a:ext uri="{FF2B5EF4-FFF2-40B4-BE49-F238E27FC236}">
                <a16:creationId xmlns:a16="http://schemas.microsoft.com/office/drawing/2014/main" id="{ADBEE2A0-9E38-44F3-93FF-17C89C90A8BB}"/>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84B8B663-9249-4AF3-BB97-72BA0E965020}"/>
              </a:ext>
            </a:extLst>
          </p:cNvPr>
          <p:cNvSpPr>
            <a:spLocks noGrp="1" noChangeArrowheads="1"/>
          </p:cNvSpPr>
          <p:nvPr>
            <p:ph type="sldNum" sz="quarter" idx="12"/>
          </p:nvPr>
        </p:nvSpPr>
        <p:spPr>
          <a:xfrm>
            <a:off x="8515351" y="514350"/>
            <a:ext cx="2844800" cy="215900"/>
          </a:xfrm>
          <a:prstGeom prst="rect">
            <a:avLst/>
          </a:prstGeom>
        </p:spPr>
        <p:txBody>
          <a:bodyPr/>
          <a:lstStyle>
            <a:lvl1pPr>
              <a:defRPr/>
            </a:lvl1pPr>
          </a:lstStyle>
          <a:p>
            <a:pPr>
              <a:defRPr/>
            </a:pPr>
            <a:fld id="{FEE8B8AC-6060-498D-9A9F-E84D9486F6AA}" type="slidenum">
              <a:rPr lang="en-GB"/>
              <a:pPr>
                <a:defRPr/>
              </a:pPr>
              <a:t>‹#›</a:t>
            </a:fld>
            <a:endParaRPr lang="en-GB"/>
          </a:p>
        </p:txBody>
      </p:sp>
    </p:spTree>
    <p:extLst>
      <p:ext uri="{BB962C8B-B14F-4D97-AF65-F5344CB8AC3E}">
        <p14:creationId xmlns:p14="http://schemas.microsoft.com/office/powerpoint/2010/main" val="262328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F489E7E-EA7F-41A9-B0E1-C5CAEBFCF469}"/>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31800" y="323850"/>
            <a:ext cx="113284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S_A4_neg_rgb">
            <a:extLst>
              <a:ext uri="{FF2B5EF4-FFF2-40B4-BE49-F238E27FC236}">
                <a16:creationId xmlns:a16="http://schemas.microsoft.com/office/drawing/2014/main" id="{88A53F60-C339-4082-9B4F-25F5D7C34C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120718" y="6037263"/>
            <a:ext cx="225424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p:cNvSpPr>
            <a:spLocks noGrp="1" noChangeArrowheads="1"/>
          </p:cNvSpPr>
          <p:nvPr>
            <p:ph type="ctrTitle"/>
          </p:nvPr>
        </p:nvSpPr>
        <p:spPr>
          <a:xfrm>
            <a:off x="2639829" y="3716338"/>
            <a:ext cx="1920000" cy="1079500"/>
          </a:xfrm>
        </p:spPr>
        <p:txBody>
          <a:bodyPr/>
          <a:lstStyle>
            <a:lvl1pPr algn="l">
              <a:defRPr sz="1400">
                <a:solidFill>
                  <a:schemeClr val="bg1"/>
                </a:solidFill>
              </a:defRPr>
            </a:lvl1pPr>
          </a:lstStyle>
          <a:p>
            <a:pPr lvl="0"/>
            <a:r>
              <a:rPr lang="en-GB" noProof="0" dirty="0"/>
              <a:t>Click to edit Master title style</a:t>
            </a:r>
          </a:p>
        </p:txBody>
      </p:sp>
      <p:sp>
        <p:nvSpPr>
          <p:cNvPr id="6" name="Rectangle 4">
            <a:extLst>
              <a:ext uri="{FF2B5EF4-FFF2-40B4-BE49-F238E27FC236}">
                <a16:creationId xmlns:a16="http://schemas.microsoft.com/office/drawing/2014/main" id="{0C251430-A862-4E4C-B06B-2F5B9AF95E91}"/>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E63168BA-99DD-4A1D-82F2-4F35B4492D98}"/>
              </a:ext>
            </a:extLst>
          </p:cNvPr>
          <p:cNvSpPr>
            <a:spLocks noGrp="1" noChangeArrowheads="1"/>
          </p:cNvSpPr>
          <p:nvPr>
            <p:ph type="sldNum" sz="quarter" idx="12"/>
          </p:nvPr>
        </p:nvSpPr>
        <p:spPr>
          <a:xfrm>
            <a:off x="8515351" y="514350"/>
            <a:ext cx="2844800" cy="215900"/>
          </a:xfrm>
          <a:prstGeom prst="rect">
            <a:avLst/>
          </a:prstGeom>
        </p:spPr>
        <p:txBody>
          <a:bodyPr/>
          <a:lstStyle>
            <a:lvl1pPr>
              <a:defRPr/>
            </a:lvl1pPr>
          </a:lstStyle>
          <a:p>
            <a:pPr>
              <a:defRPr/>
            </a:pPr>
            <a:fld id="{F1A483D3-5781-4F15-AE5F-DA6BDB9E7A92}" type="slidenum">
              <a:rPr lang="en-GB"/>
              <a:pPr>
                <a:defRPr/>
              </a:pPr>
              <a:t>‹#›</a:t>
            </a:fld>
            <a:endParaRPr lang="en-GB"/>
          </a:p>
        </p:txBody>
      </p:sp>
    </p:spTree>
    <p:extLst>
      <p:ext uri="{BB962C8B-B14F-4D97-AF65-F5344CB8AC3E}">
        <p14:creationId xmlns:p14="http://schemas.microsoft.com/office/powerpoint/2010/main" val="414799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6F78A10-E578-4307-8C1E-497D82A2D0CA}"/>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31800" y="323850"/>
            <a:ext cx="113284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S_A4_neg_rgb">
            <a:extLst>
              <a:ext uri="{FF2B5EF4-FFF2-40B4-BE49-F238E27FC236}">
                <a16:creationId xmlns:a16="http://schemas.microsoft.com/office/drawing/2014/main" id="{A21614D5-F787-4753-9D41-E1BE2522543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120718" y="6037263"/>
            <a:ext cx="225424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ctrTitle"/>
          </p:nvPr>
        </p:nvSpPr>
        <p:spPr>
          <a:xfrm>
            <a:off x="4464032" y="3716338"/>
            <a:ext cx="1920000" cy="1079500"/>
          </a:xfrm>
        </p:spPr>
        <p:txBody>
          <a:bodyPr/>
          <a:lstStyle>
            <a:lvl1pPr algn="l">
              <a:defRPr sz="1400">
                <a:solidFill>
                  <a:schemeClr val="bg1"/>
                </a:solidFill>
              </a:defRPr>
            </a:lvl1pPr>
          </a:lstStyle>
          <a:p>
            <a:pPr lvl="0"/>
            <a:r>
              <a:rPr lang="en-GB" noProof="0" dirty="0"/>
              <a:t>Click to edit Master title style</a:t>
            </a:r>
          </a:p>
        </p:txBody>
      </p:sp>
      <p:sp>
        <p:nvSpPr>
          <p:cNvPr id="6" name="Rectangle 4">
            <a:extLst>
              <a:ext uri="{FF2B5EF4-FFF2-40B4-BE49-F238E27FC236}">
                <a16:creationId xmlns:a16="http://schemas.microsoft.com/office/drawing/2014/main" id="{86C84213-5EC9-46F7-A522-B00C4EAD5CB6}"/>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EF41DB42-F4B9-456D-8CF4-127DA9344D30}"/>
              </a:ext>
            </a:extLst>
          </p:cNvPr>
          <p:cNvSpPr>
            <a:spLocks noGrp="1" noChangeArrowheads="1"/>
          </p:cNvSpPr>
          <p:nvPr>
            <p:ph type="sldNum" sz="quarter" idx="12"/>
          </p:nvPr>
        </p:nvSpPr>
        <p:spPr>
          <a:xfrm>
            <a:off x="8515351" y="514350"/>
            <a:ext cx="2844800" cy="215900"/>
          </a:xfrm>
          <a:prstGeom prst="rect">
            <a:avLst/>
          </a:prstGeom>
        </p:spPr>
        <p:txBody>
          <a:bodyPr/>
          <a:lstStyle>
            <a:lvl1pPr>
              <a:defRPr/>
            </a:lvl1pPr>
          </a:lstStyle>
          <a:p>
            <a:pPr>
              <a:defRPr/>
            </a:pPr>
            <a:fld id="{3ED431D2-6C05-4DE2-8099-18604E63C705}" type="slidenum">
              <a:rPr lang="en-GB"/>
              <a:pPr>
                <a:defRPr/>
              </a:pPr>
              <a:t>‹#›</a:t>
            </a:fld>
            <a:endParaRPr lang="en-GB"/>
          </a:p>
        </p:txBody>
      </p:sp>
    </p:spTree>
    <p:extLst>
      <p:ext uri="{BB962C8B-B14F-4D97-AF65-F5344CB8AC3E}">
        <p14:creationId xmlns:p14="http://schemas.microsoft.com/office/powerpoint/2010/main" val="247751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C56F088-E0E2-4CE0-8520-00BD620F28C2}"/>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31800" y="323850"/>
            <a:ext cx="113284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S_A4_neg_rgb">
            <a:extLst>
              <a:ext uri="{FF2B5EF4-FFF2-40B4-BE49-F238E27FC236}">
                <a16:creationId xmlns:a16="http://schemas.microsoft.com/office/drawing/2014/main" id="{BD3FB084-598A-4E8F-961E-C95A54CF51B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120718" y="6037263"/>
            <a:ext cx="225424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p:cNvSpPr>
            <a:spLocks noGrp="1" noChangeArrowheads="1"/>
          </p:cNvSpPr>
          <p:nvPr>
            <p:ph type="ctrTitle"/>
          </p:nvPr>
        </p:nvSpPr>
        <p:spPr>
          <a:xfrm>
            <a:off x="6191251" y="3716338"/>
            <a:ext cx="1920000" cy="1079500"/>
          </a:xfrm>
        </p:spPr>
        <p:txBody>
          <a:bodyPr/>
          <a:lstStyle>
            <a:lvl1pPr algn="l">
              <a:defRPr sz="1400">
                <a:solidFill>
                  <a:schemeClr val="bg1"/>
                </a:solidFill>
              </a:defRPr>
            </a:lvl1pPr>
          </a:lstStyle>
          <a:p>
            <a:pPr lvl="0"/>
            <a:r>
              <a:rPr lang="en-GB" noProof="0" dirty="0"/>
              <a:t>Click to edit Master title style</a:t>
            </a:r>
          </a:p>
        </p:txBody>
      </p:sp>
      <p:sp>
        <p:nvSpPr>
          <p:cNvPr id="5" name="Rectangle 3">
            <a:extLst>
              <a:ext uri="{FF2B5EF4-FFF2-40B4-BE49-F238E27FC236}">
                <a16:creationId xmlns:a16="http://schemas.microsoft.com/office/drawing/2014/main" id="{5EB86213-4F6F-4B32-8306-88AD4851B41D}"/>
              </a:ext>
            </a:extLst>
          </p:cNvPr>
          <p:cNvSpPr>
            <a:spLocks noGrp="1" noChangeArrowheads="1"/>
          </p:cNvSpPr>
          <p:nvPr>
            <p:ph type="dt" sz="half" idx="10"/>
          </p:nvPr>
        </p:nvSpPr>
        <p:spPr>
          <a:xfrm>
            <a:off x="509059" y="6099028"/>
            <a:ext cx="2844800" cy="365125"/>
          </a:xfrm>
          <a:prstGeom prst="rect">
            <a:avLst/>
          </a:prstGeom>
        </p:spPr>
        <p:txBody>
          <a:bodyPr lIns="91437" tIns="45718" rIns="91437" bIns="45718"/>
          <a:lstStyle>
            <a:lvl1pPr defTabSz="914364" eaLnBrk="1" fontAlgn="auto" hangingPunct="1">
              <a:spcBef>
                <a:spcPts val="0"/>
              </a:spcBef>
              <a:spcAft>
                <a:spcPts val="0"/>
              </a:spcAft>
              <a:defRPr>
                <a:latin typeface="+mn-lt"/>
              </a:defRPr>
            </a:lvl1pPr>
          </a:lstStyle>
          <a:p>
            <a:pPr>
              <a:defRPr/>
            </a:pPr>
            <a:endParaRPr lang="en-GB" dirty="0"/>
          </a:p>
        </p:txBody>
      </p:sp>
      <p:sp>
        <p:nvSpPr>
          <p:cNvPr id="6" name="Rectangle 4">
            <a:extLst>
              <a:ext uri="{FF2B5EF4-FFF2-40B4-BE49-F238E27FC236}">
                <a16:creationId xmlns:a16="http://schemas.microsoft.com/office/drawing/2014/main" id="{98073BAD-D6C9-4671-8F71-40A47C3523B5}"/>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A7A4977B-7CEC-42BF-8A26-5AC5F4E56D1C}"/>
              </a:ext>
            </a:extLst>
          </p:cNvPr>
          <p:cNvSpPr>
            <a:spLocks noGrp="1" noChangeArrowheads="1"/>
          </p:cNvSpPr>
          <p:nvPr>
            <p:ph type="sldNum" sz="quarter" idx="12"/>
          </p:nvPr>
        </p:nvSpPr>
        <p:spPr>
          <a:xfrm>
            <a:off x="8515351" y="514350"/>
            <a:ext cx="2844800" cy="215900"/>
          </a:xfrm>
          <a:prstGeom prst="rect">
            <a:avLst/>
          </a:prstGeom>
        </p:spPr>
        <p:txBody>
          <a:bodyPr/>
          <a:lstStyle>
            <a:lvl1pPr>
              <a:defRPr/>
            </a:lvl1pPr>
          </a:lstStyle>
          <a:p>
            <a:pPr>
              <a:defRPr/>
            </a:pPr>
            <a:fld id="{DF8A55A2-912E-488B-A1EA-72B8BB6E140C}" type="slidenum">
              <a:rPr lang="en-GB"/>
              <a:pPr>
                <a:defRPr/>
              </a:pPr>
              <a:t>‹#›</a:t>
            </a:fld>
            <a:endParaRPr lang="en-GB"/>
          </a:p>
        </p:txBody>
      </p:sp>
    </p:spTree>
    <p:extLst>
      <p:ext uri="{BB962C8B-B14F-4D97-AF65-F5344CB8AC3E}">
        <p14:creationId xmlns:p14="http://schemas.microsoft.com/office/powerpoint/2010/main" val="291946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6B8F654-2FE5-4CE5-9FED-8F55A3BFB19F}"/>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31800" y="323850"/>
            <a:ext cx="113284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S_A4_neg_rgb">
            <a:extLst>
              <a:ext uri="{FF2B5EF4-FFF2-40B4-BE49-F238E27FC236}">
                <a16:creationId xmlns:a16="http://schemas.microsoft.com/office/drawing/2014/main" id="{A528BAB2-3243-4403-8614-B241130CD5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120718" y="6037263"/>
            <a:ext cx="225424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ctrTitle"/>
          </p:nvPr>
        </p:nvSpPr>
        <p:spPr>
          <a:xfrm>
            <a:off x="8016427" y="3716338"/>
            <a:ext cx="1920000" cy="1079500"/>
          </a:xfrm>
        </p:spPr>
        <p:txBody>
          <a:bodyPr/>
          <a:lstStyle>
            <a:lvl1pPr algn="l">
              <a:defRPr sz="1400">
                <a:solidFill>
                  <a:schemeClr val="bg1"/>
                </a:solidFill>
              </a:defRPr>
            </a:lvl1pPr>
          </a:lstStyle>
          <a:p>
            <a:pPr lvl="0"/>
            <a:r>
              <a:rPr lang="en-GB" noProof="0" dirty="0"/>
              <a:t>Click to edit Master title style</a:t>
            </a:r>
          </a:p>
        </p:txBody>
      </p:sp>
      <p:sp>
        <p:nvSpPr>
          <p:cNvPr id="6" name="Rectangle 4">
            <a:extLst>
              <a:ext uri="{FF2B5EF4-FFF2-40B4-BE49-F238E27FC236}">
                <a16:creationId xmlns:a16="http://schemas.microsoft.com/office/drawing/2014/main" id="{C4016527-DEDC-46B0-BE7E-D79ADBE113DF}"/>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45D0A3DD-9D71-48E2-8E02-F85801EBB5A2}"/>
              </a:ext>
            </a:extLst>
          </p:cNvPr>
          <p:cNvSpPr>
            <a:spLocks noGrp="1" noChangeArrowheads="1"/>
          </p:cNvSpPr>
          <p:nvPr>
            <p:ph type="sldNum" sz="quarter" idx="12"/>
          </p:nvPr>
        </p:nvSpPr>
        <p:spPr>
          <a:xfrm>
            <a:off x="8515351" y="514350"/>
            <a:ext cx="2844800" cy="215900"/>
          </a:xfrm>
          <a:prstGeom prst="rect">
            <a:avLst/>
          </a:prstGeom>
        </p:spPr>
        <p:txBody>
          <a:bodyPr/>
          <a:lstStyle>
            <a:lvl1pPr>
              <a:defRPr/>
            </a:lvl1pPr>
          </a:lstStyle>
          <a:p>
            <a:pPr>
              <a:defRPr/>
            </a:pPr>
            <a:fld id="{4565FBD2-30D0-4E43-9866-C6079CC41A45}" type="slidenum">
              <a:rPr lang="en-GB"/>
              <a:pPr>
                <a:defRPr/>
              </a:pPr>
              <a:t>‹#›</a:t>
            </a:fld>
            <a:endParaRPr lang="en-GB"/>
          </a:p>
        </p:txBody>
      </p:sp>
    </p:spTree>
    <p:extLst>
      <p:ext uri="{BB962C8B-B14F-4D97-AF65-F5344CB8AC3E}">
        <p14:creationId xmlns:p14="http://schemas.microsoft.com/office/powerpoint/2010/main" val="200735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F162C1B-B08D-4679-8AE3-BF3079FEC7A1}"/>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31800" y="323850"/>
            <a:ext cx="113284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S_A4_neg_rgb">
            <a:extLst>
              <a:ext uri="{FF2B5EF4-FFF2-40B4-BE49-F238E27FC236}">
                <a16:creationId xmlns:a16="http://schemas.microsoft.com/office/drawing/2014/main" id="{6F51092A-0FBF-4C74-AE0F-A1967EB2E6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120718" y="6037263"/>
            <a:ext cx="225424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Grp="1" noChangeArrowheads="1"/>
          </p:cNvSpPr>
          <p:nvPr>
            <p:ph type="ctrTitle"/>
          </p:nvPr>
        </p:nvSpPr>
        <p:spPr>
          <a:xfrm>
            <a:off x="9744405" y="3716338"/>
            <a:ext cx="1824000" cy="1079500"/>
          </a:xfrm>
        </p:spPr>
        <p:txBody>
          <a:bodyPr/>
          <a:lstStyle>
            <a:lvl1pPr algn="l">
              <a:defRPr sz="1400">
                <a:solidFill>
                  <a:schemeClr val="bg1"/>
                </a:solidFill>
              </a:defRPr>
            </a:lvl1pPr>
          </a:lstStyle>
          <a:p>
            <a:pPr lvl="0"/>
            <a:r>
              <a:rPr lang="en-GB" noProof="0" dirty="0"/>
              <a:t>Click to edit Master title style</a:t>
            </a:r>
          </a:p>
        </p:txBody>
      </p:sp>
      <p:sp>
        <p:nvSpPr>
          <p:cNvPr id="6" name="Rectangle 4">
            <a:extLst>
              <a:ext uri="{FF2B5EF4-FFF2-40B4-BE49-F238E27FC236}">
                <a16:creationId xmlns:a16="http://schemas.microsoft.com/office/drawing/2014/main" id="{5FB7EFBB-E948-4535-A251-BDF9D6AD2044}"/>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D09F6CB5-5506-43CF-8ED5-ACA081F02D1D}"/>
              </a:ext>
            </a:extLst>
          </p:cNvPr>
          <p:cNvSpPr>
            <a:spLocks noGrp="1" noChangeArrowheads="1"/>
          </p:cNvSpPr>
          <p:nvPr>
            <p:ph type="sldNum" sz="quarter" idx="12"/>
          </p:nvPr>
        </p:nvSpPr>
        <p:spPr>
          <a:xfrm>
            <a:off x="8515351" y="514350"/>
            <a:ext cx="2844800" cy="215900"/>
          </a:xfrm>
          <a:prstGeom prst="rect">
            <a:avLst/>
          </a:prstGeom>
        </p:spPr>
        <p:txBody>
          <a:bodyPr/>
          <a:lstStyle>
            <a:lvl1pPr>
              <a:defRPr/>
            </a:lvl1pPr>
          </a:lstStyle>
          <a:p>
            <a:pPr>
              <a:defRPr/>
            </a:pPr>
            <a:fld id="{99E40B9E-9ACB-41D0-8F30-12A1136157E8}" type="slidenum">
              <a:rPr lang="en-GB"/>
              <a:pPr>
                <a:defRPr/>
              </a:pPr>
              <a:t>‹#›</a:t>
            </a:fld>
            <a:endParaRPr lang="en-GB"/>
          </a:p>
        </p:txBody>
      </p:sp>
    </p:spTree>
    <p:extLst>
      <p:ext uri="{BB962C8B-B14F-4D97-AF65-F5344CB8AC3E}">
        <p14:creationId xmlns:p14="http://schemas.microsoft.com/office/powerpoint/2010/main" val="3103223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40CB16-7C9B-40A5-8264-660DEB131E49}"/>
              </a:ext>
            </a:extLst>
          </p:cNvPr>
          <p:cNvSpPr/>
          <p:nvPr userDrawn="1"/>
        </p:nvSpPr>
        <p:spPr bwMode="white">
          <a:xfrm>
            <a:off x="431800" y="323851"/>
            <a:ext cx="11328400" cy="555307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4" eaLnBrk="1" fontAlgn="auto" hangingPunct="1">
              <a:spcBef>
                <a:spcPts val="0"/>
              </a:spcBef>
              <a:spcAft>
                <a:spcPts val="0"/>
              </a:spcAft>
              <a:defRPr/>
            </a:pPr>
            <a:endParaRPr lang="en-GB">
              <a:solidFill>
                <a:srgbClr val="FFFFFF"/>
              </a:solidFill>
            </a:endParaRPr>
          </a:p>
        </p:txBody>
      </p:sp>
      <p:sp>
        <p:nvSpPr>
          <p:cNvPr id="2" name="Title 1"/>
          <p:cNvSpPr>
            <a:spLocks noGrp="1"/>
          </p:cNvSpPr>
          <p:nvPr>
            <p:ph type="ctrTitle"/>
          </p:nvPr>
        </p:nvSpPr>
        <p:spPr>
          <a:xfrm>
            <a:off x="816000" y="692697"/>
            <a:ext cx="10363200" cy="1470025"/>
          </a:xfrm>
        </p:spPr>
        <p:txBody>
          <a:bodyPr/>
          <a:lstStyle>
            <a:lvl1pPr>
              <a:defRPr sz="3800" b="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816000" y="2052345"/>
            <a:ext cx="8534400" cy="1752600"/>
          </a:xfrm>
        </p:spPr>
        <p:txBody>
          <a:bodyPr/>
          <a:lstStyle>
            <a:lvl1pPr marL="0" indent="0" algn="l">
              <a:buNone/>
              <a:defRPr>
                <a:solidFill>
                  <a:schemeClr val="bg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6" indent="0" algn="ctr">
              <a:buNone/>
              <a:defRPr>
                <a:solidFill>
                  <a:schemeClr val="tx1">
                    <a:tint val="75000"/>
                  </a:schemeClr>
                </a:solidFill>
              </a:defRPr>
            </a:lvl4pPr>
            <a:lvl5pPr marL="1828728" indent="0" algn="ctr">
              <a:buNone/>
              <a:defRPr>
                <a:solidFill>
                  <a:schemeClr val="tx1">
                    <a:tint val="75000"/>
                  </a:schemeClr>
                </a:solidFill>
              </a:defRPr>
            </a:lvl5pPr>
            <a:lvl6pPr marL="2285910" indent="0" algn="ctr">
              <a:buNone/>
              <a:defRPr>
                <a:solidFill>
                  <a:schemeClr val="tx1">
                    <a:tint val="75000"/>
                  </a:schemeClr>
                </a:solidFill>
              </a:defRPr>
            </a:lvl6pPr>
            <a:lvl7pPr marL="2743092" indent="0" algn="ctr">
              <a:buNone/>
              <a:defRPr>
                <a:solidFill>
                  <a:schemeClr val="tx1">
                    <a:tint val="75000"/>
                  </a:schemeClr>
                </a:solidFill>
              </a:defRPr>
            </a:lvl7pPr>
            <a:lvl8pPr marL="3200274" indent="0" algn="ctr">
              <a:buNone/>
              <a:defRPr>
                <a:solidFill>
                  <a:schemeClr val="tx1">
                    <a:tint val="75000"/>
                  </a:schemeClr>
                </a:solidFill>
              </a:defRPr>
            </a:lvl8pPr>
            <a:lvl9pPr marL="3657456" indent="0" algn="ctr">
              <a:buNone/>
              <a:defRPr>
                <a:solidFill>
                  <a:schemeClr val="tx1">
                    <a:tint val="75000"/>
                  </a:schemeClr>
                </a:solidFill>
              </a:defRPr>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4D5C76DD-1DC5-4AD9-9668-54D1819CD9C1}"/>
              </a:ext>
            </a:extLst>
          </p:cNvPr>
          <p:cNvSpPr>
            <a:spLocks noGrp="1"/>
          </p:cNvSpPr>
          <p:nvPr>
            <p:ph type="dt" sz="half" idx="10"/>
          </p:nvPr>
        </p:nvSpPr>
        <p:spPr>
          <a:xfrm>
            <a:off x="817033" y="2376489"/>
            <a:ext cx="2844800" cy="365125"/>
          </a:xfrm>
        </p:spPr>
        <p:txBody>
          <a:bodyPr anchor="t" anchorCtr="0"/>
          <a:lstStyle>
            <a:lvl1pPr>
              <a:defRPr sz="1800">
                <a:solidFill>
                  <a:srgbClr val="90DE00"/>
                </a:solidFill>
              </a:defRPr>
            </a:lvl1pPr>
          </a:lstStyle>
          <a:p>
            <a:pPr>
              <a:defRPr/>
            </a:pPr>
            <a:fld id="{BAFA09A0-3D39-4ECC-9921-A8290A58100D}" type="datetime1">
              <a:rPr lang="en-GB"/>
              <a:pPr>
                <a:defRPr/>
              </a:pPr>
              <a:t>27/01/2019</a:t>
            </a:fld>
            <a:endParaRPr lang="en-GB" dirty="0"/>
          </a:p>
        </p:txBody>
      </p:sp>
      <p:sp>
        <p:nvSpPr>
          <p:cNvPr id="6" name="Footer Placeholder 4">
            <a:extLst>
              <a:ext uri="{FF2B5EF4-FFF2-40B4-BE49-F238E27FC236}">
                <a16:creationId xmlns:a16="http://schemas.microsoft.com/office/drawing/2014/main" id="{5A65CD65-AC9D-4673-94B4-529028CEE6D0}"/>
              </a:ext>
            </a:extLst>
          </p:cNvPr>
          <p:cNvSpPr>
            <a:spLocks noGrp="1"/>
          </p:cNvSpPr>
          <p:nvPr>
            <p:ph type="ftr" sz="quarter" idx="11"/>
          </p:nvPr>
        </p:nvSpPr>
        <p:spPr>
          <a:xfrm>
            <a:off x="480485" y="5805489"/>
            <a:ext cx="6479116" cy="365125"/>
          </a:xfrm>
        </p:spPr>
        <p:txBody>
          <a:bodyPr/>
          <a:lstStyle>
            <a:lvl1pPr>
              <a:defRPr>
                <a:solidFill>
                  <a:srgbClr val="000000"/>
                </a:solidFill>
              </a:defRPr>
            </a:lvl1pPr>
          </a:lstStyle>
          <a:p>
            <a:pPr>
              <a:defRPr/>
            </a:pPr>
            <a:endParaRPr lang="en-GB"/>
          </a:p>
        </p:txBody>
      </p:sp>
      <p:sp>
        <p:nvSpPr>
          <p:cNvPr id="7" name="Slide Number Placeholder 5">
            <a:extLst>
              <a:ext uri="{FF2B5EF4-FFF2-40B4-BE49-F238E27FC236}">
                <a16:creationId xmlns:a16="http://schemas.microsoft.com/office/drawing/2014/main" id="{DBC348D9-114C-4E73-96EC-EAFF93F9D498}"/>
              </a:ext>
            </a:extLst>
          </p:cNvPr>
          <p:cNvSpPr>
            <a:spLocks noGrp="1"/>
          </p:cNvSpPr>
          <p:nvPr>
            <p:ph type="sldNum" sz="quarter" idx="12"/>
          </p:nvPr>
        </p:nvSpPr>
        <p:spPr>
          <a:xfrm>
            <a:off x="8515351" y="512764"/>
            <a:ext cx="2844800" cy="365125"/>
          </a:xfrm>
          <a:prstGeom prst="rect">
            <a:avLst/>
          </a:prstGeom>
        </p:spPr>
        <p:txBody>
          <a:bodyPr/>
          <a:lstStyle>
            <a:lvl1pPr>
              <a:defRPr>
                <a:solidFill>
                  <a:srgbClr val="000000"/>
                </a:solidFill>
              </a:defRPr>
            </a:lvl1pPr>
          </a:lstStyle>
          <a:p>
            <a:pPr>
              <a:defRPr/>
            </a:pPr>
            <a:fld id="{ADF2F421-05AD-49BB-8C4C-BAEF6A9EA5CE}" type="slidenum">
              <a:rPr lang="en-GB"/>
              <a:pPr>
                <a:defRPr/>
              </a:pPr>
              <a:t>‹#›</a:t>
            </a:fld>
            <a:endParaRPr lang="en-GB"/>
          </a:p>
        </p:txBody>
      </p:sp>
    </p:spTree>
    <p:extLst>
      <p:ext uri="{BB962C8B-B14F-4D97-AF65-F5344CB8AC3E}">
        <p14:creationId xmlns:p14="http://schemas.microsoft.com/office/powerpoint/2010/main" val="303965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6192011" y="1844825"/>
            <a:ext cx="5184000" cy="3816424"/>
          </a:xfrm>
        </p:spPr>
        <p:txBody>
          <a:bodyPr/>
          <a:lstStyle>
            <a:lvl1pPr marL="0" indent="0">
              <a:spcBef>
                <a:spcPts val="1000"/>
              </a:spcBef>
              <a:buNone/>
              <a:defRPr sz="1800"/>
            </a:lvl1pPr>
            <a:lvl2pPr marL="0" indent="0" algn="l" defTabSz="969924">
              <a:spcBef>
                <a:spcPts val="0"/>
              </a:spcBef>
              <a:buNone/>
              <a:tabLst>
                <a:tab pos="4032090" algn="l"/>
              </a:tabLst>
              <a:defRPr sz="900" u="dotted"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15413" y="802800"/>
            <a:ext cx="11232000" cy="980792"/>
          </a:xfrm>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815413" y="1846801"/>
            <a:ext cx="5184000" cy="3805883"/>
          </a:xfrm>
        </p:spPr>
        <p:txBody>
          <a:bodyPr/>
          <a:lstStyle>
            <a:lvl1pPr marL="0" indent="0">
              <a:spcBef>
                <a:spcPts val="1000"/>
              </a:spcBef>
              <a:buNone/>
              <a:defRPr sz="1800"/>
            </a:lvl1pPr>
            <a:lvl2pPr marL="0" indent="0" algn="l" defTabSz="969924">
              <a:spcBef>
                <a:spcPts val="0"/>
              </a:spcBef>
              <a:buNone/>
              <a:tabLst>
                <a:tab pos="4032090" algn="l"/>
              </a:tabLst>
              <a:defRPr sz="900" u="dotted"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126D00D8-6184-4CFE-847C-E205F4828B2C}"/>
              </a:ext>
            </a:extLst>
          </p:cNvPr>
          <p:cNvSpPr>
            <a:spLocks noGrp="1"/>
          </p:cNvSpPr>
          <p:nvPr>
            <p:ph type="dt" sz="half" idx="14"/>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6B1E13B9-9FB2-4160-92DF-85BA6CE89F2B}"/>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78264A2-8986-4226-B29A-BD4B2E9BEC37}"/>
              </a:ext>
            </a:extLst>
          </p:cNvPr>
          <p:cNvSpPr>
            <a:spLocks noGrp="1"/>
          </p:cNvSpPr>
          <p:nvPr>
            <p:ph type="sldNum" sz="quarter" idx="16"/>
          </p:nvPr>
        </p:nvSpPr>
        <p:spPr>
          <a:xfrm>
            <a:off x="8515351" y="512763"/>
            <a:ext cx="2844800" cy="215900"/>
          </a:xfrm>
          <a:prstGeom prst="rect">
            <a:avLst/>
          </a:prstGeom>
        </p:spPr>
        <p:txBody>
          <a:bodyPr/>
          <a:lstStyle>
            <a:lvl1pPr>
              <a:defRPr/>
            </a:lvl1pPr>
          </a:lstStyle>
          <a:p>
            <a:pPr>
              <a:defRPr/>
            </a:pPr>
            <a:fld id="{BCD113FA-6DA0-4C4A-A30E-4F2EE9688C2F}" type="slidenum">
              <a:rPr lang="en-GB"/>
              <a:pPr>
                <a:defRPr/>
              </a:pPr>
              <a:t>‹#›</a:t>
            </a:fld>
            <a:endParaRPr lang="en-GB" dirty="0"/>
          </a:p>
        </p:txBody>
      </p:sp>
    </p:spTree>
    <p:extLst>
      <p:ext uri="{BB962C8B-B14F-4D97-AF65-F5344CB8AC3E}">
        <p14:creationId xmlns:p14="http://schemas.microsoft.com/office/powerpoint/2010/main" val="5117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6192011" y="1844825"/>
            <a:ext cx="5184000" cy="3816424"/>
          </a:xfrm>
        </p:spPr>
        <p:txBody>
          <a:bodyPr/>
          <a:lstStyle>
            <a:lvl1pPr marL="0" indent="0">
              <a:spcBef>
                <a:spcPts val="1000"/>
              </a:spcBef>
              <a:buNone/>
              <a:defRPr sz="1800"/>
            </a:lvl1pPr>
            <a:lvl2pPr marL="0" indent="0" algn="l" defTabSz="969924">
              <a:spcBef>
                <a:spcPts val="0"/>
              </a:spcBef>
              <a:buNone/>
              <a:tabLst>
                <a:tab pos="4032090" algn="l"/>
              </a:tabLst>
              <a:defRPr sz="900" u="dotted"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815413" y="802800"/>
            <a:ext cx="11232000" cy="980792"/>
          </a:xfrm>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815413" y="1846801"/>
            <a:ext cx="5184000" cy="3805883"/>
          </a:xfrm>
        </p:spPr>
        <p:txBody>
          <a:bodyPr/>
          <a:lstStyle>
            <a:lvl1pPr marL="0" indent="0">
              <a:spcBef>
                <a:spcPts val="1000"/>
              </a:spcBef>
              <a:buNone/>
              <a:defRPr sz="1800"/>
            </a:lvl1pPr>
            <a:lvl2pPr marL="0" indent="0" algn="l" defTabSz="969924">
              <a:spcBef>
                <a:spcPts val="0"/>
              </a:spcBef>
              <a:buNone/>
              <a:tabLst>
                <a:tab pos="4032090" algn="l"/>
              </a:tabLst>
              <a:defRPr sz="900" u="dotted"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a:extLst>
              <a:ext uri="{FF2B5EF4-FFF2-40B4-BE49-F238E27FC236}">
                <a16:creationId xmlns:a16="http://schemas.microsoft.com/office/drawing/2014/main" id="{B326B5EA-1927-4A9E-8E4B-5FE611D4548C}"/>
              </a:ext>
            </a:extLst>
          </p:cNvPr>
          <p:cNvSpPr>
            <a:spLocks noGrp="1"/>
          </p:cNvSpPr>
          <p:nvPr>
            <p:ph type="dt" sz="half" idx="14"/>
          </p:nvPr>
        </p:nvSpPr>
        <p:spPr>
          <a:xfrm>
            <a:off x="814917" y="5969001"/>
            <a:ext cx="2844800" cy="365125"/>
          </a:xfrm>
          <a:prstGeom prst="rect">
            <a:avLst/>
          </a:prstGeom>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0B349D05-D59D-4D23-8200-43B52F787FC2}"/>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44D571A-4C29-444A-9FDE-789A801CD18E}"/>
              </a:ext>
            </a:extLst>
          </p:cNvPr>
          <p:cNvSpPr>
            <a:spLocks noGrp="1"/>
          </p:cNvSpPr>
          <p:nvPr>
            <p:ph type="sldNum" sz="quarter" idx="16"/>
          </p:nvPr>
        </p:nvSpPr>
        <p:spPr>
          <a:xfrm>
            <a:off x="8515351" y="512763"/>
            <a:ext cx="2844800" cy="215900"/>
          </a:xfrm>
          <a:prstGeom prst="rect">
            <a:avLst/>
          </a:prstGeom>
        </p:spPr>
        <p:txBody>
          <a:bodyPr/>
          <a:lstStyle>
            <a:lvl1pPr>
              <a:defRPr/>
            </a:lvl1pPr>
          </a:lstStyle>
          <a:p>
            <a:pPr>
              <a:defRPr/>
            </a:pPr>
            <a:fld id="{55471C7D-2B78-49C2-8AE1-323A60836609}" type="slidenum">
              <a:rPr lang="en-GB"/>
              <a:pPr>
                <a:defRPr/>
              </a:pPr>
              <a:t>‹#›</a:t>
            </a:fld>
            <a:endParaRPr lang="en-GB" dirty="0"/>
          </a:p>
        </p:txBody>
      </p:sp>
    </p:spTree>
    <p:extLst>
      <p:ext uri="{BB962C8B-B14F-4D97-AF65-F5344CB8AC3E}">
        <p14:creationId xmlns:p14="http://schemas.microsoft.com/office/powerpoint/2010/main" val="269725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1"/>
            </a:lvl1pPr>
          </a:lstStyle>
          <a:p>
            <a:r>
              <a:rPr lang="en-US"/>
              <a:t>Click to edit Master title style</a:t>
            </a:r>
            <a:endParaRPr lang="en-GB" dirty="0"/>
          </a:p>
        </p:txBody>
      </p:sp>
      <p:sp>
        <p:nvSpPr>
          <p:cNvPr id="3" name="Content Placeholder 2"/>
          <p:cNvSpPr>
            <a:spLocks noGrp="1"/>
          </p:cNvSpPr>
          <p:nvPr>
            <p:ph idx="1"/>
          </p:nvPr>
        </p:nvSpPr>
        <p:spPr/>
        <p:txBody>
          <a:bodyPr/>
          <a:lstStyle>
            <a:lvl2pPr marL="539729" indent="-274627">
              <a:defRPr/>
            </a:lvl2pPr>
            <a:lvl3pPr marL="895315" indent="-355586">
              <a:defRPr/>
            </a:lvl3pPr>
            <a:lvl4pPr marL="1162004" indent="-266690">
              <a:defRPr/>
            </a:lvl4pPr>
            <a:lvl5pPr marL="1435044" indent="-27303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B54E5B3-CD28-4CD1-8219-1F1853F777B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00FA06D-0149-4BB6-95DD-AF8D5AC123C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961A661-E7AD-458A-BD1E-B9C8A36D399A}"/>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F3E62F03-522D-43BF-8FDF-7BC105EADA01}" type="slidenum">
              <a:rPr lang="en-GB"/>
              <a:pPr>
                <a:defRPr/>
              </a:pPr>
              <a:t>‹#›</a:t>
            </a:fld>
            <a:endParaRPr lang="en-GB" dirty="0"/>
          </a:p>
        </p:txBody>
      </p:sp>
    </p:spTree>
    <p:extLst>
      <p:ext uri="{BB962C8B-B14F-4D97-AF65-F5344CB8AC3E}">
        <p14:creationId xmlns:p14="http://schemas.microsoft.com/office/powerpoint/2010/main" val="281531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0" y="802800"/>
            <a:ext cx="10560587" cy="98079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16000" y="1846801"/>
            <a:ext cx="518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1" y="1844824"/>
            <a:ext cx="5184000" cy="3888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63F0B1FC-EF49-40E5-8B9C-00A6C77768A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61FA0FB0-247C-436E-B4A5-653DE0AA58F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6BF2E9E-C44A-4483-B638-28DAAC034E3E}"/>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F933A5F4-59BC-42ED-B853-0598FA44413D}" type="slidenum">
              <a:rPr lang="en-GB"/>
              <a:pPr>
                <a:defRPr/>
              </a:pPr>
              <a:t>‹#›</a:t>
            </a:fld>
            <a:endParaRPr lang="en-GB" dirty="0"/>
          </a:p>
        </p:txBody>
      </p:sp>
    </p:spTree>
    <p:extLst>
      <p:ext uri="{BB962C8B-B14F-4D97-AF65-F5344CB8AC3E}">
        <p14:creationId xmlns:p14="http://schemas.microsoft.com/office/powerpoint/2010/main" val="116117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0" y="802800"/>
            <a:ext cx="10560587" cy="980792"/>
          </a:xfrm>
        </p:spPr>
        <p:txBody>
          <a:bodyPr/>
          <a:lstStyle/>
          <a:p>
            <a:r>
              <a:rPr lang="en-US"/>
              <a:t>Click to edit Master title style</a:t>
            </a:r>
            <a:endParaRPr lang="en-GB"/>
          </a:p>
        </p:txBody>
      </p:sp>
      <p:sp>
        <p:nvSpPr>
          <p:cNvPr id="3" name="Content Placeholder 2"/>
          <p:cNvSpPr>
            <a:spLocks noGrp="1"/>
          </p:cNvSpPr>
          <p:nvPr>
            <p:ph sz="half" idx="1"/>
          </p:nvPr>
        </p:nvSpPr>
        <p:spPr>
          <a:xfrm>
            <a:off x="816000" y="1846801"/>
            <a:ext cx="710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8112224" y="1844824"/>
            <a:ext cx="3264000" cy="3888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12783F32-9632-4F4B-835A-04778F1F1862}"/>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230AAA4A-FE0A-4B7A-8E79-5B8917FE078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C1A513A6-829F-402A-BD76-357F38E7C262}"/>
              </a:ext>
            </a:extLst>
          </p:cNvPr>
          <p:cNvSpPr>
            <a:spLocks noGrp="1"/>
          </p:cNvSpPr>
          <p:nvPr>
            <p:ph type="sldNum" sz="quarter" idx="12"/>
          </p:nvPr>
        </p:nvSpPr>
        <p:spPr>
          <a:xfrm>
            <a:off x="8515351" y="514350"/>
            <a:ext cx="2844800" cy="215900"/>
          </a:xfrm>
          <a:prstGeom prst="rect">
            <a:avLst/>
          </a:prstGeom>
        </p:spPr>
        <p:txBody>
          <a:bodyPr/>
          <a:lstStyle>
            <a:lvl1pPr>
              <a:defRPr/>
            </a:lvl1pPr>
          </a:lstStyle>
          <a:p>
            <a:pPr>
              <a:defRPr/>
            </a:pPr>
            <a:fld id="{F26FD474-0B36-4C0B-834B-3A8D6A78777A}" type="slidenum">
              <a:rPr lang="en-GB"/>
              <a:pPr>
                <a:defRPr/>
              </a:pPr>
              <a:t>‹#›</a:t>
            </a:fld>
            <a:endParaRPr lang="en-GB"/>
          </a:p>
        </p:txBody>
      </p:sp>
    </p:spTree>
    <p:extLst>
      <p:ext uri="{BB962C8B-B14F-4D97-AF65-F5344CB8AC3E}">
        <p14:creationId xmlns:p14="http://schemas.microsoft.com/office/powerpoint/2010/main" val="2459306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One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0" y="802800"/>
            <a:ext cx="10560587" cy="98079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286401" y="1846801"/>
            <a:ext cx="710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815413" y="1846800"/>
            <a:ext cx="326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7CCA4BE6-CE27-4721-96B7-4B9B0A63F6A3}"/>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83F70112-9DAC-4647-B6B4-EF306AB1372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6BF8E0B-6A96-44E4-9789-D342438E49F3}"/>
              </a:ext>
            </a:extLst>
          </p:cNvPr>
          <p:cNvSpPr>
            <a:spLocks noGrp="1"/>
          </p:cNvSpPr>
          <p:nvPr>
            <p:ph type="sldNum" sz="quarter" idx="12"/>
          </p:nvPr>
        </p:nvSpPr>
        <p:spPr>
          <a:xfrm>
            <a:off x="8515351" y="514350"/>
            <a:ext cx="2844800" cy="215900"/>
          </a:xfrm>
          <a:prstGeom prst="rect">
            <a:avLst/>
          </a:prstGeom>
        </p:spPr>
        <p:txBody>
          <a:bodyPr/>
          <a:lstStyle>
            <a:lvl1pPr>
              <a:defRPr/>
            </a:lvl1pPr>
          </a:lstStyle>
          <a:p>
            <a:pPr>
              <a:defRPr/>
            </a:pPr>
            <a:fld id="{CFFFD6E1-3317-46BA-AE52-091FFFC326E4}" type="slidenum">
              <a:rPr lang="en-GB"/>
              <a:pPr>
                <a:defRPr/>
              </a:pPr>
              <a:t>‹#›</a:t>
            </a:fld>
            <a:endParaRPr lang="en-GB"/>
          </a:p>
        </p:txBody>
      </p:sp>
    </p:spTree>
    <p:extLst>
      <p:ext uri="{BB962C8B-B14F-4D97-AF65-F5344CB8AC3E}">
        <p14:creationId xmlns:p14="http://schemas.microsoft.com/office/powerpoint/2010/main" val="2129792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ullout text">
    <p:spTree>
      <p:nvGrpSpPr>
        <p:cNvPr id="1" name=""/>
        <p:cNvGrpSpPr/>
        <p:nvPr/>
      </p:nvGrpSpPr>
      <p:grpSpPr>
        <a:xfrm>
          <a:off x="0" y="0"/>
          <a:ext cx="0" cy="0"/>
          <a:chOff x="0" y="0"/>
          <a:chExt cx="0" cy="0"/>
        </a:xfrm>
      </p:grpSpPr>
      <p:sp>
        <p:nvSpPr>
          <p:cNvPr id="2" name="Title 1"/>
          <p:cNvSpPr>
            <a:spLocks noGrp="1"/>
          </p:cNvSpPr>
          <p:nvPr>
            <p:ph type="title"/>
          </p:nvPr>
        </p:nvSpPr>
        <p:spPr>
          <a:xfrm>
            <a:off x="815413" y="1602000"/>
            <a:ext cx="9326400" cy="4491296"/>
          </a:xfrm>
        </p:spPr>
        <p:txBody>
          <a:bodyPr/>
          <a:lstStyle>
            <a:lvl1pPr>
              <a:defRPr sz="2800" b="0"/>
            </a:lvl1pPr>
          </a:lstStyle>
          <a:p>
            <a:r>
              <a:rPr lang="en-US"/>
              <a:t>Click to edit Master title style</a:t>
            </a:r>
            <a:endParaRPr lang="en-GB" dirty="0"/>
          </a:p>
        </p:txBody>
      </p:sp>
      <p:sp>
        <p:nvSpPr>
          <p:cNvPr id="3" name="Date Placeholder 3">
            <a:extLst>
              <a:ext uri="{FF2B5EF4-FFF2-40B4-BE49-F238E27FC236}">
                <a16:creationId xmlns:a16="http://schemas.microsoft.com/office/drawing/2014/main" id="{65655B80-853C-4007-8515-AB4C7411CD10}"/>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5E9F4A3D-264E-4A23-9C8D-3AE098F85F8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98599A6-860D-476C-A076-AD5E7DAC0409}"/>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C58A2C2C-78A4-485F-9D44-9794781B1EE8}" type="slidenum">
              <a:rPr lang="en-GB"/>
              <a:pPr>
                <a:defRPr/>
              </a:pPr>
              <a:t>‹#›</a:t>
            </a:fld>
            <a:endParaRPr lang="en-GB" dirty="0"/>
          </a:p>
        </p:txBody>
      </p:sp>
    </p:spTree>
    <p:extLst>
      <p:ext uri="{BB962C8B-B14F-4D97-AF65-F5344CB8AC3E}">
        <p14:creationId xmlns:p14="http://schemas.microsoft.com/office/powerpoint/2010/main" val="168387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3F92553C-F93A-4853-9927-A81219365811}"/>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7C2B83AA-0B98-44FC-B292-0A5B88AA601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F5A932F-BBD0-43F7-86B7-901C8422E114}"/>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2F0DE930-7457-4E5B-BFD1-23AA713D3501}" type="slidenum">
              <a:rPr lang="en-GB"/>
              <a:pPr>
                <a:defRPr/>
              </a:pPr>
              <a:t>‹#›</a:t>
            </a:fld>
            <a:endParaRPr lang="en-GB" dirty="0"/>
          </a:p>
        </p:txBody>
      </p:sp>
    </p:spTree>
    <p:extLst>
      <p:ext uri="{BB962C8B-B14F-4D97-AF65-F5344CB8AC3E}">
        <p14:creationId xmlns:p14="http://schemas.microsoft.com/office/powerpoint/2010/main" val="1417056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E8509A-4B49-45BA-B332-AEE97EA6708B}"/>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8A443C8F-B5E1-4329-B580-836CFEF39EE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0AEC8C0-FA51-4A28-BBBA-B9B7BC77BC47}"/>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8A519C67-BE65-4437-99EC-2EFF7BFB4285}" type="slidenum">
              <a:rPr lang="en-GB"/>
              <a:pPr>
                <a:defRPr/>
              </a:pPr>
              <a:t>‹#›</a:t>
            </a:fld>
            <a:endParaRPr lang="en-GB" dirty="0"/>
          </a:p>
        </p:txBody>
      </p:sp>
    </p:spTree>
    <p:extLst>
      <p:ext uri="{BB962C8B-B14F-4D97-AF65-F5344CB8AC3E}">
        <p14:creationId xmlns:p14="http://schemas.microsoft.com/office/powerpoint/2010/main" val="1556179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57346" name="Rectangle 2"/>
          <p:cNvSpPr>
            <a:spLocks noGrp="1" noChangeArrowheads="1"/>
          </p:cNvSpPr>
          <p:nvPr>
            <p:ph type="ctrTitle"/>
          </p:nvPr>
        </p:nvSpPr>
        <p:spPr>
          <a:xfrm>
            <a:off x="815413" y="3716338"/>
            <a:ext cx="1919784"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57347" name="Rectangle 3"/>
          <p:cNvSpPr>
            <a:spLocks noGrp="1" noChangeArrowheads="1"/>
          </p:cNvSpPr>
          <p:nvPr>
            <p:ph type="dt" sz="half" idx="2"/>
          </p:nvPr>
        </p:nvSpPr>
        <p:spPr>
          <a:xfrm>
            <a:off x="816000" y="5968801"/>
            <a:ext cx="2844800" cy="365125"/>
          </a:xfrm>
          <a:prstGeom prst="rect">
            <a:avLst/>
          </a:prstGeom>
        </p:spPr>
        <p:txBody>
          <a:bodyPr lIns="91437" tIns="45718" rIns="91437" bIns="45718"/>
          <a:lstStyle>
            <a:lvl1pPr>
              <a:defRPr/>
            </a:lvl1pPr>
          </a:lstStyle>
          <a:p>
            <a:endParaRPr lang="en-GB"/>
          </a:p>
        </p:txBody>
      </p:sp>
      <p:sp>
        <p:nvSpPr>
          <p:cNvPr id="57348" name="Rectangle 4"/>
          <p:cNvSpPr>
            <a:spLocks noGrp="1" noChangeArrowheads="1"/>
          </p:cNvSpPr>
          <p:nvPr>
            <p:ph type="ftr" sz="quarter" idx="3"/>
          </p:nvPr>
        </p:nvSpPr>
        <p:spPr/>
        <p:txBody>
          <a:bodyPr/>
          <a:lstStyle>
            <a:lvl1pPr>
              <a:defRPr/>
            </a:lvl1pPr>
          </a:lstStyle>
          <a:p>
            <a:endParaRPr lang="en-GB" dirty="0"/>
          </a:p>
        </p:txBody>
      </p:sp>
      <p:sp>
        <p:nvSpPr>
          <p:cNvPr id="57349" name="Rectangle 5"/>
          <p:cNvSpPr>
            <a:spLocks noGrp="1" noChangeArrowheads="1"/>
          </p:cNvSpPr>
          <p:nvPr>
            <p:ph type="sldNum" sz="quarter" idx="4"/>
          </p:nvPr>
        </p:nvSpPr>
        <p:spPr/>
        <p:txBody>
          <a:bodyPr/>
          <a:lstStyle>
            <a:lvl1pPr>
              <a:defRPr/>
            </a:lvl1pPr>
          </a:lstStyle>
          <a:p>
            <a:fld id="{80ABB020-B018-48F8-8E66-DA4B737D0A5D}" type="slidenum">
              <a:rPr lang="en-GB"/>
              <a:pPr/>
              <a:t>‹#›</a:t>
            </a:fld>
            <a:endParaRPr lang="en-GB"/>
          </a:p>
        </p:txBody>
      </p:sp>
    </p:spTree>
    <p:extLst>
      <p:ext uri="{BB962C8B-B14F-4D97-AF65-F5344CB8AC3E}">
        <p14:creationId xmlns:p14="http://schemas.microsoft.com/office/powerpoint/2010/main" val="3305004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59394" name="Rectangle 2"/>
          <p:cNvSpPr>
            <a:spLocks noGrp="1" noChangeArrowheads="1"/>
          </p:cNvSpPr>
          <p:nvPr>
            <p:ph type="ctrTitle"/>
          </p:nvPr>
        </p:nvSpPr>
        <p:spPr>
          <a:xfrm>
            <a:off x="2639829" y="3716338"/>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59395" name="Rectangle 3"/>
          <p:cNvSpPr>
            <a:spLocks noGrp="1" noChangeArrowheads="1"/>
          </p:cNvSpPr>
          <p:nvPr>
            <p:ph type="dt" sz="half" idx="2"/>
          </p:nvPr>
        </p:nvSpPr>
        <p:spPr>
          <a:xfrm>
            <a:off x="480000" y="6356352"/>
            <a:ext cx="2844800" cy="365125"/>
          </a:xfrm>
          <a:prstGeom prst="rect">
            <a:avLst/>
          </a:prstGeom>
        </p:spPr>
        <p:txBody>
          <a:bodyPr lIns="91437" tIns="45718" rIns="91437" bIns="45718"/>
          <a:lstStyle>
            <a:lvl1pPr>
              <a:defRPr/>
            </a:lvl1pPr>
          </a:lstStyle>
          <a:p>
            <a:endParaRPr lang="en-GB" dirty="0"/>
          </a:p>
        </p:txBody>
      </p:sp>
      <p:sp>
        <p:nvSpPr>
          <p:cNvPr id="59396" name="Rectangle 4"/>
          <p:cNvSpPr>
            <a:spLocks noGrp="1" noChangeArrowheads="1"/>
          </p:cNvSpPr>
          <p:nvPr>
            <p:ph type="ftr" sz="quarter" idx="3"/>
          </p:nvPr>
        </p:nvSpPr>
        <p:spPr/>
        <p:txBody>
          <a:bodyPr/>
          <a:lstStyle>
            <a:lvl1pPr>
              <a:defRPr/>
            </a:lvl1pPr>
          </a:lstStyle>
          <a:p>
            <a:endParaRPr lang="en-GB"/>
          </a:p>
        </p:txBody>
      </p:sp>
      <p:sp>
        <p:nvSpPr>
          <p:cNvPr id="59397" name="Rectangle 5"/>
          <p:cNvSpPr>
            <a:spLocks noGrp="1" noChangeArrowheads="1"/>
          </p:cNvSpPr>
          <p:nvPr>
            <p:ph type="sldNum" sz="quarter" idx="4"/>
          </p:nvPr>
        </p:nvSpPr>
        <p:spPr/>
        <p:txBody>
          <a:bodyPr/>
          <a:lstStyle>
            <a:lvl1pPr>
              <a:defRPr/>
            </a:lvl1pPr>
          </a:lstStyle>
          <a:p>
            <a:fld id="{6A9EFB0A-6BAF-4B16-884A-B2B9F47EC924}" type="slidenum">
              <a:rPr lang="en-GB"/>
              <a:pPr/>
              <a:t>‹#›</a:t>
            </a:fld>
            <a:endParaRPr lang="en-GB"/>
          </a:p>
        </p:txBody>
      </p:sp>
    </p:spTree>
    <p:extLst>
      <p:ext uri="{BB962C8B-B14F-4D97-AF65-F5344CB8AC3E}">
        <p14:creationId xmlns:p14="http://schemas.microsoft.com/office/powerpoint/2010/main" val="1531617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1442" name="Rectangle 2"/>
          <p:cNvSpPr>
            <a:spLocks noGrp="1" noChangeArrowheads="1"/>
          </p:cNvSpPr>
          <p:nvPr>
            <p:ph type="ctrTitle"/>
          </p:nvPr>
        </p:nvSpPr>
        <p:spPr>
          <a:xfrm>
            <a:off x="4464032" y="3716338"/>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1443" name="Rectangle 3"/>
          <p:cNvSpPr>
            <a:spLocks noGrp="1" noChangeArrowheads="1"/>
          </p:cNvSpPr>
          <p:nvPr>
            <p:ph type="dt" sz="half" idx="2"/>
          </p:nvPr>
        </p:nvSpPr>
        <p:spPr>
          <a:xfrm>
            <a:off x="480000" y="6356352"/>
            <a:ext cx="2844800" cy="365125"/>
          </a:xfrm>
          <a:prstGeom prst="rect">
            <a:avLst/>
          </a:prstGeom>
        </p:spPr>
        <p:txBody>
          <a:bodyPr lIns="91437" tIns="45718" rIns="91437" bIns="45718"/>
          <a:lstStyle>
            <a:lvl1pPr>
              <a:defRPr/>
            </a:lvl1pPr>
          </a:lstStyle>
          <a:p>
            <a:endParaRPr lang="en-GB"/>
          </a:p>
        </p:txBody>
      </p:sp>
      <p:sp>
        <p:nvSpPr>
          <p:cNvPr id="61444" name="Rectangle 4"/>
          <p:cNvSpPr>
            <a:spLocks noGrp="1" noChangeArrowheads="1"/>
          </p:cNvSpPr>
          <p:nvPr>
            <p:ph type="ftr" sz="quarter" idx="3"/>
          </p:nvPr>
        </p:nvSpPr>
        <p:spPr/>
        <p:txBody>
          <a:bodyPr/>
          <a:lstStyle>
            <a:lvl1pPr>
              <a:defRPr/>
            </a:lvl1pPr>
          </a:lstStyle>
          <a:p>
            <a:endParaRPr lang="en-GB"/>
          </a:p>
        </p:txBody>
      </p:sp>
      <p:sp>
        <p:nvSpPr>
          <p:cNvPr id="61445" name="Rectangle 5"/>
          <p:cNvSpPr>
            <a:spLocks noGrp="1" noChangeArrowheads="1"/>
          </p:cNvSpPr>
          <p:nvPr>
            <p:ph type="sldNum" sz="quarter" idx="4"/>
          </p:nvPr>
        </p:nvSpPr>
        <p:spPr/>
        <p:txBody>
          <a:bodyPr/>
          <a:lstStyle>
            <a:lvl1pPr>
              <a:defRPr/>
            </a:lvl1pPr>
          </a:lstStyle>
          <a:p>
            <a:fld id="{3877CB1B-D10D-4104-8E79-61F87A87B134}" type="slidenum">
              <a:rPr lang="en-GB"/>
              <a:pPr/>
              <a:t>‹#›</a:t>
            </a:fld>
            <a:endParaRPr lang="en-GB"/>
          </a:p>
        </p:txBody>
      </p:sp>
    </p:spTree>
    <p:extLst>
      <p:ext uri="{BB962C8B-B14F-4D97-AF65-F5344CB8AC3E}">
        <p14:creationId xmlns:p14="http://schemas.microsoft.com/office/powerpoint/2010/main" val="228338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1"/>
            </a:lvl1pPr>
          </a:lstStyle>
          <a:p>
            <a:r>
              <a:rPr lang="en-US"/>
              <a:t>Click to edit Master title style</a:t>
            </a:r>
            <a:endParaRPr lang="en-GB" dirty="0"/>
          </a:p>
        </p:txBody>
      </p:sp>
      <p:sp>
        <p:nvSpPr>
          <p:cNvPr id="3" name="Content Placeholder 2"/>
          <p:cNvSpPr>
            <a:spLocks noGrp="1"/>
          </p:cNvSpPr>
          <p:nvPr>
            <p:ph idx="1"/>
          </p:nvPr>
        </p:nvSpPr>
        <p:spPr/>
        <p:txBody>
          <a:bodyPr/>
          <a:lstStyle>
            <a:lvl2pPr marL="539729" indent="-274627">
              <a:defRPr/>
            </a:lvl2pPr>
            <a:lvl3pPr marL="895315" indent="-355586">
              <a:defRPr/>
            </a:lvl3pPr>
            <a:lvl4pPr marL="1162004" indent="-266690">
              <a:defRPr/>
            </a:lvl4pPr>
            <a:lvl5pPr marL="1435044" indent="-27303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801C5E8-DE8E-4A92-AEC4-D8F1CCCB2396}"/>
              </a:ext>
            </a:extLst>
          </p:cNvPr>
          <p:cNvSpPr>
            <a:spLocks noGrp="1"/>
          </p:cNvSpPr>
          <p:nvPr>
            <p:ph type="dt" sz="half" idx="10"/>
          </p:nvPr>
        </p:nvSpPr>
        <p:spPr>
          <a:xfrm>
            <a:off x="814917" y="5969001"/>
            <a:ext cx="2844800" cy="365125"/>
          </a:xfrm>
          <a:prstGeom prst="rect">
            <a:avLst/>
          </a:prstGeo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7ACB47C-2978-40CB-AC36-3D2BB67211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21C85EC-D55C-4012-8D76-2737A404BFFE}"/>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B1216265-CC90-4E93-B690-DD1CCE790A56}" type="slidenum">
              <a:rPr lang="en-GB"/>
              <a:pPr>
                <a:defRPr/>
              </a:pPr>
              <a:t>‹#›</a:t>
            </a:fld>
            <a:endParaRPr lang="en-GB" dirty="0"/>
          </a:p>
        </p:txBody>
      </p:sp>
    </p:spTree>
    <p:extLst>
      <p:ext uri="{BB962C8B-B14F-4D97-AF65-F5344CB8AC3E}">
        <p14:creationId xmlns:p14="http://schemas.microsoft.com/office/powerpoint/2010/main" val="3511801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3490" name="Rectangle 2"/>
          <p:cNvSpPr>
            <a:spLocks noGrp="1" noChangeArrowheads="1"/>
          </p:cNvSpPr>
          <p:nvPr>
            <p:ph type="ctrTitle"/>
          </p:nvPr>
        </p:nvSpPr>
        <p:spPr>
          <a:xfrm>
            <a:off x="6191251" y="3716338"/>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3491" name="Rectangle 3"/>
          <p:cNvSpPr>
            <a:spLocks noGrp="1" noChangeArrowheads="1"/>
          </p:cNvSpPr>
          <p:nvPr>
            <p:ph type="dt" sz="half" idx="2"/>
          </p:nvPr>
        </p:nvSpPr>
        <p:spPr>
          <a:xfrm>
            <a:off x="480000" y="6356352"/>
            <a:ext cx="2844800" cy="365125"/>
          </a:xfrm>
          <a:prstGeom prst="rect">
            <a:avLst/>
          </a:prstGeom>
        </p:spPr>
        <p:txBody>
          <a:bodyPr lIns="91437" tIns="45718" rIns="91437" bIns="45718"/>
          <a:lstStyle>
            <a:lvl1pPr>
              <a:defRPr/>
            </a:lvl1pPr>
          </a:lstStyle>
          <a:p>
            <a:endParaRPr lang="en-GB"/>
          </a:p>
        </p:txBody>
      </p:sp>
      <p:sp>
        <p:nvSpPr>
          <p:cNvPr id="63492" name="Rectangle 4"/>
          <p:cNvSpPr>
            <a:spLocks noGrp="1" noChangeArrowheads="1"/>
          </p:cNvSpPr>
          <p:nvPr>
            <p:ph type="ftr" sz="quarter" idx="3"/>
          </p:nvPr>
        </p:nvSpPr>
        <p:spPr/>
        <p:txBody>
          <a:bodyPr/>
          <a:lstStyle>
            <a:lvl1pPr>
              <a:defRPr/>
            </a:lvl1pPr>
          </a:lstStyle>
          <a:p>
            <a:endParaRPr lang="en-GB"/>
          </a:p>
        </p:txBody>
      </p:sp>
      <p:sp>
        <p:nvSpPr>
          <p:cNvPr id="63493" name="Rectangle 5"/>
          <p:cNvSpPr>
            <a:spLocks noGrp="1" noChangeArrowheads="1"/>
          </p:cNvSpPr>
          <p:nvPr>
            <p:ph type="sldNum" sz="quarter" idx="4"/>
          </p:nvPr>
        </p:nvSpPr>
        <p:spPr/>
        <p:txBody>
          <a:bodyPr/>
          <a:lstStyle>
            <a:lvl1pPr>
              <a:defRPr/>
            </a:lvl1pPr>
          </a:lstStyle>
          <a:p>
            <a:fld id="{809F55C2-11D6-4FDF-8F14-466C042FFBD1}" type="slidenum">
              <a:rPr lang="en-GB"/>
              <a:pPr/>
              <a:t>‹#›</a:t>
            </a:fld>
            <a:endParaRPr lang="en-GB"/>
          </a:p>
        </p:txBody>
      </p:sp>
    </p:spTree>
    <p:extLst>
      <p:ext uri="{BB962C8B-B14F-4D97-AF65-F5344CB8AC3E}">
        <p14:creationId xmlns:p14="http://schemas.microsoft.com/office/powerpoint/2010/main" val="667099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65538" name="Rectangle 2"/>
          <p:cNvSpPr>
            <a:spLocks noGrp="1" noChangeArrowheads="1"/>
          </p:cNvSpPr>
          <p:nvPr>
            <p:ph type="ctrTitle"/>
          </p:nvPr>
        </p:nvSpPr>
        <p:spPr>
          <a:xfrm>
            <a:off x="8016427" y="3716338"/>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5539" name="Rectangle 3"/>
          <p:cNvSpPr>
            <a:spLocks noGrp="1" noChangeArrowheads="1"/>
          </p:cNvSpPr>
          <p:nvPr>
            <p:ph type="dt" sz="half" idx="2"/>
          </p:nvPr>
        </p:nvSpPr>
        <p:spPr>
          <a:xfrm>
            <a:off x="480000" y="6356352"/>
            <a:ext cx="2844800" cy="365125"/>
          </a:xfrm>
          <a:prstGeom prst="rect">
            <a:avLst/>
          </a:prstGeom>
        </p:spPr>
        <p:txBody>
          <a:bodyPr lIns="91437" tIns="45718" rIns="91437" bIns="45718"/>
          <a:lstStyle>
            <a:lvl1pPr>
              <a:defRPr/>
            </a:lvl1pPr>
          </a:lstStyle>
          <a:p>
            <a:endParaRPr lang="en-GB"/>
          </a:p>
        </p:txBody>
      </p:sp>
      <p:sp>
        <p:nvSpPr>
          <p:cNvPr id="65540" name="Rectangle 4"/>
          <p:cNvSpPr>
            <a:spLocks noGrp="1" noChangeArrowheads="1"/>
          </p:cNvSpPr>
          <p:nvPr>
            <p:ph type="ftr" sz="quarter" idx="3"/>
          </p:nvPr>
        </p:nvSpPr>
        <p:spPr/>
        <p:txBody>
          <a:bodyPr/>
          <a:lstStyle>
            <a:lvl1pPr>
              <a:defRPr/>
            </a:lvl1pPr>
          </a:lstStyle>
          <a:p>
            <a:endParaRPr lang="en-GB"/>
          </a:p>
        </p:txBody>
      </p:sp>
      <p:sp>
        <p:nvSpPr>
          <p:cNvPr id="65541" name="Rectangle 5"/>
          <p:cNvSpPr>
            <a:spLocks noGrp="1" noChangeArrowheads="1"/>
          </p:cNvSpPr>
          <p:nvPr>
            <p:ph type="sldNum" sz="quarter" idx="4"/>
          </p:nvPr>
        </p:nvSpPr>
        <p:spPr/>
        <p:txBody>
          <a:bodyPr/>
          <a:lstStyle>
            <a:lvl1pPr>
              <a:defRPr/>
            </a:lvl1pPr>
          </a:lstStyle>
          <a:p>
            <a:fld id="{F996B1BE-5B0F-486C-B614-7F72EAAF3D47}"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1"/>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07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67586" name="Rectangle 2"/>
          <p:cNvSpPr>
            <a:spLocks noGrp="1" noChangeArrowheads="1"/>
          </p:cNvSpPr>
          <p:nvPr>
            <p:ph type="ctrTitle"/>
          </p:nvPr>
        </p:nvSpPr>
        <p:spPr>
          <a:xfrm>
            <a:off x="9744405" y="3716338"/>
            <a:ext cx="1824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7587" name="Rectangle 3"/>
          <p:cNvSpPr>
            <a:spLocks noGrp="1" noChangeArrowheads="1"/>
          </p:cNvSpPr>
          <p:nvPr>
            <p:ph type="dt" sz="half" idx="2"/>
          </p:nvPr>
        </p:nvSpPr>
        <p:spPr>
          <a:xfrm>
            <a:off x="480000" y="6356352"/>
            <a:ext cx="2844800" cy="365125"/>
          </a:xfrm>
          <a:prstGeom prst="rect">
            <a:avLst/>
          </a:prstGeom>
        </p:spPr>
        <p:txBody>
          <a:bodyPr lIns="91437" tIns="45718" rIns="91437" bIns="45718"/>
          <a:lstStyle>
            <a:lvl1pPr>
              <a:defRPr/>
            </a:lvl1pPr>
          </a:lstStyle>
          <a:p>
            <a:endParaRPr lang="en-GB"/>
          </a:p>
        </p:txBody>
      </p:sp>
      <p:sp>
        <p:nvSpPr>
          <p:cNvPr id="67588" name="Rectangle 4"/>
          <p:cNvSpPr>
            <a:spLocks noGrp="1" noChangeArrowheads="1"/>
          </p:cNvSpPr>
          <p:nvPr>
            <p:ph type="ftr" sz="quarter" idx="3"/>
          </p:nvPr>
        </p:nvSpPr>
        <p:spPr/>
        <p:txBody>
          <a:bodyPr/>
          <a:lstStyle>
            <a:lvl1pPr>
              <a:defRPr/>
            </a:lvl1pPr>
          </a:lstStyle>
          <a:p>
            <a:endParaRPr lang="en-GB"/>
          </a:p>
        </p:txBody>
      </p:sp>
      <p:sp>
        <p:nvSpPr>
          <p:cNvPr id="67589" name="Rectangle 5"/>
          <p:cNvSpPr>
            <a:spLocks noGrp="1" noChangeArrowheads="1"/>
          </p:cNvSpPr>
          <p:nvPr>
            <p:ph type="sldNum" sz="quarter" idx="4"/>
          </p:nvPr>
        </p:nvSpPr>
        <p:spPr/>
        <p:txBody>
          <a:bodyPr/>
          <a:lstStyle>
            <a:lvl1pPr>
              <a:defRPr/>
            </a:lvl1pPr>
          </a:lstStyle>
          <a:p>
            <a:fld id="{48CE86BA-6E42-4315-A9D8-B34C4BAB32A5}"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1"/>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4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57346" name="Rectangle 2"/>
          <p:cNvSpPr>
            <a:spLocks noGrp="1" noChangeArrowheads="1"/>
          </p:cNvSpPr>
          <p:nvPr>
            <p:ph type="ctrTitle"/>
          </p:nvPr>
        </p:nvSpPr>
        <p:spPr>
          <a:xfrm>
            <a:off x="815413" y="3716339"/>
            <a:ext cx="1919784"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57347" name="Rectangle 3"/>
          <p:cNvSpPr>
            <a:spLocks noGrp="1" noChangeArrowheads="1"/>
          </p:cNvSpPr>
          <p:nvPr>
            <p:ph type="dt" sz="half" idx="2"/>
          </p:nvPr>
        </p:nvSpPr>
        <p:spPr>
          <a:xfrm>
            <a:off x="816000" y="5968806"/>
            <a:ext cx="2844800" cy="365125"/>
          </a:xfrm>
          <a:prstGeom prst="rect">
            <a:avLst/>
          </a:prstGeom>
        </p:spPr>
        <p:txBody>
          <a:bodyPr lIns="91437" tIns="45718" rIns="91437" bIns="45718"/>
          <a:lstStyle>
            <a:lvl1pPr>
              <a:defRPr/>
            </a:lvl1pPr>
          </a:lstStyle>
          <a:p>
            <a:endParaRPr lang="en-GB"/>
          </a:p>
        </p:txBody>
      </p:sp>
      <p:sp>
        <p:nvSpPr>
          <p:cNvPr id="57348" name="Rectangle 4"/>
          <p:cNvSpPr>
            <a:spLocks noGrp="1" noChangeArrowheads="1"/>
          </p:cNvSpPr>
          <p:nvPr>
            <p:ph type="ftr" sz="quarter" idx="3"/>
          </p:nvPr>
        </p:nvSpPr>
        <p:spPr/>
        <p:txBody>
          <a:bodyPr/>
          <a:lstStyle>
            <a:lvl1pPr>
              <a:defRPr/>
            </a:lvl1pPr>
          </a:lstStyle>
          <a:p>
            <a:endParaRPr lang="en-GB" dirty="0"/>
          </a:p>
        </p:txBody>
      </p:sp>
      <p:sp>
        <p:nvSpPr>
          <p:cNvPr id="57349" name="Rectangle 5"/>
          <p:cNvSpPr>
            <a:spLocks noGrp="1" noChangeArrowheads="1"/>
          </p:cNvSpPr>
          <p:nvPr>
            <p:ph type="sldNum" sz="quarter" idx="4"/>
          </p:nvPr>
        </p:nvSpPr>
        <p:spPr/>
        <p:txBody>
          <a:bodyPr/>
          <a:lstStyle>
            <a:lvl1pPr>
              <a:defRPr/>
            </a:lvl1pPr>
          </a:lstStyle>
          <a:p>
            <a:fld id="{80ABB020-B018-48F8-8E66-DA4B737D0A5D}"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6"/>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57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59394" name="Rectangle 2"/>
          <p:cNvSpPr>
            <a:spLocks noGrp="1" noChangeArrowheads="1"/>
          </p:cNvSpPr>
          <p:nvPr>
            <p:ph type="ctrTitle"/>
          </p:nvPr>
        </p:nvSpPr>
        <p:spPr>
          <a:xfrm>
            <a:off x="2639829" y="3716339"/>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59395" name="Rectangle 3"/>
          <p:cNvSpPr>
            <a:spLocks noGrp="1" noChangeArrowheads="1"/>
          </p:cNvSpPr>
          <p:nvPr>
            <p:ph type="dt" sz="half" idx="2"/>
          </p:nvPr>
        </p:nvSpPr>
        <p:spPr>
          <a:xfrm>
            <a:off x="480000" y="6356357"/>
            <a:ext cx="2844800" cy="365125"/>
          </a:xfrm>
          <a:prstGeom prst="rect">
            <a:avLst/>
          </a:prstGeom>
        </p:spPr>
        <p:txBody>
          <a:bodyPr lIns="91437" tIns="45718" rIns="91437" bIns="45718"/>
          <a:lstStyle>
            <a:lvl1pPr>
              <a:defRPr/>
            </a:lvl1pPr>
          </a:lstStyle>
          <a:p>
            <a:endParaRPr lang="en-GB" dirty="0"/>
          </a:p>
        </p:txBody>
      </p:sp>
      <p:sp>
        <p:nvSpPr>
          <p:cNvPr id="59396" name="Rectangle 4"/>
          <p:cNvSpPr>
            <a:spLocks noGrp="1" noChangeArrowheads="1"/>
          </p:cNvSpPr>
          <p:nvPr>
            <p:ph type="ftr" sz="quarter" idx="3"/>
          </p:nvPr>
        </p:nvSpPr>
        <p:spPr/>
        <p:txBody>
          <a:bodyPr/>
          <a:lstStyle>
            <a:lvl1pPr>
              <a:defRPr/>
            </a:lvl1pPr>
          </a:lstStyle>
          <a:p>
            <a:endParaRPr lang="en-GB"/>
          </a:p>
        </p:txBody>
      </p:sp>
      <p:sp>
        <p:nvSpPr>
          <p:cNvPr id="59397" name="Rectangle 5"/>
          <p:cNvSpPr>
            <a:spLocks noGrp="1" noChangeArrowheads="1"/>
          </p:cNvSpPr>
          <p:nvPr>
            <p:ph type="sldNum" sz="quarter" idx="4"/>
          </p:nvPr>
        </p:nvSpPr>
        <p:spPr/>
        <p:txBody>
          <a:bodyPr/>
          <a:lstStyle>
            <a:lvl1pPr>
              <a:defRPr/>
            </a:lvl1pPr>
          </a:lstStyle>
          <a:p>
            <a:fld id="{6A9EFB0A-6BAF-4B16-884A-B2B9F47EC924}"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6"/>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10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61442" name="Rectangle 2"/>
          <p:cNvSpPr>
            <a:spLocks noGrp="1" noChangeArrowheads="1"/>
          </p:cNvSpPr>
          <p:nvPr>
            <p:ph type="ctrTitle"/>
          </p:nvPr>
        </p:nvSpPr>
        <p:spPr>
          <a:xfrm>
            <a:off x="4464032" y="3716339"/>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1443" name="Rectangle 3"/>
          <p:cNvSpPr>
            <a:spLocks noGrp="1" noChangeArrowheads="1"/>
          </p:cNvSpPr>
          <p:nvPr>
            <p:ph type="dt" sz="half" idx="2"/>
          </p:nvPr>
        </p:nvSpPr>
        <p:spPr>
          <a:xfrm>
            <a:off x="480000" y="6356357"/>
            <a:ext cx="2844800" cy="365125"/>
          </a:xfrm>
          <a:prstGeom prst="rect">
            <a:avLst/>
          </a:prstGeom>
        </p:spPr>
        <p:txBody>
          <a:bodyPr lIns="91437" tIns="45718" rIns="91437" bIns="45718"/>
          <a:lstStyle>
            <a:lvl1pPr>
              <a:defRPr/>
            </a:lvl1pPr>
          </a:lstStyle>
          <a:p>
            <a:endParaRPr lang="en-GB"/>
          </a:p>
        </p:txBody>
      </p:sp>
      <p:sp>
        <p:nvSpPr>
          <p:cNvPr id="61444" name="Rectangle 4"/>
          <p:cNvSpPr>
            <a:spLocks noGrp="1" noChangeArrowheads="1"/>
          </p:cNvSpPr>
          <p:nvPr>
            <p:ph type="ftr" sz="quarter" idx="3"/>
          </p:nvPr>
        </p:nvSpPr>
        <p:spPr/>
        <p:txBody>
          <a:bodyPr/>
          <a:lstStyle>
            <a:lvl1pPr>
              <a:defRPr/>
            </a:lvl1pPr>
          </a:lstStyle>
          <a:p>
            <a:endParaRPr lang="en-GB"/>
          </a:p>
        </p:txBody>
      </p:sp>
      <p:sp>
        <p:nvSpPr>
          <p:cNvPr id="61445" name="Rectangle 5"/>
          <p:cNvSpPr>
            <a:spLocks noGrp="1" noChangeArrowheads="1"/>
          </p:cNvSpPr>
          <p:nvPr>
            <p:ph type="sldNum" sz="quarter" idx="4"/>
          </p:nvPr>
        </p:nvSpPr>
        <p:spPr/>
        <p:txBody>
          <a:bodyPr/>
          <a:lstStyle>
            <a:lvl1pPr>
              <a:defRPr/>
            </a:lvl1pPr>
          </a:lstStyle>
          <a:p>
            <a:fld id="{3877CB1B-D10D-4104-8E79-61F87A87B134}"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6"/>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98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63490" name="Rectangle 2"/>
          <p:cNvSpPr>
            <a:spLocks noGrp="1" noChangeArrowheads="1"/>
          </p:cNvSpPr>
          <p:nvPr>
            <p:ph type="ctrTitle"/>
          </p:nvPr>
        </p:nvSpPr>
        <p:spPr>
          <a:xfrm>
            <a:off x="6191251" y="3716339"/>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3491" name="Rectangle 3"/>
          <p:cNvSpPr>
            <a:spLocks noGrp="1" noChangeArrowheads="1"/>
          </p:cNvSpPr>
          <p:nvPr>
            <p:ph type="dt" sz="half" idx="2"/>
          </p:nvPr>
        </p:nvSpPr>
        <p:spPr>
          <a:xfrm>
            <a:off x="480000" y="6356357"/>
            <a:ext cx="2844800" cy="365125"/>
          </a:xfrm>
          <a:prstGeom prst="rect">
            <a:avLst/>
          </a:prstGeom>
        </p:spPr>
        <p:txBody>
          <a:bodyPr lIns="91437" tIns="45718" rIns="91437" bIns="45718"/>
          <a:lstStyle>
            <a:lvl1pPr>
              <a:defRPr/>
            </a:lvl1pPr>
          </a:lstStyle>
          <a:p>
            <a:endParaRPr lang="en-GB"/>
          </a:p>
        </p:txBody>
      </p:sp>
      <p:sp>
        <p:nvSpPr>
          <p:cNvPr id="63492" name="Rectangle 4"/>
          <p:cNvSpPr>
            <a:spLocks noGrp="1" noChangeArrowheads="1"/>
          </p:cNvSpPr>
          <p:nvPr>
            <p:ph type="ftr" sz="quarter" idx="3"/>
          </p:nvPr>
        </p:nvSpPr>
        <p:spPr/>
        <p:txBody>
          <a:bodyPr/>
          <a:lstStyle>
            <a:lvl1pPr>
              <a:defRPr/>
            </a:lvl1pPr>
          </a:lstStyle>
          <a:p>
            <a:endParaRPr lang="en-GB"/>
          </a:p>
        </p:txBody>
      </p:sp>
      <p:sp>
        <p:nvSpPr>
          <p:cNvPr id="63493" name="Rectangle 5"/>
          <p:cNvSpPr>
            <a:spLocks noGrp="1" noChangeArrowheads="1"/>
          </p:cNvSpPr>
          <p:nvPr>
            <p:ph type="sldNum" sz="quarter" idx="4"/>
          </p:nvPr>
        </p:nvSpPr>
        <p:spPr/>
        <p:txBody>
          <a:bodyPr/>
          <a:lstStyle>
            <a:lvl1pPr>
              <a:defRPr/>
            </a:lvl1pPr>
          </a:lstStyle>
          <a:p>
            <a:fld id="{809F55C2-11D6-4FDF-8F14-466C042FFBD1}"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6"/>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62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65538" name="Rectangle 2"/>
          <p:cNvSpPr>
            <a:spLocks noGrp="1" noChangeArrowheads="1"/>
          </p:cNvSpPr>
          <p:nvPr>
            <p:ph type="ctrTitle"/>
          </p:nvPr>
        </p:nvSpPr>
        <p:spPr>
          <a:xfrm>
            <a:off x="8016427" y="3716339"/>
            <a:ext cx="1920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5539" name="Rectangle 3"/>
          <p:cNvSpPr>
            <a:spLocks noGrp="1" noChangeArrowheads="1"/>
          </p:cNvSpPr>
          <p:nvPr>
            <p:ph type="dt" sz="half" idx="2"/>
          </p:nvPr>
        </p:nvSpPr>
        <p:spPr>
          <a:xfrm>
            <a:off x="480000" y="6356357"/>
            <a:ext cx="2844800" cy="365125"/>
          </a:xfrm>
          <a:prstGeom prst="rect">
            <a:avLst/>
          </a:prstGeom>
        </p:spPr>
        <p:txBody>
          <a:bodyPr lIns="91437" tIns="45718" rIns="91437" bIns="45718"/>
          <a:lstStyle>
            <a:lvl1pPr>
              <a:defRPr/>
            </a:lvl1pPr>
          </a:lstStyle>
          <a:p>
            <a:endParaRPr lang="en-GB"/>
          </a:p>
        </p:txBody>
      </p:sp>
      <p:sp>
        <p:nvSpPr>
          <p:cNvPr id="65540" name="Rectangle 4"/>
          <p:cNvSpPr>
            <a:spLocks noGrp="1" noChangeArrowheads="1"/>
          </p:cNvSpPr>
          <p:nvPr>
            <p:ph type="ftr" sz="quarter" idx="3"/>
          </p:nvPr>
        </p:nvSpPr>
        <p:spPr/>
        <p:txBody>
          <a:bodyPr/>
          <a:lstStyle>
            <a:lvl1pPr>
              <a:defRPr/>
            </a:lvl1pPr>
          </a:lstStyle>
          <a:p>
            <a:endParaRPr lang="en-GB"/>
          </a:p>
        </p:txBody>
      </p:sp>
      <p:sp>
        <p:nvSpPr>
          <p:cNvPr id="65541" name="Rectangle 5"/>
          <p:cNvSpPr>
            <a:spLocks noGrp="1" noChangeArrowheads="1"/>
          </p:cNvSpPr>
          <p:nvPr>
            <p:ph type="sldNum" sz="quarter" idx="4"/>
          </p:nvPr>
        </p:nvSpPr>
        <p:spPr/>
        <p:txBody>
          <a:bodyPr/>
          <a:lstStyle>
            <a:lvl1pPr>
              <a:defRPr/>
            </a:lvl1pPr>
          </a:lstStyle>
          <a:p>
            <a:fld id="{F996B1BE-5B0F-486C-B614-7F72EAAF3D47}"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6"/>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78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bwMode="invGray">
          <a:xfrm>
            <a:off x="432000" y="324000"/>
            <a:ext cx="11328000" cy="6192000"/>
          </a:xfrm>
          <a:prstGeom prst="rect">
            <a:avLst/>
          </a:prstGeom>
        </p:spPr>
      </p:pic>
      <p:sp>
        <p:nvSpPr>
          <p:cNvPr id="67586" name="Rectangle 2"/>
          <p:cNvSpPr>
            <a:spLocks noGrp="1" noChangeArrowheads="1"/>
          </p:cNvSpPr>
          <p:nvPr>
            <p:ph type="ctrTitle"/>
          </p:nvPr>
        </p:nvSpPr>
        <p:spPr>
          <a:xfrm>
            <a:off x="9744405" y="3716339"/>
            <a:ext cx="1824000" cy="1079500"/>
          </a:xfrm>
        </p:spPr>
        <p:txBody>
          <a:bodyPr lIns="0" tIns="0" rIns="0" bIns="0" anchor="t"/>
          <a:lstStyle>
            <a:lvl1pPr algn="l">
              <a:defRPr sz="1400">
                <a:solidFill>
                  <a:schemeClr val="bg1"/>
                </a:solidFill>
              </a:defRPr>
            </a:lvl1pPr>
          </a:lstStyle>
          <a:p>
            <a:pPr lvl="0"/>
            <a:r>
              <a:rPr lang="en-GB" noProof="0" dirty="0"/>
              <a:t>Click to edit Master title style</a:t>
            </a:r>
          </a:p>
        </p:txBody>
      </p:sp>
      <p:sp>
        <p:nvSpPr>
          <p:cNvPr id="67587" name="Rectangle 3"/>
          <p:cNvSpPr>
            <a:spLocks noGrp="1" noChangeArrowheads="1"/>
          </p:cNvSpPr>
          <p:nvPr>
            <p:ph type="dt" sz="half" idx="2"/>
          </p:nvPr>
        </p:nvSpPr>
        <p:spPr>
          <a:xfrm>
            <a:off x="480000" y="6356357"/>
            <a:ext cx="2844800" cy="365125"/>
          </a:xfrm>
          <a:prstGeom prst="rect">
            <a:avLst/>
          </a:prstGeom>
        </p:spPr>
        <p:txBody>
          <a:bodyPr lIns="91437" tIns="45718" rIns="91437" bIns="45718"/>
          <a:lstStyle>
            <a:lvl1pPr>
              <a:defRPr/>
            </a:lvl1pPr>
          </a:lstStyle>
          <a:p>
            <a:endParaRPr lang="en-GB"/>
          </a:p>
        </p:txBody>
      </p:sp>
      <p:sp>
        <p:nvSpPr>
          <p:cNvPr id="67588" name="Rectangle 4"/>
          <p:cNvSpPr>
            <a:spLocks noGrp="1" noChangeArrowheads="1"/>
          </p:cNvSpPr>
          <p:nvPr>
            <p:ph type="ftr" sz="quarter" idx="3"/>
          </p:nvPr>
        </p:nvSpPr>
        <p:spPr/>
        <p:txBody>
          <a:bodyPr/>
          <a:lstStyle>
            <a:lvl1pPr>
              <a:defRPr/>
            </a:lvl1pPr>
          </a:lstStyle>
          <a:p>
            <a:endParaRPr lang="en-GB"/>
          </a:p>
        </p:txBody>
      </p:sp>
      <p:sp>
        <p:nvSpPr>
          <p:cNvPr id="67589" name="Rectangle 5"/>
          <p:cNvSpPr>
            <a:spLocks noGrp="1" noChangeArrowheads="1"/>
          </p:cNvSpPr>
          <p:nvPr>
            <p:ph type="sldNum" sz="quarter" idx="4"/>
          </p:nvPr>
        </p:nvSpPr>
        <p:spPr/>
        <p:txBody>
          <a:bodyPr/>
          <a:lstStyle>
            <a:lvl1pPr>
              <a:defRPr/>
            </a:lvl1pPr>
          </a:lstStyle>
          <a:p>
            <a:fld id="{48CE86BA-6E42-4315-A9D8-B34C4BAB32A5}" type="slidenum">
              <a:rPr lang="en-GB"/>
              <a:pPr/>
              <a:t>‹#›</a:t>
            </a:fld>
            <a:endParaRPr lang="en-GB"/>
          </a:p>
        </p:txBody>
      </p:sp>
      <p:pic>
        <p:nvPicPr>
          <p:cNvPr id="7" name="Picture 2" descr="KS_A4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invGray">
          <a:xfrm>
            <a:off x="9120000" y="6037206"/>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09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white">
          <a:xfrm>
            <a:off x="431371" y="324000"/>
            <a:ext cx="11328000" cy="5553272"/>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FFFFFF"/>
              </a:solidFill>
            </a:endParaRPr>
          </a:p>
        </p:txBody>
      </p:sp>
      <p:sp>
        <p:nvSpPr>
          <p:cNvPr id="2" name="Title 1"/>
          <p:cNvSpPr>
            <a:spLocks noGrp="1"/>
          </p:cNvSpPr>
          <p:nvPr>
            <p:ph type="ctrTitle"/>
          </p:nvPr>
        </p:nvSpPr>
        <p:spPr>
          <a:xfrm>
            <a:off x="816000" y="692703"/>
            <a:ext cx="10363200" cy="1470025"/>
          </a:xfrm>
        </p:spPr>
        <p:txBody>
          <a:bodyPr/>
          <a:lstStyle>
            <a:lvl1pPr>
              <a:defRPr sz="3800" b="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816000" y="2052345"/>
            <a:ext cx="8534400" cy="1752600"/>
          </a:xfrm>
        </p:spPr>
        <p:txBody>
          <a:bodyPr/>
          <a:lstStyle>
            <a:lvl1pPr marL="0" indent="0" algn="l">
              <a:buNone/>
              <a:defRPr>
                <a:solidFill>
                  <a:schemeClr val="bg1"/>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2" indent="0" algn="ctr">
              <a:buNone/>
              <a:defRPr>
                <a:solidFill>
                  <a:schemeClr val="tx1">
                    <a:tint val="75000"/>
                  </a:schemeClr>
                </a:solidFill>
              </a:defRPr>
            </a:lvl4pPr>
            <a:lvl5pPr marL="1828682" indent="0" algn="ctr">
              <a:buNone/>
              <a:defRPr>
                <a:solidFill>
                  <a:schemeClr val="tx1">
                    <a:tint val="75000"/>
                  </a:schemeClr>
                </a:solidFill>
              </a:defRPr>
            </a:lvl5pPr>
            <a:lvl6pPr marL="2285854" indent="0" algn="ctr">
              <a:buNone/>
              <a:defRPr>
                <a:solidFill>
                  <a:schemeClr val="tx1">
                    <a:tint val="75000"/>
                  </a:schemeClr>
                </a:solidFill>
              </a:defRPr>
            </a:lvl6pPr>
            <a:lvl7pPr marL="2743023" indent="0" algn="ctr">
              <a:buNone/>
              <a:defRPr>
                <a:solidFill>
                  <a:schemeClr val="tx1">
                    <a:tint val="75000"/>
                  </a:schemeClr>
                </a:solidFill>
              </a:defRPr>
            </a:lvl7pPr>
            <a:lvl8pPr marL="3200195" indent="0" algn="ctr">
              <a:buNone/>
              <a:defRPr>
                <a:solidFill>
                  <a:schemeClr val="tx1">
                    <a:tint val="75000"/>
                  </a:schemeClr>
                </a:solidFill>
              </a:defRPr>
            </a:lvl8pPr>
            <a:lvl9pPr marL="3657365"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816000" y="2376351"/>
            <a:ext cx="2844800" cy="365125"/>
          </a:xfrm>
        </p:spPr>
        <p:txBody>
          <a:bodyPr anchor="t" anchorCtr="0"/>
          <a:lstStyle>
            <a:lvl1pPr>
              <a:defRPr sz="1800">
                <a:solidFill>
                  <a:schemeClr val="accent1"/>
                </a:solidFill>
              </a:defRPr>
            </a:lvl1pPr>
          </a:lstStyle>
          <a:p>
            <a:fld id="{BF72E26D-B17E-41CA-BE4B-4AC9A62614D5}" type="datetime1">
              <a:rPr lang="en-GB" smtClean="0">
                <a:solidFill>
                  <a:srgbClr val="90DE00"/>
                </a:solidFill>
              </a:rPr>
              <a:pPr/>
              <a:t>27/01/2019</a:t>
            </a:fld>
            <a:endParaRPr lang="en-GB" dirty="0">
              <a:solidFill>
                <a:srgbClr val="90DE00"/>
              </a:solidFill>
            </a:endParaRPr>
          </a:p>
        </p:txBody>
      </p:sp>
      <p:sp>
        <p:nvSpPr>
          <p:cNvPr id="5" name="Footer Placeholder 4"/>
          <p:cNvSpPr>
            <a:spLocks noGrp="1"/>
          </p:cNvSpPr>
          <p:nvPr>
            <p:ph type="ftr" sz="quarter" idx="11"/>
          </p:nvPr>
        </p:nvSpPr>
        <p:spPr>
          <a:xfrm>
            <a:off x="480000" y="5805271"/>
            <a:ext cx="6480096" cy="365125"/>
          </a:xfrm>
        </p:spPr>
        <p:txBody>
          <a:bodyPr/>
          <a:lstStyle>
            <a:lvl1pPr>
              <a:defRPr>
                <a:solidFill>
                  <a:schemeClr val="tx1"/>
                </a:solidFill>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8515781" y="513326"/>
            <a:ext cx="2844800" cy="365125"/>
          </a:xfrm>
        </p:spPr>
        <p:txBody>
          <a:bodyPr/>
          <a:lstStyle>
            <a:lvl1pPr>
              <a:defRPr>
                <a:solidFill>
                  <a:srgbClr val="000000"/>
                </a:solidFill>
              </a:defRPr>
            </a:lvl1pPr>
          </a:lstStyle>
          <a:p>
            <a:fld id="{7B6A8C43-FC40-4CA5-B06B-422771E59083}" type="slidenum">
              <a:rPr lang="en-GB" smtClean="0"/>
              <a:pPr/>
              <a:t>‹#›</a:t>
            </a:fld>
            <a:endParaRPr lang="en-GB"/>
          </a:p>
        </p:txBody>
      </p:sp>
    </p:spTree>
    <p:extLst>
      <p:ext uri="{BB962C8B-B14F-4D97-AF65-F5344CB8AC3E}">
        <p14:creationId xmlns:p14="http://schemas.microsoft.com/office/powerpoint/2010/main" val="235978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16A1-608E-4C1D-8F97-1E9E947CE35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23DEA146-C123-41B9-A325-591A09866BC9}"/>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8BB0D6DD-3B3B-4156-951E-2D3C7CBAAC9C}"/>
              </a:ext>
            </a:extLst>
          </p:cNvPr>
          <p:cNvSpPr>
            <a:spLocks noGrp="1"/>
          </p:cNvSpPr>
          <p:nvPr>
            <p:ph type="sldNum" sz="quarter" idx="11"/>
          </p:nvPr>
        </p:nvSpPr>
        <p:spPr>
          <a:xfrm>
            <a:off x="8515351" y="512763"/>
            <a:ext cx="2844800" cy="215900"/>
          </a:xfrm>
          <a:prstGeom prst="rect">
            <a:avLst/>
          </a:prstGeom>
        </p:spPr>
        <p:txBody>
          <a:bodyPr/>
          <a:lstStyle/>
          <a:p>
            <a:pPr>
              <a:defRPr/>
            </a:pPr>
            <a:fld id="{99E68E31-B93C-4946-A9DC-0430B7F0A7C8}" type="slidenum">
              <a:rPr lang="en-GB" smtClean="0"/>
              <a:pPr>
                <a:defRPr/>
              </a:pPr>
              <a:t>‹#›</a:t>
            </a:fld>
            <a:endParaRPr lang="en-GB" dirty="0"/>
          </a:p>
        </p:txBody>
      </p:sp>
      <p:sp>
        <p:nvSpPr>
          <p:cNvPr id="6" name="SmartArt Placeholder 5">
            <a:extLst>
              <a:ext uri="{FF2B5EF4-FFF2-40B4-BE49-F238E27FC236}">
                <a16:creationId xmlns:a16="http://schemas.microsoft.com/office/drawing/2014/main" id="{1AB68FFF-F575-43A4-B800-F9E6E8A35338}"/>
              </a:ext>
            </a:extLst>
          </p:cNvPr>
          <p:cNvSpPr>
            <a:spLocks noGrp="1"/>
          </p:cNvSpPr>
          <p:nvPr>
            <p:ph type="dgm" sz="quarter" idx="12"/>
          </p:nvPr>
        </p:nvSpPr>
        <p:spPr>
          <a:xfrm>
            <a:off x="1194503" y="1785938"/>
            <a:ext cx="4337380" cy="1701799"/>
          </a:xfrm>
        </p:spPr>
        <p:txBody>
          <a:bodyPr/>
          <a:lstStyle/>
          <a:p>
            <a:endParaRPr lang="en-GB"/>
          </a:p>
        </p:txBody>
      </p:sp>
      <p:sp>
        <p:nvSpPr>
          <p:cNvPr id="7" name="SmartArt Placeholder 5">
            <a:extLst>
              <a:ext uri="{FF2B5EF4-FFF2-40B4-BE49-F238E27FC236}">
                <a16:creationId xmlns:a16="http://schemas.microsoft.com/office/drawing/2014/main" id="{1B47F455-AF4F-492B-9315-6C951E77A7D6}"/>
              </a:ext>
            </a:extLst>
          </p:cNvPr>
          <p:cNvSpPr>
            <a:spLocks noGrp="1"/>
          </p:cNvSpPr>
          <p:nvPr>
            <p:ph type="dgm" sz="quarter" idx="13"/>
          </p:nvPr>
        </p:nvSpPr>
        <p:spPr>
          <a:xfrm>
            <a:off x="6600585" y="1785938"/>
            <a:ext cx="4337380" cy="1701799"/>
          </a:xfrm>
        </p:spPr>
        <p:txBody>
          <a:bodyPr/>
          <a:lstStyle/>
          <a:p>
            <a:endParaRPr lang="en-GB"/>
          </a:p>
        </p:txBody>
      </p:sp>
      <p:sp>
        <p:nvSpPr>
          <p:cNvPr id="8" name="SmartArt Placeholder 5">
            <a:extLst>
              <a:ext uri="{FF2B5EF4-FFF2-40B4-BE49-F238E27FC236}">
                <a16:creationId xmlns:a16="http://schemas.microsoft.com/office/drawing/2014/main" id="{AD58EE4A-9E97-47DD-97C2-68ACCBC47A4F}"/>
              </a:ext>
            </a:extLst>
          </p:cNvPr>
          <p:cNvSpPr>
            <a:spLocks noGrp="1"/>
          </p:cNvSpPr>
          <p:nvPr>
            <p:ph type="dgm" sz="quarter" idx="14"/>
          </p:nvPr>
        </p:nvSpPr>
        <p:spPr>
          <a:xfrm>
            <a:off x="1193974" y="4224337"/>
            <a:ext cx="4337380" cy="1701799"/>
          </a:xfrm>
        </p:spPr>
        <p:txBody>
          <a:bodyPr/>
          <a:lstStyle/>
          <a:p>
            <a:endParaRPr lang="en-GB"/>
          </a:p>
        </p:txBody>
      </p:sp>
      <p:sp>
        <p:nvSpPr>
          <p:cNvPr id="9" name="SmartArt Placeholder 5">
            <a:extLst>
              <a:ext uri="{FF2B5EF4-FFF2-40B4-BE49-F238E27FC236}">
                <a16:creationId xmlns:a16="http://schemas.microsoft.com/office/drawing/2014/main" id="{7AA9D84C-08A6-4BE3-A57B-1B1B5921865B}"/>
              </a:ext>
            </a:extLst>
          </p:cNvPr>
          <p:cNvSpPr>
            <a:spLocks noGrp="1"/>
          </p:cNvSpPr>
          <p:nvPr>
            <p:ph type="dgm" sz="quarter" idx="15"/>
          </p:nvPr>
        </p:nvSpPr>
        <p:spPr>
          <a:xfrm>
            <a:off x="6600056" y="4224337"/>
            <a:ext cx="4337380" cy="1701799"/>
          </a:xfrm>
        </p:spPr>
        <p:txBody>
          <a:bodyPr/>
          <a:lstStyle/>
          <a:p>
            <a:endParaRPr lang="en-GB"/>
          </a:p>
        </p:txBody>
      </p:sp>
    </p:spTree>
    <p:extLst>
      <p:ext uri="{BB962C8B-B14F-4D97-AF65-F5344CB8AC3E}">
        <p14:creationId xmlns:p14="http://schemas.microsoft.com/office/powerpoint/2010/main" val="642094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6192011" y="1844825"/>
            <a:ext cx="5184000" cy="3816424"/>
          </a:xfrm>
        </p:spPr>
        <p:txBody>
          <a:bodyPr/>
          <a:lstStyle>
            <a:lvl1pPr marL="0" indent="0">
              <a:spcBef>
                <a:spcPts val="1000"/>
              </a:spcBef>
              <a:buNone/>
              <a:defRPr sz="1800"/>
            </a:lvl1pPr>
            <a:lvl2pPr marL="0" indent="0" algn="l" defTabSz="969900">
              <a:spcBef>
                <a:spcPts val="0"/>
              </a:spcBef>
              <a:buNone/>
              <a:tabLst>
                <a:tab pos="4031990" algn="l"/>
              </a:tabLst>
              <a:defRPr sz="900" u="dotted"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815413" y="802800"/>
            <a:ext cx="11232000" cy="980792"/>
          </a:xfrm>
        </p:spPr>
        <p:txBody>
          <a:bodyPr/>
          <a:lstStyle>
            <a:lvl1pPr>
              <a:defRPr/>
            </a:lvl1pPr>
          </a:lstStyle>
          <a:p>
            <a:r>
              <a:rPr lang="en-US" dirty="0"/>
              <a:t>Contents</a:t>
            </a:r>
            <a:endParaRPr lang="en-GB" dirty="0"/>
          </a:p>
        </p:txBody>
      </p:sp>
      <p:sp>
        <p:nvSpPr>
          <p:cNvPr id="3" name="Content Placeholder 2"/>
          <p:cNvSpPr>
            <a:spLocks noGrp="1"/>
          </p:cNvSpPr>
          <p:nvPr>
            <p:ph sz="half" idx="1"/>
          </p:nvPr>
        </p:nvSpPr>
        <p:spPr>
          <a:xfrm>
            <a:off x="815413" y="1846806"/>
            <a:ext cx="5184000" cy="3805883"/>
          </a:xfrm>
        </p:spPr>
        <p:txBody>
          <a:bodyPr/>
          <a:lstStyle>
            <a:lvl1pPr marL="0" indent="0">
              <a:spcBef>
                <a:spcPts val="1000"/>
              </a:spcBef>
              <a:buNone/>
              <a:defRPr sz="1800"/>
            </a:lvl1pPr>
            <a:lvl2pPr marL="0" indent="0" algn="l" defTabSz="969900">
              <a:spcBef>
                <a:spcPts val="0"/>
              </a:spcBef>
              <a:buNone/>
              <a:tabLst>
                <a:tab pos="4031990" algn="l"/>
              </a:tabLst>
              <a:defRPr sz="900" u="dotted"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3515467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2" name="Title 1"/>
          <p:cNvSpPr>
            <a:spLocks noGrp="1"/>
          </p:cNvSpPr>
          <p:nvPr>
            <p:ph type="title"/>
          </p:nvPr>
        </p:nvSpPr>
        <p:spPr/>
        <p:txBody>
          <a:bodyPr/>
          <a:lstStyle>
            <a:lvl1pPr>
              <a:defRPr sz="1800" b="1"/>
            </a:lvl1pPr>
          </a:lstStyle>
          <a:p>
            <a:r>
              <a:rPr lang="en-US"/>
              <a:t>Click to edit Master title style</a:t>
            </a:r>
            <a:endParaRPr lang="en-GB" dirty="0"/>
          </a:p>
        </p:txBody>
      </p:sp>
      <p:sp>
        <p:nvSpPr>
          <p:cNvPr id="3" name="Content Placeholder 2"/>
          <p:cNvSpPr>
            <a:spLocks noGrp="1"/>
          </p:cNvSpPr>
          <p:nvPr>
            <p:ph idx="1"/>
          </p:nvPr>
        </p:nvSpPr>
        <p:spPr/>
        <p:txBody>
          <a:bodyPr/>
          <a:lstStyle>
            <a:lvl2pPr marL="539716" indent="-274620">
              <a:defRPr/>
            </a:lvl2pPr>
            <a:lvl3pPr marL="895292" indent="-355578">
              <a:defRPr/>
            </a:lvl3pPr>
            <a:lvl4pPr marL="1161975" indent="-266684">
              <a:defRPr/>
            </a:lvl4pPr>
            <a:lvl5pPr marL="1435008" indent="-27303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1101776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1" y="802800"/>
            <a:ext cx="10560587" cy="98079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16000" y="1846801"/>
            <a:ext cx="518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1" y="1844829"/>
            <a:ext cx="5184000" cy="3888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1171960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1" y="802800"/>
            <a:ext cx="10560587" cy="980792"/>
          </a:xfrm>
        </p:spPr>
        <p:txBody>
          <a:bodyPr/>
          <a:lstStyle/>
          <a:p>
            <a:r>
              <a:rPr lang="en-US"/>
              <a:t>Click to edit Master title style</a:t>
            </a:r>
            <a:endParaRPr lang="en-GB"/>
          </a:p>
        </p:txBody>
      </p:sp>
      <p:sp>
        <p:nvSpPr>
          <p:cNvPr id="3" name="Content Placeholder 2"/>
          <p:cNvSpPr>
            <a:spLocks noGrp="1"/>
          </p:cNvSpPr>
          <p:nvPr>
            <p:ph sz="half" idx="1"/>
          </p:nvPr>
        </p:nvSpPr>
        <p:spPr>
          <a:xfrm>
            <a:off x="816000" y="1846801"/>
            <a:ext cx="710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8112224" y="1844829"/>
            <a:ext cx="3264000" cy="3888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515200" y="514800"/>
            <a:ext cx="2844800" cy="216000"/>
          </a:xfrm>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3229075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One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1" y="802800"/>
            <a:ext cx="10560587" cy="98079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286401" y="1846801"/>
            <a:ext cx="710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815413" y="1846800"/>
            <a:ext cx="326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515200" y="514800"/>
            <a:ext cx="2844800" cy="216000"/>
          </a:xfrm>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974067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Pullout text">
    <p:spTree>
      <p:nvGrpSpPr>
        <p:cNvPr id="1" name=""/>
        <p:cNvGrpSpPr/>
        <p:nvPr/>
      </p:nvGrpSpPr>
      <p:grpSpPr>
        <a:xfrm>
          <a:off x="0" y="0"/>
          <a:ext cx="0" cy="0"/>
          <a:chOff x="0" y="0"/>
          <a:chExt cx="0" cy="0"/>
        </a:xfrm>
      </p:grpSpPr>
      <p:sp>
        <p:nvSpPr>
          <p:cNvPr id="2" name="Title 1"/>
          <p:cNvSpPr>
            <a:spLocks noGrp="1"/>
          </p:cNvSpPr>
          <p:nvPr>
            <p:ph type="title"/>
          </p:nvPr>
        </p:nvSpPr>
        <p:spPr>
          <a:xfrm>
            <a:off x="815413" y="1602000"/>
            <a:ext cx="9326400" cy="4491296"/>
          </a:xfrm>
        </p:spPr>
        <p:txBody>
          <a:bodyPr/>
          <a:lstStyle>
            <a:lvl1pPr>
              <a:defRPr sz="2800" b="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4198590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433359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6A8C43-FC40-4CA5-B06B-422771E59083}" type="slidenum">
              <a:rPr lang="en-GB" smtClean="0"/>
              <a:t>‹#›</a:t>
            </a:fld>
            <a:endParaRPr lang="en-GB"/>
          </a:p>
        </p:txBody>
      </p:sp>
    </p:spTree>
    <p:extLst>
      <p:ext uri="{BB962C8B-B14F-4D97-AF65-F5344CB8AC3E}">
        <p14:creationId xmlns:p14="http://schemas.microsoft.com/office/powerpoint/2010/main" val="316798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0" y="802800"/>
            <a:ext cx="10560587" cy="980792"/>
          </a:xfrm>
        </p:spPr>
        <p:txBody>
          <a:bodyPr/>
          <a:lstStyle/>
          <a:p>
            <a:r>
              <a:rPr lang="en-US"/>
              <a:t>Click to edit Master title style</a:t>
            </a:r>
            <a:endParaRPr lang="en-GB" dirty="0"/>
          </a:p>
        </p:txBody>
      </p:sp>
      <p:sp>
        <p:nvSpPr>
          <p:cNvPr id="3" name="Content Placeholder 2"/>
          <p:cNvSpPr>
            <a:spLocks noGrp="1"/>
          </p:cNvSpPr>
          <p:nvPr>
            <p:ph sz="half" idx="1"/>
          </p:nvPr>
        </p:nvSpPr>
        <p:spPr>
          <a:xfrm>
            <a:off x="816000" y="1846801"/>
            <a:ext cx="518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11" y="1844824"/>
            <a:ext cx="5184000" cy="3888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a:extLst>
              <a:ext uri="{FF2B5EF4-FFF2-40B4-BE49-F238E27FC236}">
                <a16:creationId xmlns:a16="http://schemas.microsoft.com/office/drawing/2014/main" id="{ED2F53CB-282F-422A-BBB1-10611E591C64}"/>
              </a:ext>
            </a:extLst>
          </p:cNvPr>
          <p:cNvSpPr>
            <a:spLocks noGrp="1"/>
          </p:cNvSpPr>
          <p:nvPr>
            <p:ph type="dt" sz="half" idx="10"/>
          </p:nvPr>
        </p:nvSpPr>
        <p:spPr>
          <a:xfrm>
            <a:off x="814917" y="5969001"/>
            <a:ext cx="2844800" cy="365125"/>
          </a:xfrm>
          <a:prstGeom prst="rect">
            <a:avLst/>
          </a:prstGeom>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CCDAA1EF-7A5B-4601-8290-9DA31D676A2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026A03C-4DA3-4A63-B648-B403E3651190}"/>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CF3FAC5F-4E59-47BD-ACAE-33A719C7C82E}" type="slidenum">
              <a:rPr lang="en-GB"/>
              <a:pPr>
                <a:defRPr/>
              </a:pPr>
              <a:t>‹#›</a:t>
            </a:fld>
            <a:endParaRPr lang="en-GB" dirty="0"/>
          </a:p>
        </p:txBody>
      </p:sp>
    </p:spTree>
    <p:extLst>
      <p:ext uri="{BB962C8B-B14F-4D97-AF65-F5344CB8AC3E}">
        <p14:creationId xmlns:p14="http://schemas.microsoft.com/office/powerpoint/2010/main" val="218471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0" y="802800"/>
            <a:ext cx="10560587" cy="980792"/>
          </a:xfrm>
        </p:spPr>
        <p:txBody>
          <a:bodyPr/>
          <a:lstStyle/>
          <a:p>
            <a:r>
              <a:rPr lang="en-US"/>
              <a:t>Click to edit Master title style</a:t>
            </a:r>
            <a:endParaRPr lang="en-GB"/>
          </a:p>
        </p:txBody>
      </p:sp>
      <p:sp>
        <p:nvSpPr>
          <p:cNvPr id="3" name="Content Placeholder 2"/>
          <p:cNvSpPr>
            <a:spLocks noGrp="1"/>
          </p:cNvSpPr>
          <p:nvPr>
            <p:ph sz="half" idx="1"/>
          </p:nvPr>
        </p:nvSpPr>
        <p:spPr>
          <a:xfrm>
            <a:off x="816000" y="1846801"/>
            <a:ext cx="710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12224" y="1844824"/>
            <a:ext cx="3264000" cy="3888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E508AC30-EB9B-4392-ABDC-D37793FE9ED6}"/>
              </a:ext>
            </a:extLst>
          </p:cNvPr>
          <p:cNvSpPr>
            <a:spLocks noGrp="1"/>
          </p:cNvSpPr>
          <p:nvPr>
            <p:ph type="dt" sz="half" idx="10"/>
          </p:nvPr>
        </p:nvSpPr>
        <p:spPr>
          <a:xfrm>
            <a:off x="814917" y="5969001"/>
            <a:ext cx="2844800" cy="365125"/>
          </a:xfrm>
          <a:prstGeom prst="rect">
            <a:avLst/>
          </a:prstGeom>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B822D22E-9E83-4E5F-A1D6-3329615826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9CBC134C-B221-4BE4-A601-35CDE5BAE46F}"/>
              </a:ext>
            </a:extLst>
          </p:cNvPr>
          <p:cNvSpPr>
            <a:spLocks noGrp="1"/>
          </p:cNvSpPr>
          <p:nvPr>
            <p:ph type="sldNum" sz="quarter" idx="12"/>
          </p:nvPr>
        </p:nvSpPr>
        <p:spPr>
          <a:xfrm>
            <a:off x="8515351" y="514350"/>
            <a:ext cx="2844800" cy="215900"/>
          </a:xfrm>
          <a:prstGeom prst="rect">
            <a:avLst/>
          </a:prstGeom>
        </p:spPr>
        <p:txBody>
          <a:bodyPr/>
          <a:lstStyle>
            <a:lvl1pPr>
              <a:defRPr/>
            </a:lvl1pPr>
          </a:lstStyle>
          <a:p>
            <a:pPr>
              <a:defRPr/>
            </a:pPr>
            <a:fld id="{721898AC-87B9-4BD7-B40B-38C8D228EE67}" type="slidenum">
              <a:rPr lang="en-GB"/>
              <a:pPr>
                <a:defRPr/>
              </a:pPr>
              <a:t>‹#›</a:t>
            </a:fld>
            <a:endParaRPr lang="en-GB"/>
          </a:p>
        </p:txBody>
      </p:sp>
    </p:spTree>
    <p:extLst>
      <p:ext uri="{BB962C8B-B14F-4D97-AF65-F5344CB8AC3E}">
        <p14:creationId xmlns:p14="http://schemas.microsoft.com/office/powerpoint/2010/main" val="380667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One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000" y="802800"/>
            <a:ext cx="10560587" cy="980792"/>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286401" y="1846801"/>
            <a:ext cx="710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815413" y="1846800"/>
            <a:ext cx="3264000" cy="388645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17FB504C-7B05-40ED-B58D-E5EF8C0ABACC}"/>
              </a:ext>
            </a:extLst>
          </p:cNvPr>
          <p:cNvSpPr>
            <a:spLocks noGrp="1"/>
          </p:cNvSpPr>
          <p:nvPr>
            <p:ph type="dt" sz="half" idx="10"/>
          </p:nvPr>
        </p:nvSpPr>
        <p:spPr>
          <a:xfrm>
            <a:off x="814917" y="5969001"/>
            <a:ext cx="2844800" cy="365125"/>
          </a:xfrm>
          <a:prstGeom prst="rect">
            <a:avLst/>
          </a:prstGeom>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81D6D842-3B9E-4D32-B59A-F702D478F50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A99C3DC6-3D1B-4269-9AA2-A07F5E6B920D}"/>
              </a:ext>
            </a:extLst>
          </p:cNvPr>
          <p:cNvSpPr>
            <a:spLocks noGrp="1"/>
          </p:cNvSpPr>
          <p:nvPr>
            <p:ph type="sldNum" sz="quarter" idx="12"/>
          </p:nvPr>
        </p:nvSpPr>
        <p:spPr>
          <a:xfrm>
            <a:off x="8515351" y="514350"/>
            <a:ext cx="2844800" cy="215900"/>
          </a:xfrm>
          <a:prstGeom prst="rect">
            <a:avLst/>
          </a:prstGeom>
        </p:spPr>
        <p:txBody>
          <a:bodyPr/>
          <a:lstStyle>
            <a:lvl1pPr>
              <a:defRPr/>
            </a:lvl1pPr>
          </a:lstStyle>
          <a:p>
            <a:pPr>
              <a:defRPr/>
            </a:pPr>
            <a:fld id="{0F4F68D3-97A4-4E14-B9AB-58F2218695D7}" type="slidenum">
              <a:rPr lang="en-GB"/>
              <a:pPr>
                <a:defRPr/>
              </a:pPr>
              <a:t>‹#›</a:t>
            </a:fld>
            <a:endParaRPr lang="en-GB"/>
          </a:p>
        </p:txBody>
      </p:sp>
    </p:spTree>
    <p:extLst>
      <p:ext uri="{BB962C8B-B14F-4D97-AF65-F5344CB8AC3E}">
        <p14:creationId xmlns:p14="http://schemas.microsoft.com/office/powerpoint/2010/main" val="43606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ullout text">
    <p:spTree>
      <p:nvGrpSpPr>
        <p:cNvPr id="1" name=""/>
        <p:cNvGrpSpPr/>
        <p:nvPr/>
      </p:nvGrpSpPr>
      <p:grpSpPr>
        <a:xfrm>
          <a:off x="0" y="0"/>
          <a:ext cx="0" cy="0"/>
          <a:chOff x="0" y="0"/>
          <a:chExt cx="0" cy="0"/>
        </a:xfrm>
      </p:grpSpPr>
      <p:sp>
        <p:nvSpPr>
          <p:cNvPr id="2" name="Title 1"/>
          <p:cNvSpPr>
            <a:spLocks noGrp="1"/>
          </p:cNvSpPr>
          <p:nvPr>
            <p:ph type="title"/>
          </p:nvPr>
        </p:nvSpPr>
        <p:spPr>
          <a:xfrm>
            <a:off x="815413" y="1602000"/>
            <a:ext cx="9326400" cy="4491296"/>
          </a:xfrm>
        </p:spPr>
        <p:txBody>
          <a:bodyPr/>
          <a:lstStyle>
            <a:lvl1pPr>
              <a:defRPr sz="2800" b="0"/>
            </a:lvl1pPr>
          </a:lstStyle>
          <a:p>
            <a:r>
              <a:rPr lang="en-US"/>
              <a:t>Click to edit Master title style</a:t>
            </a:r>
            <a:endParaRPr lang="en-GB" dirty="0"/>
          </a:p>
        </p:txBody>
      </p:sp>
      <p:sp>
        <p:nvSpPr>
          <p:cNvPr id="3" name="Date Placeholder 3">
            <a:extLst>
              <a:ext uri="{FF2B5EF4-FFF2-40B4-BE49-F238E27FC236}">
                <a16:creationId xmlns:a16="http://schemas.microsoft.com/office/drawing/2014/main" id="{A79BA873-EE24-4405-963A-34984F2BB25C}"/>
              </a:ext>
            </a:extLst>
          </p:cNvPr>
          <p:cNvSpPr>
            <a:spLocks noGrp="1"/>
          </p:cNvSpPr>
          <p:nvPr>
            <p:ph type="dt" sz="half" idx="10"/>
          </p:nvPr>
        </p:nvSpPr>
        <p:spPr>
          <a:xfrm>
            <a:off x="814917" y="5969001"/>
            <a:ext cx="2844800" cy="365125"/>
          </a:xfrm>
          <a:prstGeom prst="rect">
            <a:avLst/>
          </a:prstGeom>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3B97FF42-C31A-4CA7-B501-1E4AEE69220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B81FDE2-7FDF-4DF9-8D96-4BBE8B8D4101}"/>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83716287-4324-403E-B1E2-48D31F67A44F}" type="slidenum">
              <a:rPr lang="en-GB"/>
              <a:pPr>
                <a:defRPr/>
              </a:pPr>
              <a:t>‹#›</a:t>
            </a:fld>
            <a:endParaRPr lang="en-GB" dirty="0"/>
          </a:p>
        </p:txBody>
      </p:sp>
    </p:spTree>
    <p:extLst>
      <p:ext uri="{BB962C8B-B14F-4D97-AF65-F5344CB8AC3E}">
        <p14:creationId xmlns:p14="http://schemas.microsoft.com/office/powerpoint/2010/main" val="374407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327F44CB-3334-43DA-ADE5-36979BAC550C}"/>
              </a:ext>
            </a:extLst>
          </p:cNvPr>
          <p:cNvSpPr>
            <a:spLocks noGrp="1"/>
          </p:cNvSpPr>
          <p:nvPr>
            <p:ph type="dt" sz="half" idx="10"/>
          </p:nvPr>
        </p:nvSpPr>
        <p:spPr>
          <a:xfrm>
            <a:off x="814917" y="5969001"/>
            <a:ext cx="2844800" cy="365125"/>
          </a:xfrm>
          <a:prstGeom prst="rect">
            <a:avLst/>
          </a:prstGeom>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CDC24ACB-86CD-4B9B-875A-F06A9AA2FFE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EE4FB0E-C95B-4AD2-9EC2-B481B90D36CC}"/>
              </a:ext>
            </a:extLst>
          </p:cNvPr>
          <p:cNvSpPr>
            <a:spLocks noGrp="1"/>
          </p:cNvSpPr>
          <p:nvPr>
            <p:ph type="sldNum" sz="quarter" idx="12"/>
          </p:nvPr>
        </p:nvSpPr>
        <p:spPr>
          <a:xfrm>
            <a:off x="8515351" y="512763"/>
            <a:ext cx="2844800" cy="215900"/>
          </a:xfrm>
          <a:prstGeom prst="rect">
            <a:avLst/>
          </a:prstGeom>
        </p:spPr>
        <p:txBody>
          <a:bodyPr/>
          <a:lstStyle>
            <a:lvl1pPr>
              <a:defRPr/>
            </a:lvl1pPr>
          </a:lstStyle>
          <a:p>
            <a:pPr>
              <a:defRPr/>
            </a:pPr>
            <a:fld id="{34067B00-4E8D-41C3-9FDD-211464169E78}" type="slidenum">
              <a:rPr lang="en-GB"/>
              <a:pPr>
                <a:defRPr/>
              </a:pPr>
              <a:t>‹#›</a:t>
            </a:fld>
            <a:endParaRPr lang="en-GB" dirty="0"/>
          </a:p>
        </p:txBody>
      </p:sp>
    </p:spTree>
    <p:extLst>
      <p:ext uri="{BB962C8B-B14F-4D97-AF65-F5344CB8AC3E}">
        <p14:creationId xmlns:p14="http://schemas.microsoft.com/office/powerpoint/2010/main" val="160924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9.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theme" Target="../theme/theme6.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Placeholder 1">
            <a:extLst>
              <a:ext uri="{FF2B5EF4-FFF2-40B4-BE49-F238E27FC236}">
                <a16:creationId xmlns:a16="http://schemas.microsoft.com/office/drawing/2014/main" id="{ED3F5F4A-6A34-4380-ACAB-7EE0698DFCE5}"/>
              </a:ext>
            </a:extLst>
          </p:cNvPr>
          <p:cNvSpPr>
            <a:spLocks noGrp="1"/>
          </p:cNvSpPr>
          <p:nvPr>
            <p:ph type="title"/>
          </p:nvPr>
        </p:nvSpPr>
        <p:spPr bwMode="auto">
          <a:xfrm>
            <a:off x="817034" y="801689"/>
            <a:ext cx="1054311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endParaRPr lang="en-GB" altLang="en-US" dirty="0"/>
          </a:p>
        </p:txBody>
      </p:sp>
      <p:sp>
        <p:nvSpPr>
          <p:cNvPr id="1029" name="Text Placeholder 2">
            <a:extLst>
              <a:ext uri="{FF2B5EF4-FFF2-40B4-BE49-F238E27FC236}">
                <a16:creationId xmlns:a16="http://schemas.microsoft.com/office/drawing/2014/main" id="{44AA3989-2905-43B5-87D3-54A49F6E1B75}"/>
              </a:ext>
            </a:extLst>
          </p:cNvPr>
          <p:cNvSpPr>
            <a:spLocks noGrp="1"/>
          </p:cNvSpPr>
          <p:nvPr>
            <p:ph type="body" idx="1"/>
          </p:nvPr>
        </p:nvSpPr>
        <p:spPr bwMode="auto">
          <a:xfrm>
            <a:off x="817034" y="1844675"/>
            <a:ext cx="1054311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5" name="Footer Placeholder 4">
            <a:extLst>
              <a:ext uri="{FF2B5EF4-FFF2-40B4-BE49-F238E27FC236}">
                <a16:creationId xmlns:a16="http://schemas.microsoft.com/office/drawing/2014/main" id="{A60FF07B-A49E-45CE-9E9D-4429058F938D}"/>
              </a:ext>
            </a:extLst>
          </p:cNvPr>
          <p:cNvSpPr>
            <a:spLocks noGrp="1"/>
          </p:cNvSpPr>
          <p:nvPr>
            <p:ph type="ftr" sz="quarter" idx="3"/>
          </p:nvPr>
        </p:nvSpPr>
        <p:spPr>
          <a:xfrm>
            <a:off x="817034" y="512763"/>
            <a:ext cx="6479117" cy="215900"/>
          </a:xfrm>
          <a:prstGeom prst="rect">
            <a:avLst/>
          </a:prstGeom>
        </p:spPr>
        <p:txBody>
          <a:bodyPr vert="horz" lIns="0" tIns="0" rIns="0" bIns="0" rtlCol="0" anchor="t" anchorCtr="0"/>
          <a:lstStyle>
            <a:lvl1pPr algn="l" defTabSz="914364" eaLnBrk="1" fontAlgn="auto" hangingPunct="1">
              <a:spcBef>
                <a:spcPts val="0"/>
              </a:spcBef>
              <a:spcAft>
                <a:spcPts val="0"/>
              </a:spcAft>
              <a:defRPr sz="900">
                <a:solidFill>
                  <a:schemeClr val="accent1"/>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D4CEB06-82C7-4F08-8ABD-CE79AAA9D762}"/>
              </a:ext>
            </a:extLst>
          </p:cNvPr>
          <p:cNvSpPr>
            <a:spLocks noGrp="1"/>
          </p:cNvSpPr>
          <p:nvPr>
            <p:ph type="sldNum" sz="quarter" idx="4"/>
          </p:nvPr>
        </p:nvSpPr>
        <p:spPr>
          <a:xfrm>
            <a:off x="8515351" y="512763"/>
            <a:ext cx="2844800" cy="215900"/>
          </a:xfrm>
          <a:prstGeom prst="rect">
            <a:avLst/>
          </a:prstGeom>
        </p:spPr>
        <p:txBody>
          <a:bodyPr vert="horz" lIns="0" tIns="0" rIns="0" bIns="0" rtlCol="0" anchor="t" anchorCtr="0"/>
          <a:lstStyle>
            <a:lvl1pPr algn="r" defTabSz="914364" eaLnBrk="1" fontAlgn="auto" hangingPunct="1">
              <a:spcBef>
                <a:spcPts val="0"/>
              </a:spcBef>
              <a:spcAft>
                <a:spcPts val="0"/>
              </a:spcAft>
              <a:defRPr sz="900">
                <a:solidFill>
                  <a:schemeClr val="tx1"/>
                </a:solidFill>
                <a:latin typeface="+mn-lt"/>
              </a:defRPr>
            </a:lvl1pPr>
          </a:lstStyle>
          <a:p>
            <a:pPr>
              <a:defRPr/>
            </a:pPr>
            <a:fld id="{99E68E31-B93C-4946-A9DC-0430B7F0A7C8}" type="slidenum">
              <a:rPr lang="en-GB" smtClean="0"/>
              <a:pPr>
                <a:defRPr/>
              </a:pPr>
              <a:t>‹#›</a:t>
            </a:fld>
            <a:endParaRPr lang="en-GB" dirty="0"/>
          </a:p>
        </p:txBody>
      </p:sp>
      <p:sp>
        <p:nvSpPr>
          <p:cNvPr id="14" name="Date Placeholder 3">
            <a:extLst>
              <a:ext uri="{FF2B5EF4-FFF2-40B4-BE49-F238E27FC236}">
                <a16:creationId xmlns:a16="http://schemas.microsoft.com/office/drawing/2014/main" id="{6CFEA59E-7A07-4DB3-90D2-72066F7F6B1C}"/>
              </a:ext>
            </a:extLst>
          </p:cNvPr>
          <p:cNvSpPr txBox="1">
            <a:spLocks/>
          </p:cNvSpPr>
          <p:nvPr/>
        </p:nvSpPr>
        <p:spPr>
          <a:xfrm>
            <a:off x="480484" y="4960939"/>
            <a:ext cx="2844800" cy="365125"/>
          </a:xfrm>
          <a:prstGeom prst="rect">
            <a:avLst/>
          </a:prstGeom>
        </p:spPr>
        <p:txBody>
          <a:bodyPr lIns="0" tIns="0" rIns="0" bIns="0" anchor="ctr"/>
          <a:lstStyle>
            <a:defPPr>
              <a:defRPr lang="en-US"/>
            </a:defPPr>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200" dirty="0"/>
          </a:p>
        </p:txBody>
      </p:sp>
      <p:pic>
        <p:nvPicPr>
          <p:cNvPr id="8" name="Picture 7">
            <a:extLst>
              <a:ext uri="{FF2B5EF4-FFF2-40B4-BE49-F238E27FC236}">
                <a16:creationId xmlns:a16="http://schemas.microsoft.com/office/drawing/2014/main" id="{BB977E1A-64E4-4DCB-818B-4EDFBB20A1F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56440" y="6273903"/>
            <a:ext cx="1752694" cy="255601"/>
          </a:xfrm>
          <a:prstGeom prst="rect">
            <a:avLst/>
          </a:prstGeom>
        </p:spPr>
      </p:pic>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29" r:id="rId4"/>
    <p:sldLayoutId id="2147483806" r:id="rId5"/>
    <p:sldLayoutId id="2147483817" r:id="rId6"/>
    <p:sldLayoutId id="2147483818" r:id="rId7"/>
    <p:sldLayoutId id="2147483807" r:id="rId8"/>
    <p:sldLayoutId id="2147483808" r:id="rId9"/>
    <p:sldLayoutId id="2147483809" r:id="rId10"/>
    <p:sldLayoutId id="2147483868" r:id="rId11"/>
  </p:sldLayoutIdLst>
  <p:hf hdr="0" ftr="0" dt="0"/>
  <p:txStyles>
    <p:titleStyle>
      <a:lvl1pPr algn="l" defTabSz="912813" rtl="0" eaLnBrk="0" fontAlgn="base" hangingPunct="0">
        <a:spcBef>
          <a:spcPct val="0"/>
        </a:spcBef>
        <a:spcAft>
          <a:spcPct val="0"/>
        </a:spcAft>
        <a:defRPr sz="2800" b="0" kern="1200">
          <a:solidFill>
            <a:schemeClr val="tx1"/>
          </a:solidFill>
          <a:latin typeface="+mj-lt"/>
          <a:ea typeface="+mj-ea"/>
          <a:cs typeface="+mj-cs"/>
        </a:defRPr>
      </a:lvl1pPr>
      <a:lvl2pPr algn="l" defTabSz="912813" rtl="0" eaLnBrk="0" fontAlgn="base" hangingPunct="0">
        <a:spcBef>
          <a:spcPct val="0"/>
        </a:spcBef>
        <a:spcAft>
          <a:spcPct val="0"/>
        </a:spcAft>
        <a:defRPr b="1">
          <a:solidFill>
            <a:schemeClr val="tx1"/>
          </a:solidFill>
          <a:latin typeface="Arial" panose="020B0604020202020204" pitchFamily="34" charset="0"/>
        </a:defRPr>
      </a:lvl2pPr>
      <a:lvl3pPr algn="l" defTabSz="912813" rtl="0" eaLnBrk="0" fontAlgn="base" hangingPunct="0">
        <a:spcBef>
          <a:spcPct val="0"/>
        </a:spcBef>
        <a:spcAft>
          <a:spcPct val="0"/>
        </a:spcAft>
        <a:defRPr b="1">
          <a:solidFill>
            <a:schemeClr val="tx1"/>
          </a:solidFill>
          <a:latin typeface="Arial" panose="020B0604020202020204" pitchFamily="34" charset="0"/>
        </a:defRPr>
      </a:lvl3pPr>
      <a:lvl4pPr algn="l" defTabSz="912813" rtl="0" eaLnBrk="0" fontAlgn="base" hangingPunct="0">
        <a:spcBef>
          <a:spcPct val="0"/>
        </a:spcBef>
        <a:spcAft>
          <a:spcPct val="0"/>
        </a:spcAft>
        <a:defRPr b="1">
          <a:solidFill>
            <a:schemeClr val="tx1"/>
          </a:solidFill>
          <a:latin typeface="Arial" panose="020B0604020202020204" pitchFamily="34" charset="0"/>
        </a:defRPr>
      </a:lvl4pPr>
      <a:lvl5pPr algn="l" defTabSz="912813" rtl="0" eaLnBrk="0" fontAlgn="base" hangingPunct="0">
        <a:spcBef>
          <a:spcPct val="0"/>
        </a:spcBef>
        <a:spcAft>
          <a:spcPct val="0"/>
        </a:spcAft>
        <a:defRPr b="1">
          <a:solidFill>
            <a:schemeClr val="tx1"/>
          </a:solidFill>
          <a:latin typeface="Arial" panose="020B0604020202020204" pitchFamily="34" charset="0"/>
        </a:defRPr>
      </a:lvl5pPr>
      <a:lvl6pPr marL="457200" algn="l" defTabSz="912813" rtl="0" fontAlgn="base">
        <a:spcBef>
          <a:spcPct val="0"/>
        </a:spcBef>
        <a:spcAft>
          <a:spcPct val="0"/>
        </a:spcAft>
        <a:defRPr b="1">
          <a:solidFill>
            <a:schemeClr val="tx1"/>
          </a:solidFill>
          <a:latin typeface="Arial" panose="020B0604020202020204" pitchFamily="34" charset="0"/>
        </a:defRPr>
      </a:lvl6pPr>
      <a:lvl7pPr marL="914400" algn="l" defTabSz="912813" rtl="0" fontAlgn="base">
        <a:spcBef>
          <a:spcPct val="0"/>
        </a:spcBef>
        <a:spcAft>
          <a:spcPct val="0"/>
        </a:spcAft>
        <a:defRPr b="1">
          <a:solidFill>
            <a:schemeClr val="tx1"/>
          </a:solidFill>
          <a:latin typeface="Arial" panose="020B0604020202020204" pitchFamily="34" charset="0"/>
        </a:defRPr>
      </a:lvl7pPr>
      <a:lvl8pPr marL="1371600" algn="l" defTabSz="912813" rtl="0" fontAlgn="base">
        <a:spcBef>
          <a:spcPct val="0"/>
        </a:spcBef>
        <a:spcAft>
          <a:spcPct val="0"/>
        </a:spcAft>
        <a:defRPr b="1">
          <a:solidFill>
            <a:schemeClr val="tx1"/>
          </a:solidFill>
          <a:latin typeface="Arial" panose="020B0604020202020204" pitchFamily="34" charset="0"/>
        </a:defRPr>
      </a:lvl8pPr>
      <a:lvl9pPr marL="1828800" algn="l" defTabSz="912813" rtl="0" fontAlgn="base">
        <a:spcBef>
          <a:spcPct val="0"/>
        </a:spcBef>
        <a:spcAft>
          <a:spcPct val="0"/>
        </a:spcAft>
        <a:defRPr b="1">
          <a:solidFill>
            <a:schemeClr val="tx1"/>
          </a:solidFill>
          <a:latin typeface="Arial" panose="020B0604020202020204" pitchFamily="34" charset="0"/>
        </a:defRPr>
      </a:lvl9pPr>
    </p:titleStyle>
    <p:bodyStyle>
      <a:lvl1pPr marL="263525" indent="-263525"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1pPr>
      <a:lvl2pPr marL="538163" indent="-273050"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2pPr>
      <a:lvl3pPr marL="893763" indent="-3540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3pPr>
      <a:lvl4pPr marL="1160463" indent="-2651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4pPr>
      <a:lvl5pPr marL="1433513" indent="-27146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39C0DBD-A34B-4F6B-98FD-A327424E84BB}"/>
              </a:ext>
            </a:extLst>
          </p:cNvPr>
          <p:cNvSpPr>
            <a:spLocks noGrp="1"/>
          </p:cNvSpPr>
          <p:nvPr>
            <p:ph type="title"/>
          </p:nvPr>
        </p:nvSpPr>
        <p:spPr bwMode="auto">
          <a:xfrm>
            <a:off x="817034" y="803276"/>
            <a:ext cx="1055793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DDF8AA80-019D-4AD8-903B-EA3DD3F4F837}"/>
              </a:ext>
            </a:extLst>
          </p:cNvPr>
          <p:cNvSpPr>
            <a:spLocks noGrp="1"/>
          </p:cNvSpPr>
          <p:nvPr>
            <p:ph type="body" idx="1"/>
          </p:nvPr>
        </p:nvSpPr>
        <p:spPr bwMode="auto">
          <a:xfrm>
            <a:off x="817034" y="1846263"/>
            <a:ext cx="1055793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41270721-CB48-444C-91B1-54E2769E0779}"/>
              </a:ext>
            </a:extLst>
          </p:cNvPr>
          <p:cNvSpPr>
            <a:spLocks noGrp="1"/>
          </p:cNvSpPr>
          <p:nvPr>
            <p:ph type="ftr" sz="quarter" idx="3"/>
          </p:nvPr>
        </p:nvSpPr>
        <p:spPr>
          <a:xfrm>
            <a:off x="817034" y="514350"/>
            <a:ext cx="6479117" cy="215900"/>
          </a:xfrm>
          <a:prstGeom prst="rect">
            <a:avLst/>
          </a:prstGeom>
        </p:spPr>
        <p:txBody>
          <a:bodyPr vert="horz" lIns="0" tIns="0" rIns="0" bIns="0" rtlCol="0" anchor="t" anchorCtr="0"/>
          <a:lstStyle>
            <a:lvl1pPr algn="l" defTabSz="914364" eaLnBrk="1" fontAlgn="auto" hangingPunct="1">
              <a:spcBef>
                <a:spcPts val="0"/>
              </a:spcBef>
              <a:spcAft>
                <a:spcPts val="0"/>
              </a:spcAft>
              <a:defRPr sz="900">
                <a:solidFill>
                  <a:schemeClr val="accent1"/>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E62D006-271D-4D2E-91E4-1BCC387C9605}"/>
              </a:ext>
            </a:extLst>
          </p:cNvPr>
          <p:cNvSpPr>
            <a:spLocks noGrp="1"/>
          </p:cNvSpPr>
          <p:nvPr>
            <p:ph type="sldNum" sz="quarter" idx="4"/>
          </p:nvPr>
        </p:nvSpPr>
        <p:spPr>
          <a:xfrm>
            <a:off x="8515351" y="514350"/>
            <a:ext cx="2844800" cy="215900"/>
          </a:xfrm>
          <a:prstGeom prst="rect">
            <a:avLst/>
          </a:prstGeom>
        </p:spPr>
        <p:txBody>
          <a:bodyPr vert="horz" lIns="0" tIns="0" rIns="0" bIns="0" rtlCol="0" anchor="t" anchorCtr="0"/>
          <a:lstStyle>
            <a:lvl1pPr algn="r" defTabSz="914364" eaLnBrk="1" fontAlgn="auto" hangingPunct="1">
              <a:spcBef>
                <a:spcPts val="0"/>
              </a:spcBef>
              <a:spcAft>
                <a:spcPts val="0"/>
              </a:spcAft>
              <a:defRPr sz="900">
                <a:solidFill>
                  <a:schemeClr val="tx1"/>
                </a:solidFill>
                <a:latin typeface="+mn-lt"/>
              </a:defRPr>
            </a:lvl1pPr>
          </a:lstStyle>
          <a:p>
            <a:pPr>
              <a:defRPr/>
            </a:pPr>
            <a:fld id="{24735934-B55B-43C0-809E-B656FBCA7D6F}" type="slidenum">
              <a:rPr lang="en-GB"/>
              <a:pPr>
                <a:defRPr/>
              </a:pPr>
              <a:t>‹#›</a:t>
            </a:fld>
            <a:endParaRPr lang="en-GB" dirty="0"/>
          </a:p>
        </p:txBody>
      </p:sp>
      <p:pic>
        <p:nvPicPr>
          <p:cNvPr id="2054" name="Picture 2" descr="KS_A4_neg_rgb">
            <a:extLst>
              <a:ext uri="{FF2B5EF4-FFF2-40B4-BE49-F238E27FC236}">
                <a16:creationId xmlns:a16="http://schemas.microsoft.com/office/drawing/2014/main" id="{9584A9FB-83D9-44FE-B8BA-8D5B91619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9120718" y="6037263"/>
            <a:ext cx="2254249"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F2C9B30-A3E0-4E34-918B-4C58FD99370D}"/>
              </a:ext>
            </a:extLst>
          </p:cNvPr>
          <p:cNvSpPr>
            <a:spLocks noGrp="1" noChangeArrowheads="1"/>
          </p:cNvSpPr>
          <p:nvPr>
            <p:ph type="dt" sz="half" idx="2"/>
          </p:nvPr>
        </p:nvSpPr>
        <p:spPr>
          <a:xfrm>
            <a:off x="520504" y="6038670"/>
            <a:ext cx="2844800" cy="365125"/>
          </a:xfrm>
          <a:prstGeom prst="rect">
            <a:avLst/>
          </a:prstGeom>
        </p:spPr>
        <p:txBody>
          <a:bodyPr lIns="91437" tIns="45718" rIns="91437" bIns="45718"/>
          <a:lstStyle>
            <a:lvl1pPr defTabSz="914364" eaLnBrk="1" fontAlgn="auto" hangingPunct="1">
              <a:spcBef>
                <a:spcPts val="0"/>
              </a:spcBef>
              <a:spcAft>
                <a:spcPts val="0"/>
              </a:spcAft>
              <a:defRPr>
                <a:latin typeface="+mn-lt"/>
              </a:defRPr>
            </a:lvl1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hf hdr="0" ftr="0" dt="0"/>
  <p:txStyles>
    <p:titleStyle>
      <a:lvl1pPr algn="l" defTabSz="912813" rtl="0" eaLnBrk="0" fontAlgn="base" hangingPunct="0">
        <a:spcBef>
          <a:spcPct val="0"/>
        </a:spcBef>
        <a:spcAft>
          <a:spcPct val="0"/>
        </a:spcAft>
        <a:defRPr b="1" kern="1200">
          <a:solidFill>
            <a:schemeClr val="tx1"/>
          </a:solidFill>
          <a:latin typeface="+mj-lt"/>
          <a:ea typeface="+mj-ea"/>
          <a:cs typeface="+mj-cs"/>
        </a:defRPr>
      </a:lvl1pPr>
      <a:lvl2pPr algn="l" defTabSz="912813" rtl="0" eaLnBrk="0" fontAlgn="base" hangingPunct="0">
        <a:spcBef>
          <a:spcPct val="0"/>
        </a:spcBef>
        <a:spcAft>
          <a:spcPct val="0"/>
        </a:spcAft>
        <a:defRPr b="1">
          <a:solidFill>
            <a:schemeClr val="tx1"/>
          </a:solidFill>
          <a:latin typeface="Arial" panose="020B0604020202020204" pitchFamily="34" charset="0"/>
        </a:defRPr>
      </a:lvl2pPr>
      <a:lvl3pPr algn="l" defTabSz="912813" rtl="0" eaLnBrk="0" fontAlgn="base" hangingPunct="0">
        <a:spcBef>
          <a:spcPct val="0"/>
        </a:spcBef>
        <a:spcAft>
          <a:spcPct val="0"/>
        </a:spcAft>
        <a:defRPr b="1">
          <a:solidFill>
            <a:schemeClr val="tx1"/>
          </a:solidFill>
          <a:latin typeface="Arial" panose="020B0604020202020204" pitchFamily="34" charset="0"/>
        </a:defRPr>
      </a:lvl3pPr>
      <a:lvl4pPr algn="l" defTabSz="912813" rtl="0" eaLnBrk="0" fontAlgn="base" hangingPunct="0">
        <a:spcBef>
          <a:spcPct val="0"/>
        </a:spcBef>
        <a:spcAft>
          <a:spcPct val="0"/>
        </a:spcAft>
        <a:defRPr b="1">
          <a:solidFill>
            <a:schemeClr val="tx1"/>
          </a:solidFill>
          <a:latin typeface="Arial" panose="020B0604020202020204" pitchFamily="34" charset="0"/>
        </a:defRPr>
      </a:lvl4pPr>
      <a:lvl5pPr algn="l" defTabSz="912813" rtl="0" eaLnBrk="0" fontAlgn="base" hangingPunct="0">
        <a:spcBef>
          <a:spcPct val="0"/>
        </a:spcBef>
        <a:spcAft>
          <a:spcPct val="0"/>
        </a:spcAft>
        <a:defRPr b="1">
          <a:solidFill>
            <a:schemeClr val="tx1"/>
          </a:solidFill>
          <a:latin typeface="Arial" panose="020B0604020202020204" pitchFamily="34" charset="0"/>
        </a:defRPr>
      </a:lvl5pPr>
      <a:lvl6pPr marL="457200" algn="l" defTabSz="912813" rtl="0" fontAlgn="base">
        <a:spcBef>
          <a:spcPct val="0"/>
        </a:spcBef>
        <a:spcAft>
          <a:spcPct val="0"/>
        </a:spcAft>
        <a:defRPr b="1">
          <a:solidFill>
            <a:schemeClr val="tx1"/>
          </a:solidFill>
          <a:latin typeface="Arial" panose="020B0604020202020204" pitchFamily="34" charset="0"/>
        </a:defRPr>
      </a:lvl6pPr>
      <a:lvl7pPr marL="914400" algn="l" defTabSz="912813" rtl="0" fontAlgn="base">
        <a:spcBef>
          <a:spcPct val="0"/>
        </a:spcBef>
        <a:spcAft>
          <a:spcPct val="0"/>
        </a:spcAft>
        <a:defRPr b="1">
          <a:solidFill>
            <a:schemeClr val="tx1"/>
          </a:solidFill>
          <a:latin typeface="Arial" panose="020B0604020202020204" pitchFamily="34" charset="0"/>
        </a:defRPr>
      </a:lvl7pPr>
      <a:lvl8pPr marL="1371600" algn="l" defTabSz="912813" rtl="0" fontAlgn="base">
        <a:spcBef>
          <a:spcPct val="0"/>
        </a:spcBef>
        <a:spcAft>
          <a:spcPct val="0"/>
        </a:spcAft>
        <a:defRPr b="1">
          <a:solidFill>
            <a:schemeClr val="tx1"/>
          </a:solidFill>
          <a:latin typeface="Arial" panose="020B0604020202020204" pitchFamily="34" charset="0"/>
        </a:defRPr>
      </a:lvl8pPr>
      <a:lvl9pPr marL="1828800" algn="l" defTabSz="912813" rtl="0" fontAlgn="base">
        <a:spcBef>
          <a:spcPct val="0"/>
        </a:spcBef>
        <a:spcAft>
          <a:spcPct val="0"/>
        </a:spcAft>
        <a:defRPr b="1">
          <a:solidFill>
            <a:schemeClr val="tx1"/>
          </a:solidFill>
          <a:latin typeface="Arial" panose="020B0604020202020204" pitchFamily="34" charset="0"/>
        </a:defRPr>
      </a:lvl9pPr>
    </p:titleStyle>
    <p:bodyStyle>
      <a:lvl1pPr marL="263525" indent="-263525"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mn-ea"/>
          <a:cs typeface="+mn-cs"/>
        </a:defRPr>
      </a:lvl1pPr>
      <a:lvl2pPr marL="538163" indent="-273050"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mn-ea"/>
          <a:cs typeface="+mn-cs"/>
        </a:defRPr>
      </a:lvl2pPr>
      <a:lvl3pPr marL="893763" indent="-3540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mn-ea"/>
          <a:cs typeface="+mn-cs"/>
        </a:defRPr>
      </a:lvl3pPr>
      <a:lvl4pPr marL="1160463" indent="-2651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mn-ea"/>
          <a:cs typeface="+mn-cs"/>
        </a:defRPr>
      </a:lvl4pPr>
      <a:lvl5pPr marL="1433513" indent="-27146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mn-ea"/>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66D3A4-3B17-45E1-B2E2-3EE5642CCDD1}"/>
              </a:ext>
            </a:extLst>
          </p:cNvPr>
          <p:cNvSpPr/>
          <p:nvPr/>
        </p:nvSpPr>
        <p:spPr bwMode="invGray">
          <a:xfrm>
            <a:off x="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4" eaLnBrk="1" fontAlgn="auto" hangingPunct="1">
              <a:spcBef>
                <a:spcPts val="0"/>
              </a:spcBef>
              <a:spcAft>
                <a:spcPts val="0"/>
              </a:spcAft>
              <a:defRPr/>
            </a:pPr>
            <a:endParaRPr lang="en-GB"/>
          </a:p>
        </p:txBody>
      </p:sp>
      <p:sp>
        <p:nvSpPr>
          <p:cNvPr id="9" name="Rectangle 8">
            <a:extLst>
              <a:ext uri="{FF2B5EF4-FFF2-40B4-BE49-F238E27FC236}">
                <a16:creationId xmlns:a16="http://schemas.microsoft.com/office/drawing/2014/main" id="{5AE4D287-5C81-4E82-8E20-6E6C87A5B8AD}"/>
              </a:ext>
            </a:extLst>
          </p:cNvPr>
          <p:cNvSpPr/>
          <p:nvPr/>
        </p:nvSpPr>
        <p:spPr bwMode="white">
          <a:xfrm>
            <a:off x="421218" y="5805489"/>
            <a:ext cx="11338983" cy="7191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914364" eaLnBrk="1" fontAlgn="auto" hangingPunct="1">
              <a:spcBef>
                <a:spcPts val="0"/>
              </a:spcBef>
              <a:spcAft>
                <a:spcPts val="0"/>
              </a:spcAft>
              <a:defRPr/>
            </a:pPr>
            <a:endParaRPr lang="en-GB"/>
          </a:p>
        </p:txBody>
      </p:sp>
      <p:sp>
        <p:nvSpPr>
          <p:cNvPr id="3076" name="Title Placeholder 1">
            <a:extLst>
              <a:ext uri="{FF2B5EF4-FFF2-40B4-BE49-F238E27FC236}">
                <a16:creationId xmlns:a16="http://schemas.microsoft.com/office/drawing/2014/main" id="{644BD42A-B6A0-42A5-8DC0-1CE6772818AE}"/>
              </a:ext>
            </a:extLst>
          </p:cNvPr>
          <p:cNvSpPr>
            <a:spLocks noGrp="1"/>
          </p:cNvSpPr>
          <p:nvPr>
            <p:ph type="title"/>
          </p:nvPr>
        </p:nvSpPr>
        <p:spPr bwMode="auto">
          <a:xfrm>
            <a:off x="817034" y="801689"/>
            <a:ext cx="1054311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3077" name="Text Placeholder 2">
            <a:extLst>
              <a:ext uri="{FF2B5EF4-FFF2-40B4-BE49-F238E27FC236}">
                <a16:creationId xmlns:a16="http://schemas.microsoft.com/office/drawing/2014/main" id="{71CFD4A7-C747-4655-9C21-C91B8B878AAD}"/>
              </a:ext>
            </a:extLst>
          </p:cNvPr>
          <p:cNvSpPr>
            <a:spLocks noGrp="1"/>
          </p:cNvSpPr>
          <p:nvPr>
            <p:ph type="body" idx="1"/>
          </p:nvPr>
        </p:nvSpPr>
        <p:spPr bwMode="auto">
          <a:xfrm>
            <a:off x="817034" y="1844675"/>
            <a:ext cx="1054311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0E5C2E8-0D5C-4E68-8D6B-89821F71D7F1}"/>
              </a:ext>
            </a:extLst>
          </p:cNvPr>
          <p:cNvSpPr>
            <a:spLocks noGrp="1"/>
          </p:cNvSpPr>
          <p:nvPr>
            <p:ph type="dt" sz="half" idx="2"/>
          </p:nvPr>
        </p:nvSpPr>
        <p:spPr>
          <a:xfrm>
            <a:off x="814917" y="5969001"/>
            <a:ext cx="2844800" cy="365125"/>
          </a:xfrm>
          <a:prstGeom prst="rect">
            <a:avLst/>
          </a:prstGeom>
        </p:spPr>
        <p:txBody>
          <a:bodyPr vert="horz" lIns="0" tIns="0" rIns="0" bIns="0" rtlCol="0" anchor="ctr"/>
          <a:lstStyle>
            <a:lvl1pPr algn="l" defTabSz="914364" eaLnBrk="1" fontAlgn="auto" hangingPunct="1">
              <a:spcBef>
                <a:spcPts val="0"/>
              </a:spcBef>
              <a:spcAft>
                <a:spcPts val="0"/>
              </a:spcAft>
              <a:defRPr sz="1200">
                <a:solidFill>
                  <a:schemeClr val="tx1"/>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3DCFC49C-7F9D-4B73-B7C6-DF5799587949}"/>
              </a:ext>
            </a:extLst>
          </p:cNvPr>
          <p:cNvSpPr>
            <a:spLocks noGrp="1"/>
          </p:cNvSpPr>
          <p:nvPr>
            <p:ph type="ftr" sz="quarter" idx="3"/>
          </p:nvPr>
        </p:nvSpPr>
        <p:spPr>
          <a:xfrm>
            <a:off x="817034" y="512763"/>
            <a:ext cx="6479117" cy="215900"/>
          </a:xfrm>
          <a:prstGeom prst="rect">
            <a:avLst/>
          </a:prstGeom>
        </p:spPr>
        <p:txBody>
          <a:bodyPr vert="horz" lIns="0" tIns="0" rIns="0" bIns="0" rtlCol="0" anchor="t" anchorCtr="0"/>
          <a:lstStyle>
            <a:lvl1pPr algn="l" defTabSz="914364" eaLnBrk="1" fontAlgn="auto" hangingPunct="1">
              <a:spcBef>
                <a:spcPts val="0"/>
              </a:spcBef>
              <a:spcAft>
                <a:spcPts val="0"/>
              </a:spcAft>
              <a:defRPr sz="900">
                <a:solidFill>
                  <a:schemeClr val="accent1"/>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9CA9CB02-CD1B-4BB5-B12F-2552C16910FD}"/>
              </a:ext>
            </a:extLst>
          </p:cNvPr>
          <p:cNvSpPr>
            <a:spLocks noGrp="1"/>
          </p:cNvSpPr>
          <p:nvPr>
            <p:ph type="sldNum" sz="quarter" idx="4"/>
          </p:nvPr>
        </p:nvSpPr>
        <p:spPr>
          <a:xfrm>
            <a:off x="8515351" y="512763"/>
            <a:ext cx="2844800" cy="215900"/>
          </a:xfrm>
          <a:prstGeom prst="rect">
            <a:avLst/>
          </a:prstGeom>
        </p:spPr>
        <p:txBody>
          <a:bodyPr vert="horz" lIns="0" tIns="0" rIns="0" bIns="0" rtlCol="0" anchor="t" anchorCtr="0"/>
          <a:lstStyle>
            <a:lvl1pPr algn="r" defTabSz="914364" eaLnBrk="1" fontAlgn="auto" hangingPunct="1">
              <a:spcBef>
                <a:spcPts val="0"/>
              </a:spcBef>
              <a:spcAft>
                <a:spcPts val="0"/>
              </a:spcAft>
              <a:defRPr sz="900">
                <a:solidFill>
                  <a:schemeClr val="bg1"/>
                </a:solidFill>
                <a:latin typeface="+mn-lt"/>
              </a:defRPr>
            </a:lvl1pPr>
          </a:lstStyle>
          <a:p>
            <a:pPr>
              <a:defRPr/>
            </a:pPr>
            <a:fld id="{E4CAAB32-BAB9-4647-B31E-22571A7AD570}" type="slidenum">
              <a:rPr lang="en-GB"/>
              <a:pPr>
                <a:defRPr/>
              </a:pPr>
              <a:t>‹#›</a:t>
            </a:fld>
            <a:endParaRPr lang="en-GB" dirty="0"/>
          </a:p>
        </p:txBody>
      </p:sp>
      <p:sp>
        <p:nvSpPr>
          <p:cNvPr id="14" name="Date Placeholder 3">
            <a:extLst>
              <a:ext uri="{FF2B5EF4-FFF2-40B4-BE49-F238E27FC236}">
                <a16:creationId xmlns:a16="http://schemas.microsoft.com/office/drawing/2014/main" id="{73F2F490-1658-4C4D-A9C5-71C5315BF07C}"/>
              </a:ext>
            </a:extLst>
          </p:cNvPr>
          <p:cNvSpPr txBox="1">
            <a:spLocks/>
          </p:cNvSpPr>
          <p:nvPr/>
        </p:nvSpPr>
        <p:spPr>
          <a:xfrm>
            <a:off x="480484" y="4960939"/>
            <a:ext cx="2844800" cy="365125"/>
          </a:xfrm>
          <a:prstGeom prst="rect">
            <a:avLst/>
          </a:prstGeom>
        </p:spPr>
        <p:txBody>
          <a:bodyPr lIns="0" tIns="0" rIns="0" bIns="0" anchor="ctr"/>
          <a:lstStyle>
            <a:defPPr>
              <a:defRPr lang="en-US"/>
            </a:defPPr>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200" dirty="0"/>
          </a:p>
        </p:txBody>
      </p:sp>
      <p:pic>
        <p:nvPicPr>
          <p:cNvPr id="3" name="Picture 2" descr="A picture containing clipart&#10;&#10;Description generated with very high confidence">
            <a:extLst>
              <a:ext uri="{FF2B5EF4-FFF2-40B4-BE49-F238E27FC236}">
                <a16:creationId xmlns:a16="http://schemas.microsoft.com/office/drawing/2014/main" id="{E8C0AB73-1E11-44BD-A613-ABF77A87A7F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336360" y="6004098"/>
            <a:ext cx="2031924" cy="294929"/>
          </a:xfrm>
          <a:prstGeom prst="rect">
            <a:avLst/>
          </a:prstGeom>
        </p:spPr>
      </p:pic>
    </p:spTree>
  </p:cSld>
  <p:clrMap bg1="lt1" tx1="dk1" bg2="lt2" tx2="dk2" accent1="accent1" accent2="accent2" accent3="accent3" accent4="accent4" accent5="accent5" accent6="accent6" hlink="hlink" folHlink="folHlink"/>
  <p:sldLayoutIdLst>
    <p:sldLayoutId id="2147483826" r:id="rId1"/>
    <p:sldLayoutId id="2147483810" r:id="rId2"/>
    <p:sldLayoutId id="2147483811" r:id="rId3"/>
    <p:sldLayoutId id="2147483812" r:id="rId4"/>
    <p:sldLayoutId id="2147483827" r:id="rId5"/>
    <p:sldLayoutId id="2147483828" r:id="rId6"/>
    <p:sldLayoutId id="2147483813" r:id="rId7"/>
    <p:sldLayoutId id="2147483814" r:id="rId8"/>
    <p:sldLayoutId id="2147483815" r:id="rId9"/>
  </p:sldLayoutIdLst>
  <p:hf hdr="0" ftr="0" dt="0"/>
  <p:txStyles>
    <p:titleStyle>
      <a:lvl1pPr algn="l" defTabSz="912813" rtl="0" eaLnBrk="0" fontAlgn="base" hangingPunct="0">
        <a:spcBef>
          <a:spcPct val="0"/>
        </a:spcBef>
        <a:spcAft>
          <a:spcPct val="0"/>
        </a:spcAft>
        <a:defRPr b="1" kern="1200">
          <a:solidFill>
            <a:schemeClr val="bg1"/>
          </a:solidFill>
          <a:latin typeface="+mj-lt"/>
          <a:ea typeface="+mj-ea"/>
          <a:cs typeface="+mj-cs"/>
        </a:defRPr>
      </a:lvl1pPr>
      <a:lvl2pPr algn="l" defTabSz="912813" rtl="0" eaLnBrk="0" fontAlgn="base" hangingPunct="0">
        <a:spcBef>
          <a:spcPct val="0"/>
        </a:spcBef>
        <a:spcAft>
          <a:spcPct val="0"/>
        </a:spcAft>
        <a:defRPr b="1">
          <a:solidFill>
            <a:schemeClr val="bg1"/>
          </a:solidFill>
          <a:latin typeface="Arial" panose="020B0604020202020204" pitchFamily="34" charset="0"/>
        </a:defRPr>
      </a:lvl2pPr>
      <a:lvl3pPr algn="l" defTabSz="912813" rtl="0" eaLnBrk="0" fontAlgn="base" hangingPunct="0">
        <a:spcBef>
          <a:spcPct val="0"/>
        </a:spcBef>
        <a:spcAft>
          <a:spcPct val="0"/>
        </a:spcAft>
        <a:defRPr b="1">
          <a:solidFill>
            <a:schemeClr val="bg1"/>
          </a:solidFill>
          <a:latin typeface="Arial" panose="020B0604020202020204" pitchFamily="34" charset="0"/>
        </a:defRPr>
      </a:lvl3pPr>
      <a:lvl4pPr algn="l" defTabSz="912813" rtl="0" eaLnBrk="0" fontAlgn="base" hangingPunct="0">
        <a:spcBef>
          <a:spcPct val="0"/>
        </a:spcBef>
        <a:spcAft>
          <a:spcPct val="0"/>
        </a:spcAft>
        <a:defRPr b="1">
          <a:solidFill>
            <a:schemeClr val="bg1"/>
          </a:solidFill>
          <a:latin typeface="Arial" panose="020B0604020202020204" pitchFamily="34" charset="0"/>
        </a:defRPr>
      </a:lvl4pPr>
      <a:lvl5pPr algn="l" defTabSz="912813" rtl="0" eaLnBrk="0" fontAlgn="base" hangingPunct="0">
        <a:spcBef>
          <a:spcPct val="0"/>
        </a:spcBef>
        <a:spcAft>
          <a:spcPct val="0"/>
        </a:spcAft>
        <a:defRPr b="1">
          <a:solidFill>
            <a:schemeClr val="bg1"/>
          </a:solidFill>
          <a:latin typeface="Arial" panose="020B0604020202020204" pitchFamily="34" charset="0"/>
        </a:defRPr>
      </a:lvl5pPr>
      <a:lvl6pPr marL="457200" algn="l" defTabSz="912813" rtl="0" fontAlgn="base">
        <a:spcBef>
          <a:spcPct val="0"/>
        </a:spcBef>
        <a:spcAft>
          <a:spcPct val="0"/>
        </a:spcAft>
        <a:defRPr b="1">
          <a:solidFill>
            <a:schemeClr val="bg1"/>
          </a:solidFill>
          <a:latin typeface="Arial" panose="020B0604020202020204" pitchFamily="34" charset="0"/>
        </a:defRPr>
      </a:lvl6pPr>
      <a:lvl7pPr marL="914400" algn="l" defTabSz="912813" rtl="0" fontAlgn="base">
        <a:spcBef>
          <a:spcPct val="0"/>
        </a:spcBef>
        <a:spcAft>
          <a:spcPct val="0"/>
        </a:spcAft>
        <a:defRPr b="1">
          <a:solidFill>
            <a:schemeClr val="bg1"/>
          </a:solidFill>
          <a:latin typeface="Arial" panose="020B0604020202020204" pitchFamily="34" charset="0"/>
        </a:defRPr>
      </a:lvl7pPr>
      <a:lvl8pPr marL="1371600" algn="l" defTabSz="912813" rtl="0" fontAlgn="base">
        <a:spcBef>
          <a:spcPct val="0"/>
        </a:spcBef>
        <a:spcAft>
          <a:spcPct val="0"/>
        </a:spcAft>
        <a:defRPr b="1">
          <a:solidFill>
            <a:schemeClr val="bg1"/>
          </a:solidFill>
          <a:latin typeface="Arial" panose="020B0604020202020204" pitchFamily="34" charset="0"/>
        </a:defRPr>
      </a:lvl8pPr>
      <a:lvl9pPr marL="1828800" algn="l" defTabSz="912813" rtl="0" fontAlgn="base">
        <a:spcBef>
          <a:spcPct val="0"/>
        </a:spcBef>
        <a:spcAft>
          <a:spcPct val="0"/>
        </a:spcAft>
        <a:defRPr b="1">
          <a:solidFill>
            <a:schemeClr val="bg1"/>
          </a:solidFill>
          <a:latin typeface="Arial" panose="020B0604020202020204" pitchFamily="34" charset="0"/>
        </a:defRPr>
      </a:lvl9pPr>
    </p:titleStyle>
    <p:bodyStyle>
      <a:lvl1pPr marL="263525" indent="-263525" algn="l" defTabSz="912813" rtl="0" eaLnBrk="0" fontAlgn="base" hangingPunct="0">
        <a:spcBef>
          <a:spcPts val="1000"/>
        </a:spcBef>
        <a:spcAft>
          <a:spcPct val="0"/>
        </a:spcAft>
        <a:buFont typeface="Arial" panose="020B0604020202020204" pitchFamily="34" charset="0"/>
        <a:buChar char="–"/>
        <a:defRPr kern="1200">
          <a:solidFill>
            <a:schemeClr val="bg1"/>
          </a:solidFill>
          <a:latin typeface="+mn-lt"/>
          <a:ea typeface="+mn-ea"/>
          <a:cs typeface="+mn-cs"/>
        </a:defRPr>
      </a:lvl1pPr>
      <a:lvl2pPr marL="538163" indent="-273050" algn="l" defTabSz="912813" rtl="0" eaLnBrk="0" fontAlgn="base" hangingPunct="0">
        <a:spcBef>
          <a:spcPts val="1000"/>
        </a:spcBef>
        <a:spcAft>
          <a:spcPct val="0"/>
        </a:spcAft>
        <a:buFont typeface="Arial" panose="020B0604020202020204" pitchFamily="34" charset="0"/>
        <a:buChar char="–"/>
        <a:defRPr kern="1200">
          <a:solidFill>
            <a:schemeClr val="bg1"/>
          </a:solidFill>
          <a:latin typeface="+mn-lt"/>
          <a:ea typeface="+mn-ea"/>
          <a:cs typeface="+mn-cs"/>
        </a:defRPr>
      </a:lvl2pPr>
      <a:lvl3pPr marL="893763" indent="-354013" algn="l" defTabSz="912813" rtl="0" eaLnBrk="0" fontAlgn="base" hangingPunct="0">
        <a:spcBef>
          <a:spcPts val="1000"/>
        </a:spcBef>
        <a:spcAft>
          <a:spcPct val="0"/>
        </a:spcAft>
        <a:buFont typeface="Arial" panose="020B0604020202020204" pitchFamily="34" charset="0"/>
        <a:buChar char="–"/>
        <a:defRPr kern="1200">
          <a:solidFill>
            <a:schemeClr val="bg1"/>
          </a:solidFill>
          <a:latin typeface="+mn-lt"/>
          <a:ea typeface="+mn-ea"/>
          <a:cs typeface="+mn-cs"/>
        </a:defRPr>
      </a:lvl3pPr>
      <a:lvl4pPr marL="1160463" indent="-265113" algn="l" defTabSz="912813" rtl="0" eaLnBrk="0" fontAlgn="base" hangingPunct="0">
        <a:spcBef>
          <a:spcPts val="1000"/>
        </a:spcBef>
        <a:spcAft>
          <a:spcPct val="0"/>
        </a:spcAft>
        <a:buFont typeface="Arial" panose="020B0604020202020204" pitchFamily="34" charset="0"/>
        <a:buChar char="–"/>
        <a:defRPr kern="1200">
          <a:solidFill>
            <a:schemeClr val="bg1"/>
          </a:solidFill>
          <a:latin typeface="+mn-lt"/>
          <a:ea typeface="+mn-ea"/>
          <a:cs typeface="+mn-cs"/>
        </a:defRPr>
      </a:lvl4pPr>
      <a:lvl5pPr marL="1433513" indent="-271463" algn="l" defTabSz="912813" rtl="0" eaLnBrk="0" fontAlgn="base" hangingPunct="0">
        <a:spcBef>
          <a:spcPts val="1000"/>
        </a:spcBef>
        <a:spcAft>
          <a:spcPct val="0"/>
        </a:spcAft>
        <a:buFont typeface="Arial" panose="020B0604020202020204" pitchFamily="34" charset="0"/>
        <a:buChar char="–"/>
        <a:defRPr kern="1200">
          <a:solidFill>
            <a:schemeClr val="bg1"/>
          </a:solidFill>
          <a:latin typeface="+mn-lt"/>
          <a:ea typeface="+mn-ea"/>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802800"/>
            <a:ext cx="10560000" cy="98079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16000" y="1846800"/>
            <a:ext cx="10560000" cy="4464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816000" y="514800"/>
            <a:ext cx="6480096" cy="216000"/>
          </a:xfrm>
          <a:prstGeom prst="rect">
            <a:avLst/>
          </a:prstGeom>
        </p:spPr>
        <p:txBody>
          <a:bodyPr vert="horz" lIns="0" tIns="0" rIns="0" bIns="0" rtlCol="0" anchor="t" anchorCtr="0"/>
          <a:lstStyle>
            <a:lvl1pPr algn="l">
              <a:defRPr sz="900">
                <a:solidFill>
                  <a:schemeClr val="accent1"/>
                </a:solidFill>
              </a:defRPr>
            </a:lvl1pPr>
          </a:lstStyle>
          <a:p>
            <a:endParaRPr lang="en-GB" dirty="0"/>
          </a:p>
        </p:txBody>
      </p:sp>
      <p:sp>
        <p:nvSpPr>
          <p:cNvPr id="6" name="Slide Number Placeholder 5"/>
          <p:cNvSpPr>
            <a:spLocks noGrp="1"/>
          </p:cNvSpPr>
          <p:nvPr>
            <p:ph type="sldNum" sz="quarter" idx="4"/>
          </p:nvPr>
        </p:nvSpPr>
        <p:spPr>
          <a:xfrm>
            <a:off x="8515200" y="514800"/>
            <a:ext cx="2844800" cy="216000"/>
          </a:xfrm>
          <a:prstGeom prst="rect">
            <a:avLst/>
          </a:prstGeom>
        </p:spPr>
        <p:txBody>
          <a:bodyPr vert="horz" lIns="0" tIns="0" rIns="0" bIns="0" rtlCol="0" anchor="t" anchorCtr="0"/>
          <a:lstStyle>
            <a:lvl1pPr algn="r">
              <a:defRPr sz="900">
                <a:solidFill>
                  <a:schemeClr val="tx1"/>
                </a:solidFill>
              </a:defRPr>
            </a:lvl1pPr>
          </a:lstStyle>
          <a:p>
            <a:fld id="{7B6A8C43-FC40-4CA5-B06B-422771E59083}" type="slidenum">
              <a:rPr lang="en-GB" smtClean="0"/>
              <a:pPr/>
              <a:t>‹#›</a:t>
            </a:fld>
            <a:endParaRPr lang="en-GB" dirty="0"/>
          </a:p>
        </p:txBody>
      </p:sp>
      <p:pic>
        <p:nvPicPr>
          <p:cNvPr id="8" name="Picture 2" descr="KS_A4_neg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invGray">
          <a:xfrm>
            <a:off x="9120000" y="6037201"/>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578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Lst>
  <p:hf hdr="0" ftr="0" dt="0"/>
  <p:txStyles>
    <p:titleStyle>
      <a:lvl1pPr algn="l" defTabSz="914364" rtl="0" eaLnBrk="1" latinLnBrk="0" hangingPunct="1">
        <a:spcBef>
          <a:spcPct val="0"/>
        </a:spcBef>
        <a:buNone/>
        <a:defRPr sz="1800" b="1" kern="1200">
          <a:solidFill>
            <a:schemeClr val="tx1"/>
          </a:solidFill>
          <a:latin typeface="+mj-lt"/>
          <a:ea typeface="+mj-ea"/>
          <a:cs typeface="+mj-cs"/>
        </a:defRPr>
      </a:lvl1pPr>
    </p:titleStyle>
    <p:bodyStyle>
      <a:lvl1pPr marL="265102" indent="-265102"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1pPr>
      <a:lvl2pPr marL="539729" indent="-274627"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5315" indent="-355586"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3pPr>
      <a:lvl4pPr marL="1162004" indent="-266690"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4pPr>
      <a:lvl5pPr marL="1435044" indent="-273039"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802800"/>
            <a:ext cx="10560000" cy="98079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16000" y="1846800"/>
            <a:ext cx="10560000" cy="4464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816000" y="514800"/>
            <a:ext cx="6480096" cy="216000"/>
          </a:xfrm>
          <a:prstGeom prst="rect">
            <a:avLst/>
          </a:prstGeom>
        </p:spPr>
        <p:txBody>
          <a:bodyPr vert="horz" lIns="0" tIns="0" rIns="0" bIns="0" rtlCol="0" anchor="t" anchorCtr="0"/>
          <a:lstStyle>
            <a:lvl1pPr algn="l">
              <a:defRPr sz="900">
                <a:solidFill>
                  <a:schemeClr val="accent1"/>
                </a:solidFill>
              </a:defRPr>
            </a:lvl1pPr>
          </a:lstStyle>
          <a:p>
            <a:endParaRPr lang="en-GB" dirty="0"/>
          </a:p>
        </p:txBody>
      </p:sp>
      <p:sp>
        <p:nvSpPr>
          <p:cNvPr id="6" name="Slide Number Placeholder 5"/>
          <p:cNvSpPr>
            <a:spLocks noGrp="1"/>
          </p:cNvSpPr>
          <p:nvPr>
            <p:ph type="sldNum" sz="quarter" idx="4"/>
          </p:nvPr>
        </p:nvSpPr>
        <p:spPr>
          <a:xfrm>
            <a:off x="8515200" y="514800"/>
            <a:ext cx="2844800" cy="216000"/>
          </a:xfrm>
          <a:prstGeom prst="rect">
            <a:avLst/>
          </a:prstGeom>
        </p:spPr>
        <p:txBody>
          <a:bodyPr vert="horz" lIns="0" tIns="0" rIns="0" bIns="0" rtlCol="0" anchor="t" anchorCtr="0"/>
          <a:lstStyle>
            <a:lvl1pPr algn="r">
              <a:defRPr sz="900">
                <a:solidFill>
                  <a:schemeClr val="tx1"/>
                </a:solidFill>
              </a:defRPr>
            </a:lvl1pPr>
          </a:lstStyle>
          <a:p>
            <a:fld id="{7B6A8C43-FC40-4CA5-B06B-422771E59083}" type="slidenum">
              <a:rPr lang="en-GB" smtClean="0"/>
              <a:pPr/>
              <a:t>‹#›</a:t>
            </a:fld>
            <a:endParaRPr lang="en-GB" dirty="0"/>
          </a:p>
        </p:txBody>
      </p:sp>
      <p:pic>
        <p:nvPicPr>
          <p:cNvPr id="8" name="Picture 2" descr="KS_A4_neg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invGray">
          <a:xfrm>
            <a:off x="9120000" y="6037206"/>
            <a:ext cx="2256000" cy="2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2314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Lst>
  <p:hf hdr="0" ftr="0" dt="0"/>
  <p:txStyles>
    <p:titleStyle>
      <a:lvl1pPr algn="l" defTabSz="914341" rtl="0" eaLnBrk="1" latinLnBrk="0" hangingPunct="1">
        <a:spcBef>
          <a:spcPct val="0"/>
        </a:spcBef>
        <a:buNone/>
        <a:defRPr sz="1800" b="1" kern="1200">
          <a:solidFill>
            <a:schemeClr val="tx1"/>
          </a:solidFill>
          <a:latin typeface="+mj-lt"/>
          <a:ea typeface="+mj-ea"/>
          <a:cs typeface="+mj-cs"/>
        </a:defRPr>
      </a:lvl1pPr>
    </p:titleStyle>
    <p:bodyStyle>
      <a:lvl1pPr marL="265096" indent="-265096" algn="l" defTabSz="914341" rtl="0" eaLnBrk="1" latinLnBrk="0" hangingPunct="1">
        <a:spcBef>
          <a:spcPts val="1000"/>
        </a:spcBef>
        <a:buFont typeface="Arial" pitchFamily="34" charset="0"/>
        <a:buChar char="–"/>
        <a:defRPr sz="1800" kern="1200">
          <a:solidFill>
            <a:schemeClr val="tx1"/>
          </a:solidFill>
          <a:latin typeface="+mn-lt"/>
          <a:ea typeface="+mn-ea"/>
          <a:cs typeface="+mn-cs"/>
        </a:defRPr>
      </a:lvl1pPr>
      <a:lvl2pPr marL="539716" indent="-274620" algn="l" defTabSz="914341"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5292" indent="-355578" algn="l" defTabSz="914341" rtl="0" eaLnBrk="1" latinLnBrk="0" hangingPunct="1">
        <a:spcBef>
          <a:spcPts val="1000"/>
        </a:spcBef>
        <a:buFont typeface="Arial" pitchFamily="34" charset="0"/>
        <a:buChar char="–"/>
        <a:defRPr sz="1800" kern="1200">
          <a:solidFill>
            <a:schemeClr val="tx1"/>
          </a:solidFill>
          <a:latin typeface="+mn-lt"/>
          <a:ea typeface="+mn-ea"/>
          <a:cs typeface="+mn-cs"/>
        </a:defRPr>
      </a:lvl3pPr>
      <a:lvl4pPr marL="1161975" indent="-266684" algn="l" defTabSz="914341" rtl="0" eaLnBrk="1" latinLnBrk="0" hangingPunct="1">
        <a:spcBef>
          <a:spcPts val="1000"/>
        </a:spcBef>
        <a:buFont typeface="Arial" pitchFamily="34" charset="0"/>
        <a:buChar char="–"/>
        <a:defRPr sz="1800" kern="1200">
          <a:solidFill>
            <a:schemeClr val="tx1"/>
          </a:solidFill>
          <a:latin typeface="+mn-lt"/>
          <a:ea typeface="+mn-ea"/>
          <a:cs typeface="+mn-cs"/>
        </a:defRPr>
      </a:lvl4pPr>
      <a:lvl5pPr marL="1435008" indent="-273032" algn="l" defTabSz="914341" rtl="0" eaLnBrk="1" latinLnBrk="0" hangingPunct="1">
        <a:spcBef>
          <a:spcPts val="1000"/>
        </a:spcBef>
        <a:buFont typeface="Arial" pitchFamily="34" charset="0"/>
        <a:buChar char="–"/>
        <a:defRPr sz="1800" kern="1200">
          <a:solidFill>
            <a:schemeClr val="tx1"/>
          </a:solidFill>
          <a:latin typeface="+mn-lt"/>
          <a:ea typeface="+mn-ea"/>
          <a:cs typeface="+mn-cs"/>
        </a:defRPr>
      </a:lvl5pPr>
      <a:lvl6pPr marL="2514438"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8"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0"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0"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2"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3"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5" algn="l" defTabSz="91434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invGray">
          <a:xfrm>
            <a:off x="431371" y="324000"/>
            <a:ext cx="11328000" cy="6192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p:nvSpPr>
        <p:spPr bwMode="white">
          <a:xfrm>
            <a:off x="420269" y="5805264"/>
            <a:ext cx="11340367" cy="720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9" rIns="91437" bIns="45719" rtlCol="0" anchor="ctr"/>
          <a:lstStyle/>
          <a:p>
            <a:pPr algn="ctr"/>
            <a:endParaRPr lang="en-GB" sz="1800"/>
          </a:p>
        </p:txBody>
      </p:sp>
      <p:sp>
        <p:nvSpPr>
          <p:cNvPr id="2" name="Title Placeholder 1"/>
          <p:cNvSpPr>
            <a:spLocks noGrp="1"/>
          </p:cNvSpPr>
          <p:nvPr>
            <p:ph type="title"/>
          </p:nvPr>
        </p:nvSpPr>
        <p:spPr>
          <a:xfrm>
            <a:off x="816666" y="801321"/>
            <a:ext cx="10543921" cy="9807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16666" y="1845320"/>
            <a:ext cx="10543921" cy="3888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15413" y="5969621"/>
            <a:ext cx="2844800" cy="365125"/>
          </a:xfrm>
          <a:prstGeom prst="rect">
            <a:avLst/>
          </a:prstGeom>
        </p:spPr>
        <p:txBody>
          <a:bodyPr vert="horz" lIns="0" tIns="0" rIns="0" bIns="0" rtlCol="0" anchor="ctr"/>
          <a:lstStyle>
            <a:lvl1pPr algn="l">
              <a:defRPr sz="1200">
                <a:solidFill>
                  <a:schemeClr val="tx1"/>
                </a:solidFill>
              </a:defRPr>
            </a:lvl1pPr>
          </a:lstStyle>
          <a:p>
            <a:endParaRPr lang="en-GB" dirty="0"/>
          </a:p>
        </p:txBody>
      </p:sp>
      <p:sp>
        <p:nvSpPr>
          <p:cNvPr id="5" name="Footer Placeholder 4"/>
          <p:cNvSpPr>
            <a:spLocks noGrp="1"/>
          </p:cNvSpPr>
          <p:nvPr>
            <p:ph type="ftr" sz="quarter" idx="3"/>
          </p:nvPr>
        </p:nvSpPr>
        <p:spPr>
          <a:xfrm>
            <a:off x="816660" y="513320"/>
            <a:ext cx="6480096" cy="216000"/>
          </a:xfrm>
          <a:prstGeom prst="rect">
            <a:avLst/>
          </a:prstGeom>
        </p:spPr>
        <p:txBody>
          <a:bodyPr vert="horz" lIns="0" tIns="0" rIns="0" bIns="0" rtlCol="0" anchor="t" anchorCtr="0"/>
          <a:lstStyle>
            <a:lvl1pPr algn="l">
              <a:defRPr sz="900">
                <a:solidFill>
                  <a:schemeClr val="accent1"/>
                </a:solidFill>
              </a:defRPr>
            </a:lvl1pPr>
          </a:lstStyle>
          <a:p>
            <a:endParaRPr lang="en-GB" dirty="0"/>
          </a:p>
        </p:txBody>
      </p:sp>
      <p:sp>
        <p:nvSpPr>
          <p:cNvPr id="6" name="Slide Number Placeholder 5"/>
          <p:cNvSpPr>
            <a:spLocks noGrp="1"/>
          </p:cNvSpPr>
          <p:nvPr>
            <p:ph type="sldNum" sz="quarter" idx="4"/>
          </p:nvPr>
        </p:nvSpPr>
        <p:spPr>
          <a:xfrm>
            <a:off x="8515781" y="513320"/>
            <a:ext cx="2844800" cy="216000"/>
          </a:xfrm>
          <a:prstGeom prst="rect">
            <a:avLst/>
          </a:prstGeom>
        </p:spPr>
        <p:txBody>
          <a:bodyPr vert="horz" lIns="0" tIns="0" rIns="0" bIns="0" rtlCol="0" anchor="t" anchorCtr="0"/>
          <a:lstStyle>
            <a:lvl1pPr algn="r">
              <a:defRPr sz="900">
                <a:solidFill>
                  <a:schemeClr val="bg1"/>
                </a:solidFill>
              </a:defRPr>
            </a:lvl1pPr>
          </a:lstStyle>
          <a:p>
            <a:fld id="{7B6A8C43-FC40-4CA5-B06B-422771E59083}" type="slidenum">
              <a:rPr lang="en-GB" smtClean="0"/>
              <a:pPr/>
              <a:t>‹#›</a:t>
            </a:fld>
            <a:endParaRPr lang="en-GB" dirty="0"/>
          </a:p>
        </p:txBody>
      </p:sp>
      <p:pic>
        <p:nvPicPr>
          <p:cNvPr id="8" name="Picture 2" descr="KS_A4_neg_rgb"/>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invGray">
          <a:xfrm>
            <a:off x="9120587" y="6036441"/>
            <a:ext cx="2256000" cy="246191"/>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p:cNvSpPr txBox="1">
            <a:spLocks/>
          </p:cNvSpPr>
          <p:nvPr/>
        </p:nvSpPr>
        <p:spPr>
          <a:xfrm>
            <a:off x="480000" y="4961509"/>
            <a:ext cx="2844800" cy="365125"/>
          </a:xfrm>
          <a:prstGeom prst="rect">
            <a:avLst/>
          </a:prstGeom>
        </p:spPr>
        <p:txBody>
          <a:bodyPr vert="horz" lIns="0" tIns="0" rIns="0" bIns="0" rtlCol="0" anchor="ctr"/>
          <a:lstStyle>
            <a:defPPr>
              <a:defRPr lang="en-US"/>
            </a:defPPr>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a:lstStyle>
          <a:p>
            <a:endParaRPr lang="en-GB" sz="1200" dirty="0"/>
          </a:p>
        </p:txBody>
      </p:sp>
    </p:spTree>
    <p:extLst>
      <p:ext uri="{BB962C8B-B14F-4D97-AF65-F5344CB8AC3E}">
        <p14:creationId xmlns:p14="http://schemas.microsoft.com/office/powerpoint/2010/main" val="414412741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Lst>
  <p:hf hdr="0" ftr="0" dt="0"/>
  <p:txStyles>
    <p:titleStyle>
      <a:lvl1pPr algn="l" defTabSz="914341" rtl="0" eaLnBrk="1" latinLnBrk="0" hangingPunct="1">
        <a:spcBef>
          <a:spcPct val="0"/>
        </a:spcBef>
        <a:buNone/>
        <a:defRPr sz="1800" b="1" kern="1200">
          <a:solidFill>
            <a:schemeClr val="bg1"/>
          </a:solidFill>
          <a:latin typeface="+mj-lt"/>
          <a:ea typeface="+mj-ea"/>
          <a:cs typeface="+mj-cs"/>
        </a:defRPr>
      </a:lvl1pPr>
    </p:titleStyle>
    <p:bodyStyle>
      <a:lvl1pPr marL="265096" indent="-265096" algn="l" defTabSz="914341" rtl="0" eaLnBrk="1" latinLnBrk="0" hangingPunct="1">
        <a:spcBef>
          <a:spcPts val="1000"/>
        </a:spcBef>
        <a:buFont typeface="Arial" pitchFamily="34" charset="0"/>
        <a:buChar char="–"/>
        <a:defRPr sz="1800" kern="1200">
          <a:solidFill>
            <a:schemeClr val="bg1"/>
          </a:solidFill>
          <a:latin typeface="+mn-lt"/>
          <a:ea typeface="+mn-ea"/>
          <a:cs typeface="+mn-cs"/>
        </a:defRPr>
      </a:lvl1pPr>
      <a:lvl2pPr marL="539716" indent="-274620" algn="l" defTabSz="914341" rtl="0" eaLnBrk="1" latinLnBrk="0" hangingPunct="1">
        <a:spcBef>
          <a:spcPts val="1000"/>
        </a:spcBef>
        <a:buFont typeface="Arial" pitchFamily="34" charset="0"/>
        <a:buChar char="–"/>
        <a:defRPr sz="1800" kern="1200">
          <a:solidFill>
            <a:schemeClr val="bg1"/>
          </a:solidFill>
          <a:latin typeface="+mn-lt"/>
          <a:ea typeface="+mn-ea"/>
          <a:cs typeface="+mn-cs"/>
        </a:defRPr>
      </a:lvl2pPr>
      <a:lvl3pPr marL="895292" indent="-355578" algn="l" defTabSz="914341" rtl="0" eaLnBrk="1" latinLnBrk="0" hangingPunct="1">
        <a:spcBef>
          <a:spcPts val="1000"/>
        </a:spcBef>
        <a:buFont typeface="Arial" pitchFamily="34" charset="0"/>
        <a:buChar char="–"/>
        <a:defRPr sz="1800" kern="1200">
          <a:solidFill>
            <a:schemeClr val="bg1"/>
          </a:solidFill>
          <a:latin typeface="+mn-lt"/>
          <a:ea typeface="+mn-ea"/>
          <a:cs typeface="+mn-cs"/>
        </a:defRPr>
      </a:lvl3pPr>
      <a:lvl4pPr marL="1161975" indent="-266684" algn="l" defTabSz="914341" rtl="0" eaLnBrk="1" latinLnBrk="0" hangingPunct="1">
        <a:spcBef>
          <a:spcPts val="1000"/>
        </a:spcBef>
        <a:buFont typeface="Arial" pitchFamily="34" charset="0"/>
        <a:buChar char="–"/>
        <a:defRPr sz="1800" kern="1200">
          <a:solidFill>
            <a:schemeClr val="bg1"/>
          </a:solidFill>
          <a:latin typeface="+mn-lt"/>
          <a:ea typeface="+mn-ea"/>
          <a:cs typeface="+mn-cs"/>
        </a:defRPr>
      </a:lvl4pPr>
      <a:lvl5pPr marL="1435008" indent="-273032" algn="l" defTabSz="914341" rtl="0" eaLnBrk="1" latinLnBrk="0" hangingPunct="1">
        <a:spcBef>
          <a:spcPts val="1000"/>
        </a:spcBef>
        <a:buFont typeface="Arial" pitchFamily="34" charset="0"/>
        <a:buChar char="–"/>
        <a:defRPr sz="1800" kern="1200">
          <a:solidFill>
            <a:schemeClr val="bg1"/>
          </a:solidFill>
          <a:latin typeface="+mn-lt"/>
          <a:ea typeface="+mn-ea"/>
          <a:cs typeface="+mn-cs"/>
        </a:defRPr>
      </a:lvl5pPr>
      <a:lvl6pPr marL="2514438"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8"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0"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0"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2"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3"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5" algn="l" defTabSz="9143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kilburnstrode.com/" TargetMode="External"/><Relationship Id="rId2" Type="http://schemas.openxmlformats.org/officeDocument/2006/relationships/hyperlink" Target="mailto:Thamer@kilburnstrode.com" TargetMode="External"/><Relationship Id="rId1" Type="http://schemas.openxmlformats.org/officeDocument/2006/relationships/slideLayout" Target="../slideLayouts/slideLayout41.xml"/><Relationship Id="rId4" Type="http://schemas.openxmlformats.org/officeDocument/2006/relationships/hyperlink" Target="mailto:rhowson@kilburnstrod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4505383D-8783-4A36-B2CA-27B5EDE22CDC}"/>
              </a:ext>
            </a:extLst>
          </p:cNvPr>
          <p:cNvSpPr>
            <a:spLocks noGrp="1"/>
          </p:cNvSpPr>
          <p:nvPr>
            <p:ph type="ctrTitle"/>
          </p:nvPr>
        </p:nvSpPr>
        <p:spPr>
          <a:xfrm>
            <a:off x="814092" y="744538"/>
            <a:ext cx="10487061" cy="1470025"/>
          </a:xfrm>
        </p:spPr>
        <p:txBody>
          <a:bodyPr/>
          <a:lstStyle/>
          <a:p>
            <a:pPr eaLnBrk="1" hangingPunct="1"/>
            <a:r>
              <a:rPr lang="en-GB" dirty="0"/>
              <a:t>LAIPLA – Washington in the West 2019</a:t>
            </a:r>
            <a:br>
              <a:rPr lang="en-GB" dirty="0"/>
            </a:br>
            <a:r>
              <a:rPr lang="en-US" dirty="0"/>
              <a:t>EPO Perspectives on Subject Matter Eligibility </a:t>
            </a:r>
            <a:endParaRPr lang="en-GB" altLang="en-US" dirty="0"/>
          </a:p>
        </p:txBody>
      </p:sp>
      <p:sp>
        <p:nvSpPr>
          <p:cNvPr id="18436" name="Date Placeholder 12">
            <a:extLst>
              <a:ext uri="{FF2B5EF4-FFF2-40B4-BE49-F238E27FC236}">
                <a16:creationId xmlns:a16="http://schemas.microsoft.com/office/drawing/2014/main" id="{0EF01538-FC32-44B1-8B28-F0D799A1AC1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defTabSz="912813" fontAlgn="base">
              <a:spcBef>
                <a:spcPct val="0"/>
              </a:spcBef>
              <a:spcAft>
                <a:spcPct val="0"/>
              </a:spcAft>
            </a:pPr>
            <a:r>
              <a:rPr lang="en-GB" altLang="en-US" dirty="0">
                <a:solidFill>
                  <a:srgbClr val="90DE00"/>
                </a:solidFill>
              </a:rPr>
              <a:t>29 January 2019</a:t>
            </a:r>
          </a:p>
        </p:txBody>
      </p:sp>
      <p:pic>
        <p:nvPicPr>
          <p:cNvPr id="7" name="Picture 6" descr="A picture containing clipart&#10;&#10;Description generated with very high confidence">
            <a:extLst>
              <a:ext uri="{FF2B5EF4-FFF2-40B4-BE49-F238E27FC236}">
                <a16:creationId xmlns:a16="http://schemas.microsoft.com/office/drawing/2014/main" id="{BDC6A2A5-E164-4C94-B0C8-61C868E5F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440" y="6267631"/>
            <a:ext cx="1775520" cy="257713"/>
          </a:xfrm>
          <a:prstGeom prst="rect">
            <a:avLst/>
          </a:prstGeom>
        </p:spPr>
      </p:pic>
      <p:sp>
        <p:nvSpPr>
          <p:cNvPr id="2" name="Rectangle 1">
            <a:extLst>
              <a:ext uri="{FF2B5EF4-FFF2-40B4-BE49-F238E27FC236}">
                <a16:creationId xmlns:a16="http://schemas.microsoft.com/office/drawing/2014/main" id="{E3E135F1-2276-4EA6-AD71-8F2EE195B7E2}"/>
              </a:ext>
            </a:extLst>
          </p:cNvPr>
          <p:cNvSpPr/>
          <p:nvPr/>
        </p:nvSpPr>
        <p:spPr>
          <a:xfrm>
            <a:off x="810387" y="3356992"/>
            <a:ext cx="6096000" cy="369332"/>
          </a:xfrm>
          <a:prstGeom prst="rect">
            <a:avLst/>
          </a:prstGeom>
        </p:spPr>
        <p:txBody>
          <a:bodyPr>
            <a:spAutoFit/>
          </a:bodyPr>
          <a:lstStyle/>
          <a:p>
            <a:r>
              <a:rPr lang="en-GB" dirty="0">
                <a:solidFill>
                  <a:schemeClr val="bg1"/>
                </a:solidFill>
                <a:latin typeface="Roboto"/>
              </a:rPr>
              <a:t>Freddy Thiel, VP San Francisco Liaison Office</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a:extLst>
              <a:ext uri="{FF2B5EF4-FFF2-40B4-BE49-F238E27FC236}">
                <a16:creationId xmlns:a16="http://schemas.microsoft.com/office/drawing/2014/main" id="{9E338974-EF2A-4DE9-BE62-094F9F3ACF76}"/>
              </a:ext>
            </a:extLst>
          </p:cNvPr>
          <p:cNvSpPr/>
          <p:nvPr/>
        </p:nvSpPr>
        <p:spPr>
          <a:xfrm>
            <a:off x="1199456" y="4293096"/>
            <a:ext cx="8976685" cy="862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358" tIns="45679" rIns="91358" bIns="45679" rtlCol="0" anchor="ctr"/>
          <a:lstStyle/>
          <a:p>
            <a:pPr>
              <a:lnSpc>
                <a:spcPct val="150000"/>
              </a:lnSpc>
              <a:spcBef>
                <a:spcPts val="3000"/>
              </a:spcBef>
              <a:defRPr/>
            </a:pPr>
            <a:endParaRPr lang="en-GB" dirty="0">
              <a:solidFill>
                <a:schemeClr val="tx1"/>
              </a:solidFill>
            </a:endParaRPr>
          </a:p>
          <a:p>
            <a:pPr algn="ctr"/>
            <a:endParaRPr lang="en-GB" dirty="0">
              <a:solidFill>
                <a:schemeClr val="tx1"/>
              </a:solidFill>
            </a:endParaRPr>
          </a:p>
        </p:txBody>
      </p:sp>
      <p:sp>
        <p:nvSpPr>
          <p:cNvPr id="10" name="Rectangle 9">
            <a:extLst>
              <a:ext uri="{FF2B5EF4-FFF2-40B4-BE49-F238E27FC236}">
                <a16:creationId xmlns:a16="http://schemas.microsoft.com/office/drawing/2014/main" id="{E7EB3129-9B35-43E1-A7F0-3C3AB6F5E1DE}"/>
              </a:ext>
            </a:extLst>
          </p:cNvPr>
          <p:cNvSpPr/>
          <p:nvPr/>
        </p:nvSpPr>
        <p:spPr>
          <a:xfrm>
            <a:off x="1343472" y="1236816"/>
            <a:ext cx="8784976" cy="4385816"/>
          </a:xfrm>
          <a:prstGeom prst="rect">
            <a:avLst/>
          </a:prstGeom>
        </p:spPr>
        <p:txBody>
          <a:bodyPr wrap="square">
            <a:spAutoFit/>
          </a:bodyPr>
          <a:lstStyle/>
          <a:p>
            <a:r>
              <a:rPr lang="en-GB" dirty="0"/>
              <a:t>More examples are available in Guidelines G-VII, 5.4</a:t>
            </a:r>
            <a:br>
              <a:rPr lang="en-GB" dirty="0"/>
            </a:br>
            <a:endParaRPr lang="en-GB" dirty="0"/>
          </a:p>
          <a:p>
            <a:r>
              <a:rPr lang="en-GB" dirty="0"/>
              <a:t>What story can you tell? For each feature which:</a:t>
            </a:r>
          </a:p>
          <a:p>
            <a:pPr marL="285750" indent="-285750">
              <a:buFontTx/>
              <a:buChar char="-"/>
            </a:pPr>
            <a:r>
              <a:rPr lang="en-GB" dirty="0">
                <a:solidFill>
                  <a:schemeClr val="accent1"/>
                </a:solidFill>
              </a:rPr>
              <a:t>when taken in isolation</a:t>
            </a:r>
            <a:r>
              <a:rPr lang="en-GB" dirty="0"/>
              <a:t>, appears non-technical as directed to excluded subject matter, </a:t>
            </a:r>
          </a:p>
          <a:p>
            <a:pPr marL="285750" indent="-285750">
              <a:buFontTx/>
              <a:buChar char="-"/>
            </a:pPr>
            <a:r>
              <a:rPr lang="en-GB" dirty="0"/>
              <a:t>but </a:t>
            </a:r>
            <a:r>
              <a:rPr lang="en-GB" dirty="0">
                <a:solidFill>
                  <a:schemeClr val="accent1"/>
                </a:solidFill>
              </a:rPr>
              <a:t>do, in the context of the claimed invention, contribute to producing a technical effect</a:t>
            </a:r>
            <a:r>
              <a:rPr lang="en-GB" dirty="0"/>
              <a:t> serving a technical purpose</a:t>
            </a:r>
          </a:p>
          <a:p>
            <a:pPr marL="285750" indent="-285750">
              <a:buFontTx/>
              <a:buChar char="-"/>
            </a:pPr>
            <a:endParaRPr lang="en-GB" dirty="0"/>
          </a:p>
          <a:p>
            <a:r>
              <a:rPr lang="en-GB" dirty="0"/>
              <a:t>Such features are considered to contribute to the technical character of the claimed invention as a whole and may therefore support the presence of an inventive step.</a:t>
            </a:r>
          </a:p>
          <a:p>
            <a:endParaRPr lang="en-GB" dirty="0">
              <a:solidFill>
                <a:schemeClr val="accent1"/>
              </a:solidFill>
            </a:endParaRPr>
          </a:p>
          <a:p>
            <a:endParaRPr lang="en-GB" dirty="0">
              <a:solidFill>
                <a:schemeClr val="accent1"/>
              </a:solidFill>
            </a:endParaRPr>
          </a:p>
          <a:p>
            <a:r>
              <a:rPr lang="en-GB" dirty="0"/>
              <a:t>The man skilled in the art is then a software or systems engineer</a:t>
            </a:r>
          </a:p>
          <a:p>
            <a:br>
              <a:rPr lang="en-GB" dirty="0">
                <a:solidFill>
                  <a:schemeClr val="accent1"/>
                </a:solidFill>
              </a:rPr>
            </a:br>
            <a:endParaRPr lang="en-GB" dirty="0">
              <a:solidFill>
                <a:schemeClr val="accent1"/>
              </a:solidFill>
            </a:endParaRPr>
          </a:p>
        </p:txBody>
      </p:sp>
      <p:sp>
        <p:nvSpPr>
          <p:cNvPr id="11" name="Rectangle: Rounded Corners 10">
            <a:extLst>
              <a:ext uri="{FF2B5EF4-FFF2-40B4-BE49-F238E27FC236}">
                <a16:creationId xmlns:a16="http://schemas.microsoft.com/office/drawing/2014/main" id="{C664E95F-93AA-4492-91B3-4BAF078EF7D0}"/>
              </a:ext>
            </a:extLst>
          </p:cNvPr>
          <p:cNvSpPr/>
          <p:nvPr/>
        </p:nvSpPr>
        <p:spPr>
          <a:xfrm>
            <a:off x="1199456" y="1700808"/>
            <a:ext cx="8976685"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AFEDB9D-6FDC-41BA-BF70-3C6437C81DBE}"/>
              </a:ext>
            </a:extLst>
          </p:cNvPr>
          <p:cNvSpPr>
            <a:spLocks noGrp="1"/>
          </p:cNvSpPr>
          <p:nvPr>
            <p:ph type="title"/>
          </p:nvPr>
        </p:nvSpPr>
        <p:spPr>
          <a:xfrm>
            <a:off x="622863" y="404664"/>
            <a:ext cx="10543117" cy="981075"/>
          </a:xfrm>
        </p:spPr>
        <p:txBody>
          <a:bodyPr/>
          <a:lstStyle/>
          <a:p>
            <a:r>
              <a:rPr lang="en-GB" dirty="0"/>
              <a:t>CII “Mixed Type” Inventions – Second step</a:t>
            </a:r>
          </a:p>
        </p:txBody>
      </p:sp>
    </p:spTree>
    <p:extLst>
      <p:ext uri="{BB962C8B-B14F-4D97-AF65-F5344CB8AC3E}">
        <p14:creationId xmlns:p14="http://schemas.microsoft.com/office/powerpoint/2010/main" val="93169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1847528" y="404664"/>
            <a:ext cx="8564488" cy="683456"/>
          </a:xfrm>
          <a:prstGeom prst="rect">
            <a:avLst/>
          </a:prstGeom>
        </p:spPr>
        <p:txBody>
          <a:bodyPr vert="horz" lIns="0" tIns="0" rIns="0" bIns="0" rtlCol="0" anchor="t" anchorCtr="0">
            <a:noAutofit/>
          </a:bodyPr>
          <a:lstStyle>
            <a:defPPr>
              <a:defRPr lang="en-US"/>
            </a:defPPr>
            <a:lvl1pPr algn="ctr" defTabSz="914364">
              <a:spcBef>
                <a:spcPct val="0"/>
              </a:spcBef>
              <a:buNone/>
              <a:defRPr sz="2400" b="1">
                <a:latin typeface="+mj-lt"/>
                <a:ea typeface="+mj-ea"/>
                <a:cs typeface="+mj-cs"/>
              </a:defRPr>
            </a:lvl1pPr>
          </a:lstStyle>
          <a:p>
            <a:pPr lvl="0">
              <a:defRPr/>
            </a:pPr>
            <a:r>
              <a:rPr lang="en-GB" dirty="0"/>
              <a:t>It’s all relative: Good data v. Bad data</a:t>
            </a:r>
            <a:endParaRPr lang="en-US" altLang="en-US" kern="0" dirty="0">
              <a:solidFill>
                <a:sysClr val="windowText" lastClr="000000"/>
              </a:solidFill>
            </a:endParaRPr>
          </a:p>
        </p:txBody>
      </p:sp>
      <p:sp>
        <p:nvSpPr>
          <p:cNvPr id="6" name="Content Placeholder 2"/>
          <p:cNvSpPr>
            <a:spLocks noGrp="1"/>
          </p:cNvSpPr>
          <p:nvPr>
            <p:ph idx="1"/>
          </p:nvPr>
        </p:nvSpPr>
        <p:spPr>
          <a:xfrm>
            <a:off x="1631504" y="908720"/>
            <a:ext cx="4156342" cy="4752528"/>
          </a:xfrm>
        </p:spPr>
        <p:txBody>
          <a:bodyPr/>
          <a:lstStyle/>
          <a:p>
            <a:pPr>
              <a:spcBef>
                <a:spcPts val="600"/>
              </a:spcBef>
            </a:pPr>
            <a:r>
              <a:rPr lang="en-US" dirty="0"/>
              <a:t>A method for determining relative relationship, comprising: </a:t>
            </a:r>
          </a:p>
          <a:p>
            <a:pPr marL="285750" indent="-285750">
              <a:spcBef>
                <a:spcPts val="600"/>
              </a:spcBef>
              <a:buFontTx/>
              <a:buChar char="-"/>
            </a:pPr>
            <a:r>
              <a:rPr lang="en-US" dirty="0"/>
              <a:t>receiving </a:t>
            </a:r>
            <a:r>
              <a:rPr lang="en-US" dirty="0" err="1"/>
              <a:t>recombinable</a:t>
            </a:r>
            <a:r>
              <a:rPr lang="en-US" dirty="0"/>
              <a:t> deoxyribonucleic acid (DNA) information of a first user and of a second user from a database comprising </a:t>
            </a:r>
            <a:r>
              <a:rPr lang="en-US" dirty="0" err="1"/>
              <a:t>recombinable</a:t>
            </a:r>
            <a:r>
              <a:rPr lang="en-US" dirty="0"/>
              <a:t> DNA information of a plurality of users; </a:t>
            </a:r>
          </a:p>
          <a:p>
            <a:pPr marL="285750" indent="-285750">
              <a:spcBef>
                <a:spcPts val="600"/>
              </a:spcBef>
              <a:buFontTx/>
              <a:buChar char="-"/>
            </a:pPr>
            <a:r>
              <a:rPr lang="en-US" dirty="0"/>
              <a:t>determining, based at least in part on the </a:t>
            </a:r>
            <a:r>
              <a:rPr lang="en-US" dirty="0" err="1"/>
              <a:t>recombinable</a:t>
            </a:r>
            <a:r>
              <a:rPr lang="en-US" dirty="0"/>
              <a:t> DNA information of the first user and of the second user, a predicted degree of relationship between the first user and the second user; and, </a:t>
            </a:r>
          </a:p>
          <a:p>
            <a:pPr marL="285750" indent="-285750">
              <a:spcBef>
                <a:spcPts val="600"/>
              </a:spcBef>
              <a:buFontTx/>
              <a:buChar char="-"/>
            </a:pPr>
            <a:r>
              <a:rPr lang="en-US" dirty="0"/>
              <a:t>notifying at least the first user about a relative relationship with the second user.</a:t>
            </a:r>
          </a:p>
        </p:txBody>
      </p:sp>
      <p:sp>
        <p:nvSpPr>
          <p:cNvPr id="8" name="Content Placeholder 2"/>
          <p:cNvSpPr>
            <a:spLocks noGrp="1"/>
          </p:cNvSpPr>
          <p:nvPr>
            <p:ph idx="1"/>
          </p:nvPr>
        </p:nvSpPr>
        <p:spPr>
          <a:xfrm>
            <a:off x="6528048" y="908720"/>
            <a:ext cx="3960440" cy="4752528"/>
          </a:xfrm>
        </p:spPr>
        <p:txBody>
          <a:bodyPr/>
          <a:lstStyle/>
          <a:p>
            <a:pPr>
              <a:spcBef>
                <a:spcPts val="600"/>
              </a:spcBef>
            </a:pPr>
            <a:r>
              <a:rPr lang="en-US" dirty="0"/>
              <a:t>A method for determining relative relationship, comprising: </a:t>
            </a:r>
          </a:p>
          <a:p>
            <a:pPr marL="285750" indent="-285750">
              <a:spcBef>
                <a:spcPts val="600"/>
              </a:spcBef>
              <a:buFontTx/>
              <a:buChar char="-"/>
            </a:pPr>
            <a:r>
              <a:rPr lang="en-US" dirty="0"/>
              <a:t>receiving profile information of a first user and of a second user from a database comprising profile information of a plurality of users; </a:t>
            </a:r>
          </a:p>
          <a:p>
            <a:pPr marL="285750" indent="-285750">
              <a:spcBef>
                <a:spcPts val="600"/>
              </a:spcBef>
              <a:buFontTx/>
              <a:buChar char="-"/>
            </a:pPr>
            <a:endParaRPr lang="en-US" dirty="0"/>
          </a:p>
          <a:p>
            <a:pPr marL="285750" indent="-285750">
              <a:spcBef>
                <a:spcPts val="1200"/>
              </a:spcBef>
              <a:buFontTx/>
              <a:buChar char="-"/>
            </a:pPr>
            <a:r>
              <a:rPr lang="en-US" dirty="0"/>
              <a:t>determining, based at least in part on the profile information of the first user and of the second user, a predicted degree of relationship between the first user and the second user; and, </a:t>
            </a:r>
          </a:p>
          <a:p>
            <a:pPr marL="285750" indent="-285750">
              <a:spcBef>
                <a:spcPts val="600"/>
              </a:spcBef>
              <a:buFontTx/>
              <a:buChar char="-"/>
            </a:pPr>
            <a:r>
              <a:rPr lang="en-US" dirty="0"/>
              <a:t>notifying at least the first user about a relative relationship with the second user.</a:t>
            </a:r>
          </a:p>
        </p:txBody>
      </p:sp>
      <p:pic>
        <p:nvPicPr>
          <p:cNvPr id="1026" name="Picture 2" descr="Image result for sm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08" y="4149080"/>
            <a:ext cx="783544"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miley s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4511" y="2399105"/>
            <a:ext cx="741863" cy="74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21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97967" y="1052736"/>
            <a:ext cx="10543117" cy="981075"/>
          </a:xfrm>
        </p:spPr>
        <p:txBody>
          <a:bodyPr/>
          <a:lstStyle/>
          <a:p>
            <a:r>
              <a:rPr lang="en-GB" altLang="en-US" sz="2000" dirty="0">
                <a:solidFill>
                  <a:schemeClr val="accent1"/>
                </a:solidFill>
              </a:rPr>
              <a:t>What should you have in mind when drafting a patent application for a software related invention?</a:t>
            </a:r>
            <a:br>
              <a:rPr lang="en-GB" altLang="en-US" dirty="0">
                <a:solidFill>
                  <a:schemeClr val="accent1"/>
                </a:solidFill>
              </a:rPr>
            </a:br>
            <a:endParaRPr lang="en-GB" altLang="en-US" dirty="0">
              <a:solidFill>
                <a:schemeClr val="accent1"/>
              </a:solidFill>
            </a:endParaRPr>
          </a:p>
        </p:txBody>
      </p:sp>
      <p:sp>
        <p:nvSpPr>
          <p:cNvPr id="28675" name="Content Placeholder 2"/>
          <p:cNvSpPr>
            <a:spLocks noGrp="1"/>
          </p:cNvSpPr>
          <p:nvPr>
            <p:ph idx="1"/>
          </p:nvPr>
        </p:nvSpPr>
        <p:spPr>
          <a:xfrm>
            <a:off x="897967" y="1916832"/>
            <a:ext cx="10462184" cy="5088000"/>
          </a:xfrm>
        </p:spPr>
        <p:txBody>
          <a:bodyPr/>
          <a:lstStyle/>
          <a:p>
            <a:r>
              <a:rPr lang="en-GB" altLang="en-US" dirty="0"/>
              <a:t>the invention must tackle a </a:t>
            </a:r>
            <a:r>
              <a:rPr lang="en-GB" altLang="en-US" b="1" dirty="0"/>
              <a:t>technical problem </a:t>
            </a:r>
            <a:r>
              <a:rPr lang="en-GB" altLang="en-US" dirty="0"/>
              <a:t>and the </a:t>
            </a:r>
            <a:r>
              <a:rPr lang="en-GB" altLang="en-US" b="1" dirty="0"/>
              <a:t>solution</a:t>
            </a:r>
            <a:r>
              <a:rPr lang="en-GB" altLang="en-US" dirty="0"/>
              <a:t> must use </a:t>
            </a:r>
            <a:r>
              <a:rPr lang="en-GB" altLang="en-US" b="1" dirty="0"/>
              <a:t>technical</a:t>
            </a:r>
            <a:r>
              <a:rPr lang="en-GB" altLang="en-US" dirty="0"/>
              <a:t> means</a:t>
            </a:r>
          </a:p>
          <a:p>
            <a:r>
              <a:rPr lang="en-GB" altLang="en-US" dirty="0"/>
              <a:t>the problem and the solution must be clearly described in the description and the claims must contain the technical features by which the technical problem is solved (</a:t>
            </a:r>
            <a:r>
              <a:rPr lang="en-GB" altLang="en-US" dirty="0">
                <a:solidFill>
                  <a:schemeClr val="accent1"/>
                </a:solidFill>
              </a:rPr>
              <a:t>what</a:t>
            </a:r>
            <a:r>
              <a:rPr lang="en-GB" altLang="en-US" dirty="0"/>
              <a:t>, </a:t>
            </a:r>
            <a:r>
              <a:rPr lang="en-GB" altLang="en-US" dirty="0">
                <a:solidFill>
                  <a:schemeClr val="accent1"/>
                </a:solidFill>
              </a:rPr>
              <a:t>how</a:t>
            </a:r>
            <a:r>
              <a:rPr lang="en-GB" altLang="en-US" dirty="0"/>
              <a:t> and </a:t>
            </a:r>
            <a:r>
              <a:rPr lang="en-GB" altLang="en-US" dirty="0">
                <a:solidFill>
                  <a:schemeClr val="accent1"/>
                </a:solidFill>
              </a:rPr>
              <a:t>why</a:t>
            </a:r>
            <a:r>
              <a:rPr lang="en-GB" altLang="en-US" dirty="0"/>
              <a:t>)</a:t>
            </a:r>
          </a:p>
          <a:p>
            <a:r>
              <a:rPr lang="en-GB" altLang="en-US" b="1" dirty="0"/>
              <a:t>you cannot rely on non-technical features w/o technical contribution to support inventive step</a:t>
            </a:r>
          </a:p>
          <a:p>
            <a:r>
              <a:rPr lang="en-GB" altLang="en-US" b="1" dirty="0"/>
              <a:t>no technical problem can be asserted in the course of examination, if this technical problem is not mentioned in the description as filed, </a:t>
            </a:r>
            <a:r>
              <a:rPr lang="en-GB" altLang="en-US" b="1" u="sng" dirty="0"/>
              <a:t>or</a:t>
            </a:r>
            <a:r>
              <a:rPr lang="en-GB" altLang="en-US" b="1" dirty="0"/>
              <a:t> can not be derived from the description as filed: </a:t>
            </a:r>
            <a:r>
              <a:rPr lang="en-GB" altLang="en-US" b="1" dirty="0">
                <a:solidFill>
                  <a:schemeClr val="accent1"/>
                </a:solidFill>
              </a:rPr>
              <a:t>tell a technical story</a:t>
            </a:r>
            <a:endParaRPr lang="en-GB" altLang="en-US" b="1" dirty="0"/>
          </a:p>
          <a:p>
            <a:r>
              <a:rPr lang="en-GB" altLang="en-US" b="1" dirty="0"/>
              <a:t>the description should contain adequate fall back positions </a:t>
            </a:r>
            <a:r>
              <a:rPr lang="en-GB" altLang="en-US" dirty="0"/>
              <a:t>(i.e. enough technical details) in case the claims need to be amended by adding more technical features: </a:t>
            </a:r>
            <a:r>
              <a:rPr lang="en-GB" altLang="en-US" b="1" dirty="0">
                <a:solidFill>
                  <a:schemeClr val="accent1"/>
                </a:solidFill>
              </a:rPr>
              <a:t>zoom in on specific features of the invention. </a:t>
            </a:r>
            <a:r>
              <a:rPr lang="en-GB" altLang="en-US" b="1" dirty="0"/>
              <a:t> </a:t>
            </a:r>
          </a:p>
          <a:p>
            <a:endParaRPr lang="en-GB" altLang="en-US" dirty="0"/>
          </a:p>
        </p:txBody>
      </p:sp>
      <p:sp>
        <p:nvSpPr>
          <p:cNvPr id="4" name="TextBox 3"/>
          <p:cNvSpPr txBox="1"/>
          <p:nvPr/>
        </p:nvSpPr>
        <p:spPr>
          <a:xfrm>
            <a:off x="1804418" y="129050"/>
            <a:ext cx="8670045" cy="707662"/>
          </a:xfrm>
          <a:prstGeom prst="rect">
            <a:avLst/>
          </a:prstGeom>
          <a:noFill/>
        </p:spPr>
        <p:txBody>
          <a:bodyPr wrap="square" lIns="91358" tIns="45679" rIns="91358" bIns="45679" rtlCol="0">
            <a:spAutoFit/>
          </a:bodyPr>
          <a:lstStyle/>
          <a:p>
            <a:r>
              <a:rPr lang="en-GB" altLang="en-US" sz="2000" b="1" dirty="0"/>
              <a:t>Points of attention when drafting patent applications for CII</a:t>
            </a:r>
          </a:p>
          <a:p>
            <a:endParaRPr lang="en-GB" sz="2000" b="1" dirty="0"/>
          </a:p>
        </p:txBody>
      </p:sp>
      <p:sp>
        <p:nvSpPr>
          <p:cNvPr id="9" name="Slide Number Placeholder 3"/>
          <p:cNvSpPr>
            <a:spLocks noGrp="1"/>
          </p:cNvSpPr>
          <p:nvPr>
            <p:ph type="sldNum" sz="quarter" idx="4294967295"/>
          </p:nvPr>
        </p:nvSpPr>
        <p:spPr>
          <a:xfrm>
            <a:off x="8218721" y="6586476"/>
            <a:ext cx="1799583" cy="215949"/>
          </a:xfrm>
          <a:prstGeom prst="rect">
            <a:avLst/>
          </a:prstGeom>
        </p:spPr>
        <p:txBody>
          <a:bodyPr/>
          <a:lstStyle/>
          <a:p>
            <a:pPr algn="r"/>
            <a:fld id="{42A194E3-490F-4BAD-B0C0-D2F6BB71D382}" type="slidenum">
              <a:rPr lang="en-GB" sz="1000"/>
              <a:pPr algn="r"/>
              <a:t>12</a:t>
            </a:fld>
            <a:endParaRPr lang="en-GB" sz="1000" dirty="0"/>
          </a:p>
        </p:txBody>
      </p:sp>
    </p:spTree>
    <p:extLst>
      <p:ext uri="{BB962C8B-B14F-4D97-AF65-F5344CB8AC3E}">
        <p14:creationId xmlns:p14="http://schemas.microsoft.com/office/powerpoint/2010/main" val="371445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defTabSz="914400" eaLnBrk="1" fontAlgn="auto" hangingPunct="1">
              <a:spcBef>
                <a:spcPts val="0"/>
              </a:spcBef>
              <a:spcAft>
                <a:spcPts val="0"/>
              </a:spcAft>
              <a:defRPr/>
            </a:pPr>
            <a:fld id="{7B6A8C43-FC40-4CA5-B06B-422771E59083}" type="slidenum">
              <a:rPr lang="en-GB" kern="0">
                <a:solidFill>
                  <a:srgbClr val="000000"/>
                </a:solidFill>
                <a:latin typeface="Arial"/>
              </a:rPr>
              <a:pPr algn="r" defTabSz="914400" eaLnBrk="1" fontAlgn="auto" hangingPunct="1">
                <a:spcBef>
                  <a:spcPts val="0"/>
                </a:spcBef>
                <a:spcAft>
                  <a:spcPts val="0"/>
                </a:spcAft>
                <a:defRPr/>
              </a:pPr>
              <a:t>13</a:t>
            </a:fld>
            <a:endParaRPr lang="en-GB" kern="0" dirty="0">
              <a:solidFill>
                <a:srgbClr val="000000"/>
              </a:solidFill>
              <a:latin typeface="Arial"/>
            </a:endParaRPr>
          </a:p>
        </p:txBody>
      </p:sp>
      <p:sp>
        <p:nvSpPr>
          <p:cNvPr id="44" name="Title 1">
            <a:extLst>
              <a:ext uri="{FF2B5EF4-FFF2-40B4-BE49-F238E27FC236}">
                <a16:creationId xmlns:a16="http://schemas.microsoft.com/office/drawing/2014/main" id="{0F80403F-C346-472A-853D-CE683A005347}"/>
              </a:ext>
            </a:extLst>
          </p:cNvPr>
          <p:cNvSpPr txBox="1">
            <a:spLocks/>
          </p:cNvSpPr>
          <p:nvPr/>
        </p:nvSpPr>
        <p:spPr>
          <a:xfrm>
            <a:off x="1991546" y="1092646"/>
            <a:ext cx="7992887" cy="464146"/>
          </a:xfrm>
          <a:prstGeom prst="rect">
            <a:avLst/>
          </a:prstGeom>
        </p:spPr>
        <p:txBody>
          <a:bodyPr vert="horz" lIns="0" tIns="0" rIns="0" bIns="0" rtlCol="0" anchor="t" anchorCtr="0">
            <a:noAutofit/>
          </a:bodyPr>
          <a:lstStyle>
            <a:lvl1pPr algn="l" defTabSz="914364" rtl="0" eaLnBrk="1" latinLnBrk="0" hangingPunct="1">
              <a:spcBef>
                <a:spcPct val="0"/>
              </a:spcBef>
              <a:buNone/>
              <a:defRPr sz="1800" b="1" kern="1200">
                <a:solidFill>
                  <a:schemeClr val="tx1"/>
                </a:solidFill>
                <a:latin typeface="+mj-lt"/>
                <a:ea typeface="+mj-ea"/>
                <a:cs typeface="+mj-cs"/>
              </a:defRPr>
            </a:lvl1pPr>
          </a:lstStyle>
          <a:p>
            <a:pPr marL="742932" lvl="1" indent="-285750" defTabSz="914364" eaLnBrk="1" fontAlgn="ctr" hangingPunct="1">
              <a:spcBef>
                <a:spcPts val="0"/>
              </a:spcBef>
              <a:spcAft>
                <a:spcPts val="0"/>
              </a:spcAft>
              <a:buClr>
                <a:srgbClr val="90DE00"/>
              </a:buClr>
              <a:buFont typeface="Wingdings" panose="05000000000000000000" pitchFamily="2" charset="2"/>
              <a:buChar char="q"/>
              <a:defRPr/>
            </a:pPr>
            <a:endParaRPr lang="en-GB" dirty="0">
              <a:solidFill>
                <a:srgbClr val="000000"/>
              </a:solidFill>
              <a:latin typeface="Arial"/>
            </a:endParaRPr>
          </a:p>
          <a:p>
            <a:pPr marL="742932" lvl="1" indent="-285750" defTabSz="914364" eaLnBrk="1" fontAlgn="ctr" hangingPunct="1">
              <a:spcBef>
                <a:spcPts val="0"/>
              </a:spcBef>
              <a:spcAft>
                <a:spcPts val="0"/>
              </a:spcAft>
              <a:buClr>
                <a:srgbClr val="90DE00"/>
              </a:buClr>
              <a:buFont typeface="Wingdings" panose="05000000000000000000" pitchFamily="2" charset="2"/>
              <a:buChar char="q"/>
              <a:defRPr/>
            </a:pPr>
            <a:r>
              <a:rPr lang="en-GB" dirty="0">
                <a:solidFill>
                  <a:srgbClr val="000000"/>
                </a:solidFill>
                <a:latin typeface="Arial"/>
              </a:rPr>
              <a:t>Two ways:</a:t>
            </a:r>
          </a:p>
          <a:p>
            <a:pPr marL="1200114" lvl="2" indent="-285750" fontAlgn="ctr">
              <a:buClr>
                <a:srgbClr val="90DE00"/>
              </a:buClr>
              <a:buFont typeface="Wingdings" panose="05000000000000000000" pitchFamily="2" charset="2"/>
              <a:buChar char="ü"/>
              <a:defRPr/>
            </a:pPr>
            <a:r>
              <a:rPr lang="en-GB" dirty="0">
                <a:solidFill>
                  <a:srgbClr val="000000"/>
                </a:solidFill>
              </a:rPr>
              <a:t>By being adapted to a specific technical implementation</a:t>
            </a:r>
          </a:p>
          <a:p>
            <a:pPr marL="1200114" lvl="2" indent="-285750" fontAlgn="ctr">
              <a:buClr>
                <a:srgbClr val="90DE00"/>
              </a:buClr>
              <a:buFont typeface="Wingdings" panose="05000000000000000000" pitchFamily="2" charset="2"/>
              <a:buChar char="ü"/>
              <a:defRPr/>
            </a:pPr>
            <a:r>
              <a:rPr lang="en-GB" dirty="0">
                <a:solidFill>
                  <a:srgbClr val="000000"/>
                </a:solidFill>
              </a:rPr>
              <a:t>By its application to a field of technology</a:t>
            </a:r>
          </a:p>
          <a:p>
            <a:pPr marL="1200114" lvl="2" indent="-285750" fontAlgn="ctr">
              <a:buClr>
                <a:srgbClr val="90DE00"/>
              </a:buClr>
              <a:buFont typeface="Wingdings" panose="05000000000000000000" pitchFamily="2" charset="2"/>
              <a:buChar char="ü"/>
              <a:defRPr/>
            </a:pPr>
            <a:endParaRPr lang="en-GB" dirty="0">
              <a:solidFill>
                <a:srgbClr val="000000"/>
              </a:solidFill>
              <a:latin typeface="Arial"/>
            </a:endParaRPr>
          </a:p>
          <a:p>
            <a:pPr marL="742932" lvl="1" indent="-285750" fontAlgn="ctr">
              <a:buClr>
                <a:srgbClr val="90DE00"/>
              </a:buClr>
              <a:buFont typeface="Wingdings" panose="05000000000000000000" pitchFamily="2" charset="2"/>
              <a:buChar char="q"/>
              <a:defRPr/>
            </a:pPr>
            <a:r>
              <a:rPr lang="en-GB" dirty="0">
                <a:solidFill>
                  <a:srgbClr val="000000"/>
                </a:solidFill>
              </a:rPr>
              <a:t>Claim directed to a specific technical implementation?</a:t>
            </a:r>
          </a:p>
          <a:p>
            <a:pPr marL="1200114" lvl="2" indent="-285750" fontAlgn="ctr">
              <a:buClr>
                <a:srgbClr val="90DE00"/>
              </a:buClr>
              <a:buFont typeface="Wingdings" panose="05000000000000000000" pitchFamily="2" charset="2"/>
              <a:buChar char="ü"/>
              <a:defRPr/>
            </a:pPr>
            <a:r>
              <a:rPr lang="en-GB" dirty="0">
                <a:solidFill>
                  <a:srgbClr val="000000"/>
                </a:solidFill>
              </a:rPr>
              <a:t>AI algorithm is specifically adapted for that implementation</a:t>
            </a:r>
          </a:p>
          <a:p>
            <a:pPr marL="1200114" lvl="2" indent="-285750" fontAlgn="ctr">
              <a:buClr>
                <a:srgbClr val="90DE00"/>
              </a:buClr>
              <a:buFont typeface="Wingdings" panose="05000000000000000000" pitchFamily="2" charset="2"/>
              <a:buChar char="ü"/>
              <a:defRPr/>
            </a:pPr>
            <a:r>
              <a:rPr lang="en-GB" dirty="0">
                <a:solidFill>
                  <a:srgbClr val="000000"/>
                </a:solidFill>
              </a:rPr>
              <a:t>AI design motivated by technical considerations of the internal functioning of the computer</a:t>
            </a:r>
          </a:p>
          <a:p>
            <a:pPr marL="1200114" lvl="2" indent="-285750" fontAlgn="ctr">
              <a:buClr>
                <a:srgbClr val="90DE00"/>
              </a:buClr>
              <a:buFont typeface="Wingdings" panose="05000000000000000000" pitchFamily="2" charset="2"/>
              <a:buChar char="ü"/>
              <a:defRPr/>
            </a:pPr>
            <a:r>
              <a:rPr lang="en-GB" dirty="0">
                <a:solidFill>
                  <a:srgbClr val="000000"/>
                </a:solidFill>
              </a:rPr>
              <a:t>A generic technical implementation or mere programming will not suffice </a:t>
            </a:r>
          </a:p>
          <a:p>
            <a:pPr marL="1200114" lvl="2" indent="-285750" fontAlgn="ctr">
              <a:buClr>
                <a:srgbClr val="90DE00"/>
              </a:buClr>
              <a:buFont typeface="Wingdings" panose="05000000000000000000" pitchFamily="2" charset="2"/>
              <a:buChar char="ü"/>
              <a:defRPr/>
            </a:pPr>
            <a:endParaRPr lang="en-GB" dirty="0">
              <a:solidFill>
                <a:srgbClr val="000000"/>
              </a:solidFill>
            </a:endParaRPr>
          </a:p>
          <a:p>
            <a:pPr marL="742932" lvl="1" indent="-285750" defTabSz="914364" eaLnBrk="1" fontAlgn="ctr" hangingPunct="1">
              <a:spcBef>
                <a:spcPts val="0"/>
              </a:spcBef>
              <a:spcAft>
                <a:spcPts val="0"/>
              </a:spcAft>
              <a:buClr>
                <a:srgbClr val="90DE00"/>
              </a:buClr>
              <a:buFont typeface="Wingdings" panose="05000000000000000000" pitchFamily="2" charset="2"/>
              <a:buChar char="q"/>
              <a:defRPr/>
            </a:pPr>
            <a:r>
              <a:rPr lang="en-GB" dirty="0">
                <a:solidFill>
                  <a:srgbClr val="000000"/>
                </a:solidFill>
                <a:latin typeface="Arial"/>
              </a:rPr>
              <a:t>Claim applied to a field of technology?</a:t>
            </a:r>
          </a:p>
          <a:p>
            <a:pPr marL="1200114" lvl="2" indent="-285750" fontAlgn="ctr">
              <a:buClr>
                <a:srgbClr val="90DE00"/>
              </a:buClr>
              <a:buFont typeface="Wingdings" panose="05000000000000000000" pitchFamily="2" charset="2"/>
              <a:buChar char="ü"/>
              <a:defRPr/>
            </a:pPr>
            <a:r>
              <a:rPr lang="en-US" dirty="0">
                <a:solidFill>
                  <a:srgbClr val="000000"/>
                </a:solidFill>
                <a:latin typeface="Arial"/>
              </a:rPr>
              <a:t>Solving a technical problem in a technical field</a:t>
            </a:r>
          </a:p>
          <a:p>
            <a:pPr marL="1200114" lvl="2" indent="-285750" fontAlgn="ctr">
              <a:buClr>
                <a:srgbClr val="90DE00"/>
              </a:buClr>
              <a:buFont typeface="Wingdings" panose="05000000000000000000" pitchFamily="2" charset="2"/>
              <a:buChar char="ü"/>
              <a:defRPr/>
            </a:pPr>
            <a:r>
              <a:rPr lang="en-US" dirty="0">
                <a:solidFill>
                  <a:srgbClr val="000000"/>
                </a:solidFill>
                <a:latin typeface="Arial"/>
              </a:rPr>
              <a:t>Specific, and not generic like “controlling a technical system”</a:t>
            </a:r>
          </a:p>
          <a:p>
            <a:pPr marL="1200114" lvl="2" indent="-285750" fontAlgn="ctr">
              <a:buClr>
                <a:srgbClr val="90DE00"/>
              </a:buClr>
              <a:buFont typeface="Wingdings" panose="05000000000000000000" pitchFamily="2" charset="2"/>
              <a:buChar char="ü"/>
              <a:defRPr/>
            </a:pPr>
            <a:r>
              <a:rPr lang="en-US" dirty="0">
                <a:solidFill>
                  <a:srgbClr val="000000"/>
                </a:solidFill>
                <a:latin typeface="Arial"/>
              </a:rPr>
              <a:t>Claims functionally limited to technical purpose</a:t>
            </a:r>
            <a:br>
              <a:rPr lang="en-US" dirty="0">
                <a:solidFill>
                  <a:srgbClr val="000000"/>
                </a:solidFill>
                <a:latin typeface="Arial"/>
              </a:rPr>
            </a:br>
            <a:endParaRPr lang="en-GB" dirty="0">
              <a:solidFill>
                <a:srgbClr val="000000"/>
              </a:solidFill>
              <a:latin typeface="Arial"/>
            </a:endParaRPr>
          </a:p>
        </p:txBody>
      </p:sp>
      <p:sp>
        <p:nvSpPr>
          <p:cNvPr id="7" name="Rectangle 5"/>
          <p:cNvSpPr txBox="1">
            <a:spLocks noChangeArrowheads="1"/>
          </p:cNvSpPr>
          <p:nvPr/>
        </p:nvSpPr>
        <p:spPr>
          <a:xfrm>
            <a:off x="1824833" y="350427"/>
            <a:ext cx="8564488" cy="683456"/>
          </a:xfrm>
          <a:prstGeom prst="rect">
            <a:avLst/>
          </a:prstGeom>
        </p:spPr>
        <p:txBody>
          <a:bodyPr vert="horz" lIns="0" tIns="0" rIns="0" bIns="0" rtlCol="0" anchor="t" anchorCtr="0">
            <a:noAutofit/>
          </a:bodyPr>
          <a:lstStyle>
            <a:defPPr>
              <a:defRPr lang="en-US"/>
            </a:defPPr>
            <a:lvl1pPr algn="ctr" defTabSz="914364">
              <a:spcBef>
                <a:spcPct val="0"/>
              </a:spcBef>
              <a:buNone/>
              <a:defRPr sz="2400" b="1">
                <a:latin typeface="+mj-lt"/>
                <a:ea typeface="+mj-ea"/>
                <a:cs typeface="+mj-cs"/>
              </a:defRPr>
            </a:lvl1pPr>
          </a:lstStyle>
          <a:p>
            <a:pPr eaLnBrk="1" fontAlgn="auto" hangingPunct="1">
              <a:spcAft>
                <a:spcPts val="0"/>
              </a:spcAft>
              <a:defRPr/>
            </a:pPr>
            <a:r>
              <a:rPr lang="en-GB" altLang="en-US" kern="0" dirty="0">
                <a:solidFill>
                  <a:sysClr val="windowText" lastClr="000000"/>
                </a:solidFill>
                <a:latin typeface="Arial"/>
              </a:rPr>
              <a:t>How can AI and ML method contribute to </a:t>
            </a:r>
          </a:p>
          <a:p>
            <a:pPr eaLnBrk="1" fontAlgn="auto" hangingPunct="1">
              <a:spcAft>
                <a:spcPts val="0"/>
              </a:spcAft>
              <a:defRPr/>
            </a:pPr>
            <a:r>
              <a:rPr lang="en-GB" altLang="en-US" kern="0" dirty="0">
                <a:solidFill>
                  <a:sysClr val="windowText" lastClr="000000"/>
                </a:solidFill>
                <a:latin typeface="Arial"/>
              </a:rPr>
              <a:t>technical character?</a:t>
            </a:r>
            <a:endParaRPr lang="en-US" altLang="en-US" kern="0" dirty="0">
              <a:solidFill>
                <a:sysClr val="windowText" lastClr="000000"/>
              </a:solidFill>
              <a:latin typeface="Arial"/>
            </a:endParaRPr>
          </a:p>
        </p:txBody>
      </p:sp>
    </p:spTree>
    <p:extLst>
      <p:ext uri="{BB962C8B-B14F-4D97-AF65-F5344CB8AC3E}">
        <p14:creationId xmlns:p14="http://schemas.microsoft.com/office/powerpoint/2010/main" val="357707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551384" y="692696"/>
            <a:ext cx="11449272" cy="5088000"/>
          </a:xfrm>
        </p:spPr>
        <p:txBody>
          <a:bodyPr/>
          <a:lstStyle/>
          <a:p>
            <a:r>
              <a:rPr lang="en-GB" altLang="en-US" dirty="0"/>
              <a:t>invention is about the authentication plug-ins that are no longer installed in each online shop, but are installed on a separate server that can be accessed by several online shops. </a:t>
            </a:r>
          </a:p>
          <a:p>
            <a:r>
              <a:rPr lang="en-GB" altLang="en-US" dirty="0"/>
              <a:t>idea is to avoid installation/upkeep of plug-ins on shop's server</a:t>
            </a:r>
          </a:p>
          <a:p>
            <a:r>
              <a:rPr lang="en-GB" dirty="0"/>
              <a:t>claim 1 defines a method with both technical and non-technical elements</a:t>
            </a:r>
          </a:p>
          <a:p>
            <a:r>
              <a:rPr lang="en-GB" dirty="0"/>
              <a:t>formulation of the objective technical problem in terms of non-technical requirements raises the question of what requirements the (fictitious) business person can actually give to the technically skilled person</a:t>
            </a:r>
          </a:p>
          <a:p>
            <a:r>
              <a:rPr lang="en-GB" dirty="0"/>
              <a:t>outsourcing a purely commercial transaction could be a requirement given to the skilled person</a:t>
            </a:r>
          </a:p>
          <a:p>
            <a:r>
              <a:rPr lang="en-GB" altLang="en-US" dirty="0"/>
              <a:t>yet, t</a:t>
            </a:r>
            <a:r>
              <a:rPr lang="en-GB" dirty="0"/>
              <a:t>he business person cannot require the technically-skilled person to use, for the plug-ins, a server other than the merchant server</a:t>
            </a:r>
          </a:p>
          <a:p>
            <a:r>
              <a:rPr lang="en-GB" dirty="0"/>
              <a:t>the choice of where a particular computation is carried out in a distributed system will normally have implications for availability, for latency and so on, and those are technical matters.  </a:t>
            </a:r>
            <a:endParaRPr lang="en-GB" altLang="en-US" dirty="0"/>
          </a:p>
        </p:txBody>
      </p:sp>
      <p:sp>
        <p:nvSpPr>
          <p:cNvPr id="4" name="TextBox 3"/>
          <p:cNvSpPr txBox="1"/>
          <p:nvPr/>
        </p:nvSpPr>
        <p:spPr>
          <a:xfrm>
            <a:off x="1804418" y="181385"/>
            <a:ext cx="8670045" cy="1015367"/>
          </a:xfrm>
          <a:prstGeom prst="rect">
            <a:avLst/>
          </a:prstGeom>
          <a:noFill/>
        </p:spPr>
        <p:txBody>
          <a:bodyPr wrap="square" lIns="91358" tIns="45679" rIns="91358" bIns="45679" rtlCol="0">
            <a:spAutoFit/>
          </a:bodyPr>
          <a:lstStyle/>
          <a:p>
            <a:r>
              <a:rPr lang="en-GB" altLang="en-US" sz="2000" b="1" dirty="0"/>
              <a:t>Recent decision T</a:t>
            </a:r>
            <a:r>
              <a:rPr lang="en-US" sz="2000" b="1" dirty="0"/>
              <a:t> 1463/11 - Business person versus Skilled person</a:t>
            </a:r>
          </a:p>
          <a:p>
            <a:endParaRPr lang="en-GB" altLang="en-US" sz="2000" b="1" dirty="0"/>
          </a:p>
          <a:p>
            <a:endParaRPr lang="en-GB" sz="2000" b="1" dirty="0"/>
          </a:p>
        </p:txBody>
      </p:sp>
      <p:sp>
        <p:nvSpPr>
          <p:cNvPr id="2" name="Rounded Rectangle 1"/>
          <p:cNvSpPr/>
          <p:nvPr/>
        </p:nvSpPr>
        <p:spPr>
          <a:xfrm>
            <a:off x="551384" y="5373216"/>
            <a:ext cx="11089232" cy="7600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58" tIns="45679" rIns="91358" bIns="45679" rtlCol="0" anchor="ctr"/>
          <a:lstStyle/>
          <a:p>
            <a:pPr>
              <a:defRPr/>
            </a:pPr>
            <a:r>
              <a:rPr lang="en-GB" dirty="0">
                <a:solidFill>
                  <a:schemeClr val="tx1"/>
                </a:solidFill>
              </a:rPr>
              <a:t>the business person can be used in a reasoning to defend features from falling into the objective technical problem provided to a software programmer.</a:t>
            </a:r>
          </a:p>
        </p:txBody>
      </p:sp>
      <p:sp>
        <p:nvSpPr>
          <p:cNvPr id="9" name="Slide Number Placeholder 3"/>
          <p:cNvSpPr>
            <a:spLocks noGrp="1"/>
          </p:cNvSpPr>
          <p:nvPr>
            <p:ph type="sldNum" sz="quarter" idx="4294967295"/>
          </p:nvPr>
        </p:nvSpPr>
        <p:spPr>
          <a:xfrm>
            <a:off x="8218721" y="6586476"/>
            <a:ext cx="1799583" cy="215949"/>
          </a:xfrm>
          <a:prstGeom prst="rect">
            <a:avLst/>
          </a:prstGeom>
        </p:spPr>
        <p:txBody>
          <a:bodyPr/>
          <a:lstStyle/>
          <a:p>
            <a:pPr algn="r"/>
            <a:fld id="{42A194E3-490F-4BAD-B0C0-D2F6BB71D382}" type="slidenum">
              <a:rPr lang="en-GB" sz="1000"/>
              <a:pPr algn="r"/>
              <a:t>14</a:t>
            </a:fld>
            <a:endParaRPr lang="en-GB" sz="1000" dirty="0"/>
          </a:p>
        </p:txBody>
      </p:sp>
    </p:spTree>
    <p:extLst>
      <p:ext uri="{BB962C8B-B14F-4D97-AF65-F5344CB8AC3E}">
        <p14:creationId xmlns:p14="http://schemas.microsoft.com/office/powerpoint/2010/main" val="25813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dirty="0"/>
              <a:t>Thank you</a:t>
            </a:r>
          </a:p>
        </p:txBody>
      </p:sp>
      <p:sp>
        <p:nvSpPr>
          <p:cNvPr id="3" name="Slide Number Placeholder 2"/>
          <p:cNvSpPr>
            <a:spLocks noGrp="1"/>
          </p:cNvSpPr>
          <p:nvPr>
            <p:ph type="sldNum" sz="quarter" idx="12"/>
          </p:nvPr>
        </p:nvSpPr>
        <p:spPr/>
        <p:txBody>
          <a:bodyPr/>
          <a:lstStyle/>
          <a:p>
            <a:fld id="{7B6A8C43-FC40-4CA5-B06B-422771E59083}" type="slidenum">
              <a:rPr lang="en-GB" smtClean="0"/>
              <a:t>15</a:t>
            </a:fld>
            <a:endParaRPr lang="en-GB"/>
          </a:p>
        </p:txBody>
      </p:sp>
      <p:sp>
        <p:nvSpPr>
          <p:cNvPr id="2" name="TextBox 1"/>
          <p:cNvSpPr txBox="1"/>
          <p:nvPr/>
        </p:nvSpPr>
        <p:spPr>
          <a:xfrm>
            <a:off x="2135560" y="1846184"/>
            <a:ext cx="3672408" cy="3684085"/>
          </a:xfrm>
          <a:prstGeom prst="rect">
            <a:avLst/>
          </a:prstGeom>
          <a:noFill/>
        </p:spPr>
        <p:txBody>
          <a:bodyPr wrap="square" lIns="0" tIns="0" rIns="0" bIns="0" rtlCol="0" anchor="b" anchorCtr="0">
            <a:spAutoFit/>
          </a:bodyPr>
          <a:lstStyle/>
          <a:p>
            <a:pPr lvl="0" fontAlgn="base">
              <a:lnSpc>
                <a:spcPct val="95000"/>
              </a:lnSpc>
              <a:spcBef>
                <a:spcPct val="0"/>
              </a:spcBef>
              <a:spcAft>
                <a:spcPct val="0"/>
              </a:spcAft>
            </a:pPr>
            <a:r>
              <a:rPr lang="en-GB" b="1" dirty="0"/>
              <a:t>F. Thiel</a:t>
            </a:r>
          </a:p>
          <a:p>
            <a:pPr lvl="0" fontAlgn="base">
              <a:lnSpc>
                <a:spcPct val="95000"/>
              </a:lnSpc>
              <a:spcBef>
                <a:spcPct val="0"/>
              </a:spcBef>
              <a:spcAft>
                <a:spcPct val="0"/>
              </a:spcAft>
            </a:pPr>
            <a:r>
              <a:rPr lang="en-GB" kern="0" dirty="0">
                <a:solidFill>
                  <a:srgbClr val="FFFFFF"/>
                </a:solidFill>
                <a:cs typeface="Arial"/>
              </a:rPr>
              <a:t>VP of San Francisco Liaison Office</a:t>
            </a:r>
          </a:p>
          <a:p>
            <a:pPr lvl="0" fontAlgn="base">
              <a:lnSpc>
                <a:spcPct val="95000"/>
              </a:lnSpc>
              <a:spcBef>
                <a:spcPct val="0"/>
              </a:spcBef>
              <a:spcAft>
                <a:spcPct val="0"/>
              </a:spcAft>
            </a:pPr>
            <a:r>
              <a:rPr lang="en-GB" kern="0" dirty="0">
                <a:solidFill>
                  <a:srgbClr val="FFFFFF"/>
                </a:solidFill>
                <a:cs typeface="Arial"/>
                <a:hlinkClick r:id="rId2"/>
              </a:rPr>
              <a:t>fthiel@kilburnstrode.com</a:t>
            </a:r>
            <a:endParaRPr lang="en-GB" kern="0" dirty="0">
              <a:solidFill>
                <a:srgbClr val="FFFFFF"/>
              </a:solidFill>
              <a:cs typeface="Arial"/>
            </a:endParaRPr>
          </a:p>
          <a:p>
            <a:pPr lvl="0" fontAlgn="base">
              <a:lnSpc>
                <a:spcPct val="95000"/>
              </a:lnSpc>
              <a:spcBef>
                <a:spcPct val="0"/>
              </a:spcBef>
              <a:spcAft>
                <a:spcPct val="0"/>
              </a:spcAft>
            </a:pPr>
            <a:endParaRPr lang="en-GB" kern="0" dirty="0">
              <a:solidFill>
                <a:srgbClr val="FFFFFF"/>
              </a:solidFill>
              <a:cs typeface="Arial"/>
            </a:endParaRPr>
          </a:p>
          <a:p>
            <a:pPr lvl="0" fontAlgn="base">
              <a:lnSpc>
                <a:spcPct val="95000"/>
              </a:lnSpc>
              <a:spcBef>
                <a:spcPct val="0"/>
              </a:spcBef>
              <a:spcAft>
                <a:spcPct val="0"/>
              </a:spcAft>
            </a:pPr>
            <a:endParaRPr lang="en-GB" kern="0" dirty="0">
              <a:solidFill>
                <a:srgbClr val="FFFFFF"/>
              </a:solidFill>
              <a:cs typeface="Arial"/>
            </a:endParaRPr>
          </a:p>
          <a:p>
            <a:pPr lvl="0" fontAlgn="base">
              <a:lnSpc>
                <a:spcPct val="95000"/>
              </a:lnSpc>
              <a:spcBef>
                <a:spcPct val="0"/>
              </a:spcBef>
              <a:spcAft>
                <a:spcPct val="0"/>
              </a:spcAft>
            </a:pPr>
            <a:r>
              <a:rPr lang="en-GB" kern="0" dirty="0">
                <a:solidFill>
                  <a:srgbClr val="FFFFFF"/>
                </a:solidFill>
                <a:cs typeface="Arial"/>
              </a:rPr>
              <a:t>Kilburn &amp; Strode LLP</a:t>
            </a:r>
          </a:p>
          <a:p>
            <a:pPr lvl="0" fontAlgn="base">
              <a:lnSpc>
                <a:spcPct val="95000"/>
              </a:lnSpc>
              <a:spcBef>
                <a:spcPct val="0"/>
              </a:spcBef>
              <a:spcAft>
                <a:spcPct val="0"/>
              </a:spcAft>
            </a:pPr>
            <a:r>
              <a:rPr lang="en-GB" kern="0" dirty="0">
                <a:solidFill>
                  <a:srgbClr val="FFFFFF"/>
                </a:solidFill>
                <a:cs typeface="Arial"/>
              </a:rPr>
              <a:t>Lacon London</a:t>
            </a:r>
          </a:p>
          <a:p>
            <a:pPr lvl="0" fontAlgn="base">
              <a:lnSpc>
                <a:spcPct val="95000"/>
              </a:lnSpc>
              <a:spcBef>
                <a:spcPct val="0"/>
              </a:spcBef>
              <a:spcAft>
                <a:spcPct val="0"/>
              </a:spcAft>
            </a:pPr>
            <a:r>
              <a:rPr lang="en-GB" kern="0" dirty="0">
                <a:solidFill>
                  <a:srgbClr val="FFFFFF"/>
                </a:solidFill>
                <a:cs typeface="Arial"/>
              </a:rPr>
              <a:t>84 Theobalds Road </a:t>
            </a:r>
          </a:p>
          <a:p>
            <a:pPr lvl="0" fontAlgn="base">
              <a:lnSpc>
                <a:spcPct val="95000"/>
              </a:lnSpc>
              <a:spcBef>
                <a:spcPct val="0"/>
              </a:spcBef>
              <a:spcAft>
                <a:spcPct val="0"/>
              </a:spcAft>
            </a:pPr>
            <a:r>
              <a:rPr lang="en-GB" kern="0" dirty="0">
                <a:solidFill>
                  <a:srgbClr val="FFFFFF"/>
                </a:solidFill>
                <a:cs typeface="Arial"/>
              </a:rPr>
              <a:t>London WC1X8NL </a:t>
            </a:r>
          </a:p>
          <a:p>
            <a:pPr lvl="0" fontAlgn="base">
              <a:lnSpc>
                <a:spcPct val="95000"/>
              </a:lnSpc>
              <a:spcBef>
                <a:spcPct val="0"/>
              </a:spcBef>
              <a:spcAft>
                <a:spcPct val="0"/>
              </a:spcAft>
            </a:pPr>
            <a:endParaRPr lang="en-GB" kern="0" dirty="0">
              <a:solidFill>
                <a:srgbClr val="FFFFFF"/>
              </a:solidFill>
              <a:cs typeface="Arial"/>
            </a:endParaRPr>
          </a:p>
          <a:p>
            <a:pPr lvl="0" fontAlgn="base">
              <a:lnSpc>
                <a:spcPct val="95000"/>
              </a:lnSpc>
              <a:spcBef>
                <a:spcPct val="0"/>
              </a:spcBef>
              <a:spcAft>
                <a:spcPct val="0"/>
              </a:spcAft>
            </a:pPr>
            <a:r>
              <a:rPr lang="en-GB" kern="0" dirty="0">
                <a:solidFill>
                  <a:srgbClr val="FFFFFF"/>
                </a:solidFill>
                <a:cs typeface="Arial"/>
              </a:rPr>
              <a:t>T  +44 (0) 20 7539 4200</a:t>
            </a:r>
          </a:p>
          <a:p>
            <a:pPr lvl="0" fontAlgn="base">
              <a:lnSpc>
                <a:spcPct val="95000"/>
              </a:lnSpc>
              <a:spcBef>
                <a:spcPct val="0"/>
              </a:spcBef>
              <a:spcAft>
                <a:spcPct val="0"/>
              </a:spcAft>
            </a:pPr>
            <a:r>
              <a:rPr lang="en-GB" kern="0" dirty="0">
                <a:solidFill>
                  <a:srgbClr val="FFFFFF"/>
                </a:solidFill>
                <a:cs typeface="Arial"/>
                <a:hlinkClick r:id="rId3"/>
              </a:rPr>
              <a:t>www.kilburnstrode.com</a:t>
            </a:r>
            <a:r>
              <a:rPr lang="en-GB" kern="0" dirty="0">
                <a:solidFill>
                  <a:srgbClr val="FFFFFF"/>
                </a:solidFill>
                <a:cs typeface="Arial"/>
              </a:rPr>
              <a:t> </a:t>
            </a:r>
          </a:p>
          <a:p>
            <a:pPr lvl="0" fontAlgn="base">
              <a:lnSpc>
                <a:spcPct val="95000"/>
              </a:lnSpc>
              <a:spcBef>
                <a:spcPct val="0"/>
              </a:spcBef>
              <a:spcAft>
                <a:spcPct val="0"/>
              </a:spcAft>
            </a:pPr>
            <a:endParaRPr lang="en-GB" kern="0" dirty="0">
              <a:solidFill>
                <a:srgbClr val="FFFFFF"/>
              </a:solidFill>
              <a:cs typeface="Arial"/>
            </a:endParaRPr>
          </a:p>
          <a:p>
            <a:pPr lvl="0" fontAlgn="base">
              <a:lnSpc>
                <a:spcPct val="95000"/>
              </a:lnSpc>
              <a:spcBef>
                <a:spcPct val="0"/>
              </a:spcBef>
              <a:spcAft>
                <a:spcPct val="0"/>
              </a:spcAft>
            </a:pPr>
            <a:r>
              <a:rPr lang="en-GB" kern="0" dirty="0">
                <a:solidFill>
                  <a:srgbClr val="90DE00"/>
                </a:solidFill>
                <a:cs typeface="Arial"/>
              </a:rPr>
              <a:t>Patent and Trade Mark Attorneys</a:t>
            </a:r>
          </a:p>
        </p:txBody>
      </p:sp>
      <p:sp>
        <p:nvSpPr>
          <p:cNvPr id="5" name="TextBox 4">
            <a:extLst>
              <a:ext uri="{FF2B5EF4-FFF2-40B4-BE49-F238E27FC236}">
                <a16:creationId xmlns:a16="http://schemas.microsoft.com/office/drawing/2014/main" id="{38703EBA-B112-499E-998C-4788FB71635A}"/>
              </a:ext>
            </a:extLst>
          </p:cNvPr>
          <p:cNvSpPr txBox="1"/>
          <p:nvPr/>
        </p:nvSpPr>
        <p:spPr>
          <a:xfrm>
            <a:off x="6096000" y="1874989"/>
            <a:ext cx="4680520" cy="1842043"/>
          </a:xfrm>
          <a:prstGeom prst="rect">
            <a:avLst/>
          </a:prstGeom>
          <a:noFill/>
        </p:spPr>
        <p:txBody>
          <a:bodyPr wrap="square" lIns="0" tIns="0" rIns="0" bIns="0" rtlCol="0" anchor="b" anchorCtr="0">
            <a:spAutoFit/>
          </a:bodyPr>
          <a:lstStyle/>
          <a:p>
            <a:pPr lvl="0" fontAlgn="base">
              <a:lnSpc>
                <a:spcPct val="95000"/>
              </a:lnSpc>
              <a:spcBef>
                <a:spcPct val="0"/>
              </a:spcBef>
              <a:spcAft>
                <a:spcPct val="0"/>
              </a:spcAft>
            </a:pPr>
            <a:r>
              <a:rPr lang="en-GB" b="1" dirty="0"/>
              <a:t>J. Smith</a:t>
            </a:r>
          </a:p>
          <a:p>
            <a:pPr lvl="0" fontAlgn="base">
              <a:lnSpc>
                <a:spcPct val="95000"/>
              </a:lnSpc>
              <a:spcBef>
                <a:spcPct val="0"/>
              </a:spcBef>
              <a:spcAft>
                <a:spcPct val="0"/>
              </a:spcAft>
            </a:pPr>
            <a:r>
              <a:rPr lang="en-GB" kern="0" dirty="0">
                <a:solidFill>
                  <a:srgbClr val="FFFFFF"/>
                </a:solidFill>
                <a:cs typeface="Arial"/>
              </a:rPr>
              <a:t>Senior Associate</a:t>
            </a:r>
          </a:p>
          <a:p>
            <a:pPr lvl="0" fontAlgn="base">
              <a:lnSpc>
                <a:spcPct val="95000"/>
              </a:lnSpc>
              <a:spcBef>
                <a:spcPct val="0"/>
              </a:spcBef>
              <a:spcAft>
                <a:spcPct val="0"/>
              </a:spcAft>
            </a:pPr>
            <a:r>
              <a:rPr lang="en-GB" kern="0" dirty="0">
                <a:solidFill>
                  <a:srgbClr val="FFFFFF"/>
                </a:solidFill>
                <a:cs typeface="Arial"/>
                <a:hlinkClick r:id="rId4"/>
              </a:rPr>
              <a:t>jsmith@kilburnstrode.com</a:t>
            </a:r>
            <a:endParaRPr lang="en-GB" kern="0" dirty="0">
              <a:solidFill>
                <a:srgbClr val="FFFFFF"/>
              </a:solidFill>
              <a:cs typeface="Arial"/>
            </a:endParaRPr>
          </a:p>
          <a:p>
            <a:pPr lvl="0" fontAlgn="base">
              <a:lnSpc>
                <a:spcPct val="95000"/>
              </a:lnSpc>
              <a:spcBef>
                <a:spcPct val="0"/>
              </a:spcBef>
              <a:spcAft>
                <a:spcPct val="0"/>
              </a:spcAft>
            </a:pPr>
            <a:endParaRPr lang="en-GB" kern="0" dirty="0">
              <a:solidFill>
                <a:srgbClr val="FFFFFF"/>
              </a:solidFill>
              <a:cs typeface="Arial"/>
            </a:endParaRPr>
          </a:p>
          <a:p>
            <a:pPr lvl="0" fontAlgn="base">
              <a:lnSpc>
                <a:spcPct val="95000"/>
              </a:lnSpc>
              <a:spcBef>
                <a:spcPct val="0"/>
              </a:spcBef>
              <a:spcAft>
                <a:spcPct val="0"/>
              </a:spcAft>
            </a:pPr>
            <a:endParaRPr lang="en-GB" kern="0" dirty="0">
              <a:solidFill>
                <a:srgbClr val="FFFFFF"/>
              </a:solidFill>
              <a:cs typeface="Arial"/>
            </a:endParaRPr>
          </a:p>
          <a:p>
            <a:pPr lvl="0" fontAlgn="base">
              <a:lnSpc>
                <a:spcPct val="95000"/>
              </a:lnSpc>
              <a:spcBef>
                <a:spcPct val="0"/>
              </a:spcBef>
              <a:spcAft>
                <a:spcPct val="0"/>
              </a:spcAft>
            </a:pPr>
            <a:endParaRPr lang="en-GB" kern="0" dirty="0">
              <a:solidFill>
                <a:srgbClr val="FFFFFF"/>
              </a:solidFill>
              <a:cs typeface="Arial"/>
            </a:endParaRPr>
          </a:p>
          <a:p>
            <a:pPr lvl="0" fontAlgn="base">
              <a:lnSpc>
                <a:spcPct val="95000"/>
              </a:lnSpc>
              <a:spcBef>
                <a:spcPct val="0"/>
              </a:spcBef>
              <a:spcAft>
                <a:spcPct val="0"/>
              </a:spcAft>
            </a:pPr>
            <a:endParaRPr lang="en-GB" kern="0" dirty="0">
              <a:solidFill>
                <a:srgbClr val="90DE00"/>
              </a:solidFill>
              <a:cs typeface="Arial"/>
            </a:endParaRPr>
          </a:p>
        </p:txBody>
      </p:sp>
    </p:spTree>
    <p:extLst>
      <p:ext uri="{BB962C8B-B14F-4D97-AF65-F5344CB8AC3E}">
        <p14:creationId xmlns:p14="http://schemas.microsoft.com/office/powerpoint/2010/main" val="406594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730092"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2" descr="Subject Matter Eligibility Flowchart">
            <a:extLst>
              <a:ext uri="{FF2B5EF4-FFF2-40B4-BE49-F238E27FC236}">
                <a16:creationId xmlns:a16="http://schemas.microsoft.com/office/drawing/2014/main" id="{5E85E7D2-8880-4F18-AB24-34E033AA0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436" y="0"/>
            <a:ext cx="4756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amond 1">
            <a:extLst>
              <a:ext uri="{FF2B5EF4-FFF2-40B4-BE49-F238E27FC236}">
                <a16:creationId xmlns:a16="http://schemas.microsoft.com/office/drawing/2014/main" id="{D00669E0-2AB4-4425-8DE4-01284408BA9C}"/>
              </a:ext>
            </a:extLst>
          </p:cNvPr>
          <p:cNvSpPr/>
          <p:nvPr/>
        </p:nvSpPr>
        <p:spPr>
          <a:xfrm>
            <a:off x="8178020" y="1177555"/>
            <a:ext cx="1940596" cy="194359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Is the claim </a:t>
            </a:r>
            <a:r>
              <a:rPr lang="fr-FR" sz="1200" dirty="0" err="1"/>
              <a:t>directed</a:t>
            </a:r>
            <a:r>
              <a:rPr lang="fr-FR" sz="1200" dirty="0"/>
              <a:t> to a </a:t>
            </a:r>
            <a:r>
              <a:rPr lang="fr-FR" sz="1200" dirty="0" err="1"/>
              <a:t>judicial</a:t>
            </a:r>
            <a:r>
              <a:rPr lang="fr-FR" sz="1200" dirty="0"/>
              <a:t> exception</a:t>
            </a:r>
            <a:endParaRPr lang="en-US" sz="1200" dirty="0"/>
          </a:p>
        </p:txBody>
      </p:sp>
      <p:sp>
        <p:nvSpPr>
          <p:cNvPr id="8" name="Diamond 7">
            <a:extLst>
              <a:ext uri="{FF2B5EF4-FFF2-40B4-BE49-F238E27FC236}">
                <a16:creationId xmlns:a16="http://schemas.microsoft.com/office/drawing/2014/main" id="{050280B3-168B-4ED0-95A7-E619160A3EDF}"/>
              </a:ext>
            </a:extLst>
          </p:cNvPr>
          <p:cNvSpPr/>
          <p:nvPr/>
        </p:nvSpPr>
        <p:spPr>
          <a:xfrm>
            <a:off x="8187852" y="3736849"/>
            <a:ext cx="1940596" cy="177948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Exception </a:t>
            </a:r>
            <a:r>
              <a:rPr lang="fr-FR" sz="1200" dirty="0" err="1"/>
              <a:t>integrated</a:t>
            </a:r>
            <a:r>
              <a:rPr lang="fr-FR" sz="1200" dirty="0"/>
              <a:t> </a:t>
            </a:r>
            <a:r>
              <a:rPr lang="fr-FR" sz="1200" dirty="0" err="1"/>
              <a:t>into</a:t>
            </a:r>
            <a:r>
              <a:rPr lang="fr-FR" sz="1200" dirty="0"/>
              <a:t> </a:t>
            </a:r>
            <a:r>
              <a:rPr lang="fr-FR" sz="1200" dirty="0" err="1"/>
              <a:t>practical</a:t>
            </a:r>
            <a:r>
              <a:rPr lang="fr-FR" sz="1200" dirty="0"/>
              <a:t> application</a:t>
            </a:r>
            <a:endParaRPr lang="en-US" sz="1200" dirty="0"/>
          </a:p>
        </p:txBody>
      </p:sp>
      <p:cxnSp>
        <p:nvCxnSpPr>
          <p:cNvPr id="4" name="Straight Arrow Connector 3">
            <a:extLst>
              <a:ext uri="{FF2B5EF4-FFF2-40B4-BE49-F238E27FC236}">
                <a16:creationId xmlns:a16="http://schemas.microsoft.com/office/drawing/2014/main" id="{AB380B9F-5741-4FE4-9BC9-C2EA4D5876FA}"/>
              </a:ext>
            </a:extLst>
          </p:cNvPr>
          <p:cNvCxnSpPr>
            <a:cxnSpLocks/>
            <a:endCxn id="2" idx="1"/>
          </p:cNvCxnSpPr>
          <p:nvPr/>
        </p:nvCxnSpPr>
        <p:spPr>
          <a:xfrm flipV="1">
            <a:off x="5369708" y="2149353"/>
            <a:ext cx="2808312" cy="775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5CBC67-15E0-4DE6-8CAE-F60B61F909EF}"/>
              </a:ext>
            </a:extLst>
          </p:cNvPr>
          <p:cNvCxnSpPr>
            <a:stCxn id="2" idx="2"/>
            <a:endCxn id="8" idx="0"/>
          </p:cNvCxnSpPr>
          <p:nvPr/>
        </p:nvCxnSpPr>
        <p:spPr>
          <a:xfrm>
            <a:off x="9148318" y="3121151"/>
            <a:ext cx="9832" cy="615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17426C-9625-495D-89F6-5444A0775D61}"/>
              </a:ext>
            </a:extLst>
          </p:cNvPr>
          <p:cNvCxnSpPr>
            <a:stCxn id="8" idx="1"/>
          </p:cNvCxnSpPr>
          <p:nvPr/>
        </p:nvCxnSpPr>
        <p:spPr>
          <a:xfrm flipH="1" flipV="1">
            <a:off x="5369708" y="4365104"/>
            <a:ext cx="2818144" cy="261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657B8D2-7177-44E6-BC96-0B5D5A410337}"/>
              </a:ext>
            </a:extLst>
          </p:cNvPr>
          <p:cNvSpPr/>
          <p:nvPr/>
        </p:nvSpPr>
        <p:spPr>
          <a:xfrm>
            <a:off x="335360" y="188640"/>
            <a:ext cx="441146" cy="369332"/>
          </a:xfrm>
          <a:prstGeom prst="rect">
            <a:avLst/>
          </a:prstGeom>
        </p:spPr>
        <p:txBody>
          <a:bodyPr wrap="none">
            <a:spAutoFit/>
          </a:bodyPr>
          <a:lstStyle/>
          <a:p>
            <a:fld id="{7B6A8C43-FC40-4CA5-B06B-422771E59083}" type="slidenum">
              <a:rPr lang="en-GB" kern="0">
                <a:solidFill>
                  <a:srgbClr val="000000"/>
                </a:solidFill>
                <a:latin typeface="Arial"/>
              </a:rPr>
              <a:pPr/>
              <a:t>16</a:t>
            </a:fld>
            <a:endParaRPr lang="en-US" dirty="0"/>
          </a:p>
        </p:txBody>
      </p:sp>
    </p:spTree>
    <p:extLst>
      <p:ext uri="{BB962C8B-B14F-4D97-AF65-F5344CB8AC3E}">
        <p14:creationId xmlns:p14="http://schemas.microsoft.com/office/powerpoint/2010/main" val="205408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A8C43-FC40-4CA5-B06B-422771E59083}" type="slidenum">
              <a:rPr lang="en-GB" smtClean="0"/>
              <a:pPr/>
              <a:t>2</a:t>
            </a:fld>
            <a:endParaRPr lang="en-GB" dirty="0"/>
          </a:p>
        </p:txBody>
      </p:sp>
      <p:sp>
        <p:nvSpPr>
          <p:cNvPr id="3" name="Title 1"/>
          <p:cNvSpPr txBox="1">
            <a:spLocks/>
          </p:cNvSpPr>
          <p:nvPr/>
        </p:nvSpPr>
        <p:spPr>
          <a:xfrm>
            <a:off x="623392" y="525716"/>
            <a:ext cx="7920440" cy="980792"/>
          </a:xfrm>
          <a:prstGeom prst="rect">
            <a:avLst/>
          </a:prstGeom>
        </p:spPr>
        <p:txBody>
          <a:bodyPr/>
          <a:lstStyle>
            <a:lvl1pPr algn="l" defTabSz="914364" rtl="0" eaLnBrk="1" latinLnBrk="0" hangingPunct="1">
              <a:spcBef>
                <a:spcPct val="0"/>
              </a:spcBef>
              <a:buNone/>
              <a:defRPr sz="1800" b="1" kern="1200">
                <a:solidFill>
                  <a:schemeClr val="tx1"/>
                </a:solidFill>
                <a:latin typeface="+mj-lt"/>
                <a:ea typeface="+mj-ea"/>
                <a:cs typeface="+mj-cs"/>
              </a:defRPr>
            </a:lvl1pPr>
          </a:lstStyle>
          <a:p>
            <a:r>
              <a:rPr lang="en-GB" sz="2000" dirty="0"/>
              <a:t>Freddy Thiel</a:t>
            </a:r>
          </a:p>
        </p:txBody>
      </p:sp>
      <p:sp>
        <p:nvSpPr>
          <p:cNvPr id="4" name="Content Placeholder 2"/>
          <p:cNvSpPr txBox="1">
            <a:spLocks/>
          </p:cNvSpPr>
          <p:nvPr/>
        </p:nvSpPr>
        <p:spPr>
          <a:xfrm>
            <a:off x="623620" y="1458030"/>
            <a:ext cx="4248473" cy="3869932"/>
          </a:xfrm>
          <a:prstGeom prst="rect">
            <a:avLst/>
          </a:prstGeom>
        </p:spPr>
        <p:txBody>
          <a:bodyPr/>
          <a:lstStyle>
            <a:lvl1pPr marL="265102" indent="-265102"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1pPr>
            <a:lvl2pPr marL="539729" indent="-274627"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5315" indent="-355586"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3pPr>
            <a:lvl4pPr marL="1162004" indent="-266690"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4pPr>
            <a:lvl5pPr marL="1435044" indent="-273039" algn="l" defTabSz="914364" rtl="0" eaLnBrk="1" latinLnBrk="0" hangingPunct="1">
              <a:spcBef>
                <a:spcPts val="1000"/>
              </a:spcBef>
              <a:buFont typeface="Arial" pitchFamily="34" charset="0"/>
              <a:buChar char="–"/>
              <a:defRPr sz="1800" kern="1200">
                <a:solidFill>
                  <a:schemeClr val="tx1"/>
                </a:solidFill>
                <a:latin typeface="+mn-lt"/>
                <a:ea typeface="+mn-ea"/>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European Patent Attorney</a:t>
            </a:r>
          </a:p>
          <a:p>
            <a:r>
              <a:rPr lang="fr-FR" dirty="0"/>
              <a:t>13 </a:t>
            </a:r>
            <a:r>
              <a:rPr lang="fr-FR" dirty="0" err="1"/>
              <a:t>years</a:t>
            </a:r>
            <a:r>
              <a:rPr lang="fr-FR" dirty="0"/>
              <a:t> in-house, </a:t>
            </a:r>
            <a:r>
              <a:rPr lang="fr-FR" dirty="0" err="1"/>
              <a:t>including</a:t>
            </a:r>
            <a:r>
              <a:rPr lang="fr-FR" dirty="0"/>
              <a:t> 10 </a:t>
            </a:r>
            <a:r>
              <a:rPr lang="fr-FR" dirty="0" err="1"/>
              <a:t>years</a:t>
            </a:r>
            <a:r>
              <a:rPr lang="fr-FR" dirty="0"/>
              <a:t> at Orange </a:t>
            </a:r>
            <a:r>
              <a:rPr lang="fr-FR" dirty="0" err="1"/>
              <a:t>harvesting</a:t>
            </a:r>
            <a:r>
              <a:rPr lang="fr-FR" dirty="0"/>
              <a:t> inventions for the </a:t>
            </a:r>
            <a:r>
              <a:rPr lang="fr-FR" dirty="0" err="1"/>
              <a:t>company’s</a:t>
            </a:r>
            <a:r>
              <a:rPr lang="fr-FR" dirty="0"/>
              <a:t> international </a:t>
            </a:r>
            <a:r>
              <a:rPr lang="fr-FR" dirty="0" err="1"/>
              <a:t>labs</a:t>
            </a:r>
            <a:endParaRPr lang="fr-FR" dirty="0"/>
          </a:p>
          <a:p>
            <a:r>
              <a:rPr lang="fr-FR" dirty="0" err="1"/>
              <a:t>Heading</a:t>
            </a:r>
            <a:r>
              <a:rPr lang="fr-FR" dirty="0"/>
              <a:t> K&amp;S liaison office in the Bay area</a:t>
            </a:r>
            <a:endParaRPr lang="en-GB" dirty="0"/>
          </a:p>
          <a:p>
            <a:r>
              <a:rPr lang="en-GB" dirty="0"/>
              <a:t>Specialist technical areas:</a:t>
            </a:r>
            <a:r>
              <a:rPr lang="en-US" dirty="0"/>
              <a:t> </a:t>
            </a:r>
          </a:p>
          <a:p>
            <a:pPr marL="0" indent="0">
              <a:buNone/>
            </a:pPr>
            <a:r>
              <a:rPr lang="en-GB" dirty="0"/>
              <a:t>IT &amp; software | Mechanical products | GUI | Telecommunications | Capturing odd inventions | Inventor mentoring </a:t>
            </a:r>
            <a:endParaRPr lang="en-US" dirty="0"/>
          </a:p>
        </p:txBody>
      </p:sp>
      <p:sp>
        <p:nvSpPr>
          <p:cNvPr id="5" name="Slide Number Placeholder 4"/>
          <p:cNvSpPr txBox="1">
            <a:spLocks/>
          </p:cNvSpPr>
          <p:nvPr/>
        </p:nvSpPr>
        <p:spPr>
          <a:xfrm>
            <a:off x="7910400" y="514800"/>
            <a:ext cx="2133600" cy="216000"/>
          </a:xfrm>
          <a:prstGeom prst="rect">
            <a:avLst/>
          </a:prstGeom>
        </p:spPr>
        <p:txBody>
          <a:bodyPr vert="horz" lIns="0" tIns="0" rIns="0" bIns="0" rtlCol="0" anchor="t" anchorCtr="0"/>
          <a:lstStyle>
            <a:defPPr>
              <a:defRPr lang="en-US"/>
            </a:defPPr>
            <a:lvl1pPr marL="0" algn="r" defTabSz="914364" rtl="0" eaLnBrk="1" latinLnBrk="0" hangingPunct="1">
              <a:defRPr sz="9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6" algn="l" defTabSz="914364" rtl="0" eaLnBrk="1" latinLnBrk="0" hangingPunct="1">
              <a:defRPr sz="1800" kern="1200">
                <a:solidFill>
                  <a:schemeClr val="tx1"/>
                </a:solidFill>
                <a:latin typeface="+mn-lt"/>
                <a:ea typeface="+mn-ea"/>
                <a:cs typeface="+mn-cs"/>
              </a:defRPr>
            </a:lvl4pPr>
            <a:lvl5pPr marL="1828728"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2" algn="l" defTabSz="914364" rtl="0" eaLnBrk="1" latinLnBrk="0" hangingPunct="1">
              <a:defRPr sz="1800" kern="1200">
                <a:solidFill>
                  <a:schemeClr val="tx1"/>
                </a:solidFill>
                <a:latin typeface="+mn-lt"/>
                <a:ea typeface="+mn-ea"/>
                <a:cs typeface="+mn-cs"/>
              </a:defRPr>
            </a:lvl7pPr>
            <a:lvl8pPr marL="3200274" algn="l" defTabSz="914364" rtl="0" eaLnBrk="1" latinLnBrk="0" hangingPunct="1">
              <a:defRPr sz="1800" kern="1200">
                <a:solidFill>
                  <a:schemeClr val="tx1"/>
                </a:solidFill>
                <a:latin typeface="+mn-lt"/>
                <a:ea typeface="+mn-ea"/>
                <a:cs typeface="+mn-cs"/>
              </a:defRPr>
            </a:lvl8pPr>
            <a:lvl9pPr marL="3657456" algn="l" defTabSz="914364" rtl="0" eaLnBrk="1" latinLnBrk="0" hangingPunct="1">
              <a:defRPr sz="1800" kern="1200">
                <a:solidFill>
                  <a:schemeClr val="tx1"/>
                </a:solidFill>
                <a:latin typeface="+mn-lt"/>
                <a:ea typeface="+mn-ea"/>
                <a:cs typeface="+mn-cs"/>
              </a:defRPr>
            </a:lvl9pPr>
          </a:lstStyle>
          <a:p>
            <a:fld id="{7B6A8C43-FC40-4CA5-B06B-422771E59083}" type="slidenum">
              <a:rPr lang="en-GB"/>
              <a:pPr/>
              <a:t>2</a:t>
            </a:fld>
            <a:endParaRPr lang="en-GB" dirty="0"/>
          </a:p>
        </p:txBody>
      </p:sp>
      <p:cxnSp>
        <p:nvCxnSpPr>
          <p:cNvPr id="7" name="Straight Connector 6">
            <a:extLst>
              <a:ext uri="{FF2B5EF4-FFF2-40B4-BE49-F238E27FC236}">
                <a16:creationId xmlns:a16="http://schemas.microsoft.com/office/drawing/2014/main" id="{9A26DA09-728E-4C58-8E43-CADB73A8040C}"/>
              </a:ext>
            </a:extLst>
          </p:cNvPr>
          <p:cNvCxnSpPr>
            <a:cxnSpLocks/>
          </p:cNvCxnSpPr>
          <p:nvPr/>
        </p:nvCxnSpPr>
        <p:spPr>
          <a:xfrm>
            <a:off x="6608602"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3D309A82-0101-45F7-B408-36E52E0A7562}"/>
              </a:ext>
            </a:extLst>
          </p:cNvPr>
          <p:cNvSpPr/>
          <p:nvPr/>
        </p:nvSpPr>
        <p:spPr>
          <a:xfrm rot="5400000">
            <a:off x="-80916" y="557588"/>
            <a:ext cx="539440" cy="377608"/>
          </a:xfrm>
          <a:prstGeom prst="triangle">
            <a:avLst/>
          </a:prstGeom>
          <a:solidFill>
            <a:srgbClr val="90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erson wearing a blue shirt&#10;&#10;Description generated with high confidence">
            <a:extLst>
              <a:ext uri="{FF2B5EF4-FFF2-40B4-BE49-F238E27FC236}">
                <a16:creationId xmlns:a16="http://schemas.microsoft.com/office/drawing/2014/main" id="{8E629B98-C971-4C13-AC67-2690CDEB7404}"/>
              </a:ext>
            </a:extLst>
          </p:cNvPr>
          <p:cNvPicPr>
            <a:picLocks noChangeAspect="1"/>
          </p:cNvPicPr>
          <p:nvPr/>
        </p:nvPicPr>
        <p:blipFill rotWithShape="1">
          <a:blip r:embed="rId3">
            <a:extLst>
              <a:ext uri="{28A0092B-C50C-407E-A947-70E740481C1C}">
                <a14:useLocalDpi xmlns:a14="http://schemas.microsoft.com/office/drawing/2010/main" val="0"/>
              </a:ext>
            </a:extLst>
          </a:blip>
          <a:srcRect l="14767" r="6168"/>
          <a:stretch/>
        </p:blipFill>
        <p:spPr>
          <a:xfrm>
            <a:off x="6650408" y="-8150"/>
            <a:ext cx="5532088" cy="6866150"/>
          </a:xfrm>
          <a:prstGeom prst="rect">
            <a:avLst/>
          </a:prstGeom>
        </p:spPr>
      </p:pic>
    </p:spTree>
    <p:extLst>
      <p:ext uri="{BB962C8B-B14F-4D97-AF65-F5344CB8AC3E}">
        <p14:creationId xmlns:p14="http://schemas.microsoft.com/office/powerpoint/2010/main" val="413888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82EA8D-7BCE-4747-B8D9-55CF55C62552}"/>
              </a:ext>
            </a:extLst>
          </p:cNvPr>
          <p:cNvSpPr>
            <a:spLocks noGrp="1"/>
          </p:cNvSpPr>
          <p:nvPr>
            <p:ph type="sldNum" sz="quarter" idx="16"/>
          </p:nvPr>
        </p:nvSpPr>
        <p:spPr/>
        <p:txBody>
          <a:bodyPr/>
          <a:lstStyle/>
          <a:p>
            <a:pPr>
              <a:defRPr/>
            </a:pPr>
            <a:fld id="{55471C7D-2B78-49C2-8AE1-323A60836609}" type="slidenum">
              <a:rPr lang="en-GB" smtClean="0"/>
              <a:pPr>
                <a:defRPr/>
              </a:pPr>
              <a:t>3</a:t>
            </a:fld>
            <a:endParaRPr lang="en-GB" dirty="0"/>
          </a:p>
        </p:txBody>
      </p:sp>
      <p:sp>
        <p:nvSpPr>
          <p:cNvPr id="6" name="Title 1">
            <a:extLst>
              <a:ext uri="{FF2B5EF4-FFF2-40B4-BE49-F238E27FC236}">
                <a16:creationId xmlns:a16="http://schemas.microsoft.com/office/drawing/2014/main" id="{0D7CDA67-2C45-4D31-BEA1-DB0C8A69889C}"/>
              </a:ext>
            </a:extLst>
          </p:cNvPr>
          <p:cNvSpPr>
            <a:spLocks noGrp="1"/>
          </p:cNvSpPr>
          <p:nvPr>
            <p:ph type="title"/>
          </p:nvPr>
        </p:nvSpPr>
        <p:spPr>
          <a:xfrm>
            <a:off x="622863" y="325234"/>
            <a:ext cx="10543117" cy="981075"/>
          </a:xfrm>
        </p:spPr>
        <p:txBody>
          <a:bodyPr/>
          <a:lstStyle/>
          <a:p>
            <a:r>
              <a:rPr lang="en-GB" dirty="0"/>
              <a:t>CII Inventions – Two step Approach</a:t>
            </a:r>
          </a:p>
        </p:txBody>
      </p:sp>
      <p:sp>
        <p:nvSpPr>
          <p:cNvPr id="10" name="Text Placeholder 2">
            <a:extLst>
              <a:ext uri="{FF2B5EF4-FFF2-40B4-BE49-F238E27FC236}">
                <a16:creationId xmlns:a16="http://schemas.microsoft.com/office/drawing/2014/main" id="{1EEBFDA8-06DA-42C9-87FC-BC45963B01F8}"/>
              </a:ext>
            </a:extLst>
          </p:cNvPr>
          <p:cNvSpPr txBox="1">
            <a:spLocks/>
          </p:cNvSpPr>
          <p:nvPr/>
        </p:nvSpPr>
        <p:spPr>
          <a:xfrm>
            <a:off x="648007" y="908720"/>
            <a:ext cx="10543116" cy="5086806"/>
          </a:xfrm>
          <a:prstGeom prst="rect">
            <a:avLst/>
          </a:prstGeom>
        </p:spPr>
        <p:txBody>
          <a:bodyPr/>
          <a:lstStyle>
            <a:lvl1pPr marL="263525" indent="-263525"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1pPr>
            <a:lvl2pPr marL="538163" indent="-273050"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2pPr>
            <a:lvl3pPr marL="893763" indent="-3540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3pPr>
            <a:lvl4pPr marL="1160463" indent="-2651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4pPr>
            <a:lvl5pPr marL="1433513" indent="-27146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b="1" dirty="0">
                <a:solidFill>
                  <a:schemeClr val="accent1"/>
                </a:solidFill>
              </a:rPr>
              <a:t>1st step: Exclusions </a:t>
            </a:r>
            <a:r>
              <a:rPr lang="en-GB" sz="2200" dirty="0">
                <a:solidFill>
                  <a:schemeClr val="accent1"/>
                </a:solidFill>
              </a:rPr>
              <a:t>(</a:t>
            </a:r>
            <a:r>
              <a:rPr lang="en-GB" sz="2200" b="1" dirty="0">
                <a:solidFill>
                  <a:schemeClr val="accent1"/>
                </a:solidFill>
              </a:rPr>
              <a:t>Art. 52, Rule 42, 43 EPC</a:t>
            </a:r>
            <a:r>
              <a:rPr lang="en-GB" sz="2200" dirty="0">
                <a:solidFill>
                  <a:schemeClr val="accent1"/>
                </a:solidFill>
              </a:rPr>
              <a:t>)</a:t>
            </a:r>
          </a:p>
          <a:p>
            <a:pPr marL="0" indent="0">
              <a:buNone/>
            </a:pPr>
            <a:br>
              <a:rPr lang="en-GB" sz="2200" dirty="0">
                <a:solidFill>
                  <a:schemeClr val="accent1"/>
                </a:solidFill>
              </a:rPr>
            </a:br>
            <a:r>
              <a:rPr lang="en-GB" sz="2200" dirty="0"/>
              <a:t>The claimed subject-matter must have a </a:t>
            </a:r>
            <a:r>
              <a:rPr lang="en-GB" sz="2200" b="1" dirty="0">
                <a:solidFill>
                  <a:schemeClr val="accent1"/>
                </a:solidFill>
                <a:cs typeface="Arial" charset="0"/>
              </a:rPr>
              <a:t>technical character</a:t>
            </a:r>
            <a:r>
              <a:rPr lang="en-GB" sz="2200" dirty="0"/>
              <a:t>. But claims may contain a mix of technical and non-technical features. The non-technical features are the features which </a:t>
            </a:r>
            <a:r>
              <a:rPr lang="en-GB" sz="2200" dirty="0">
                <a:solidFill>
                  <a:schemeClr val="accent1"/>
                </a:solidFill>
              </a:rPr>
              <a:t>in isolation </a:t>
            </a:r>
            <a:r>
              <a:rPr lang="en-GB" sz="2200" dirty="0"/>
              <a:t>are directed to non-patentable subject matter.</a:t>
            </a:r>
          </a:p>
          <a:p>
            <a:endParaRPr lang="en-GB" sz="2200" dirty="0"/>
          </a:p>
          <a:p>
            <a:pPr marL="0" indent="0">
              <a:buNone/>
            </a:pPr>
            <a:r>
              <a:rPr lang="en-GB" sz="2200" b="1" dirty="0">
                <a:solidFill>
                  <a:schemeClr val="accent1"/>
                </a:solidFill>
              </a:rPr>
              <a:t>2nd step: Inventive Step </a:t>
            </a:r>
            <a:r>
              <a:rPr lang="en-GB" sz="2200" dirty="0">
                <a:solidFill>
                  <a:schemeClr val="accent1"/>
                </a:solidFill>
              </a:rPr>
              <a:t>(</a:t>
            </a:r>
            <a:r>
              <a:rPr lang="en-GB" sz="2200" b="1" dirty="0">
                <a:solidFill>
                  <a:schemeClr val="accent1"/>
                </a:solidFill>
              </a:rPr>
              <a:t>Art. 54, 56 EPC</a:t>
            </a:r>
            <a:r>
              <a:rPr lang="en-GB" sz="2200" dirty="0">
                <a:solidFill>
                  <a:schemeClr val="accent1"/>
                </a:solidFill>
              </a:rPr>
              <a:t>)</a:t>
            </a:r>
            <a:br>
              <a:rPr lang="en-GB" sz="2200" dirty="0">
                <a:solidFill>
                  <a:schemeClr val="accent1"/>
                </a:solidFill>
              </a:rPr>
            </a:br>
            <a:endParaRPr lang="en-GB" sz="2200" dirty="0">
              <a:solidFill>
                <a:schemeClr val="accent1"/>
              </a:solidFill>
            </a:endParaRPr>
          </a:p>
          <a:p>
            <a:pPr marL="0" indent="0">
              <a:buNone/>
            </a:pPr>
            <a:r>
              <a:rPr lang="en-GB" sz="2200" dirty="0"/>
              <a:t>The presence of an inventive step may only be supported by those features of the claimed invention, </a:t>
            </a:r>
            <a:r>
              <a:rPr lang="en-GB" sz="2200" b="1" dirty="0">
                <a:solidFill>
                  <a:schemeClr val="accent1"/>
                </a:solidFill>
              </a:rPr>
              <a:t>assessed as a whole</a:t>
            </a:r>
            <a:r>
              <a:rPr lang="en-GB" sz="2200" dirty="0"/>
              <a:t>, which contribute </a:t>
            </a:r>
            <a:r>
              <a:rPr lang="en-GB" sz="2200" b="1" dirty="0">
                <a:solidFill>
                  <a:schemeClr val="accent1"/>
                </a:solidFill>
              </a:rPr>
              <a:t>technical character</a:t>
            </a:r>
            <a:r>
              <a:rPr lang="en-GB" sz="2200" dirty="0"/>
              <a:t>, i.e. those feature which contribute to the solution of a </a:t>
            </a:r>
            <a:r>
              <a:rPr lang="en-GB" sz="2200" b="1" dirty="0">
                <a:solidFill>
                  <a:schemeClr val="accent1"/>
                </a:solidFill>
                <a:cs typeface="Arial" charset="0"/>
              </a:rPr>
              <a:t>technical problem </a:t>
            </a:r>
            <a:r>
              <a:rPr lang="en-GB" sz="2200" dirty="0"/>
              <a:t>by providing a </a:t>
            </a:r>
            <a:r>
              <a:rPr lang="en-GB" sz="2200" b="1" dirty="0">
                <a:solidFill>
                  <a:schemeClr val="accent1"/>
                </a:solidFill>
                <a:cs typeface="Arial" charset="0"/>
              </a:rPr>
              <a:t>technical contribution</a:t>
            </a:r>
            <a:r>
              <a:rPr lang="en-GB" sz="2200" dirty="0"/>
              <a:t>. </a:t>
            </a:r>
          </a:p>
          <a:p>
            <a:pPr marL="0" indent="0">
              <a:buNone/>
            </a:pPr>
            <a:r>
              <a:rPr lang="en-GB" sz="2200" dirty="0"/>
              <a:t>There must be a non-obvious</a:t>
            </a:r>
            <a:r>
              <a:rPr lang="en-GB" sz="2200" dirty="0">
                <a:solidFill>
                  <a:srgbClr val="C02019"/>
                </a:solidFill>
                <a:cs typeface="Arial" charset="0"/>
              </a:rPr>
              <a:t> </a:t>
            </a:r>
            <a:r>
              <a:rPr lang="en-GB" sz="2200" b="1" dirty="0">
                <a:solidFill>
                  <a:schemeClr val="accent1"/>
                </a:solidFill>
                <a:cs typeface="Arial" charset="0"/>
              </a:rPr>
              <a:t>technical </a:t>
            </a:r>
            <a:r>
              <a:rPr lang="en-GB" sz="2200" b="1" dirty="0">
                <a:solidFill>
                  <a:schemeClr val="accent1"/>
                </a:solidFill>
              </a:rPr>
              <a:t>contribution </a:t>
            </a:r>
            <a:r>
              <a:rPr lang="en-GB" sz="2200" dirty="0"/>
              <a:t>over the prior art.</a:t>
            </a:r>
          </a:p>
          <a:p>
            <a:pPr marL="0" indent="0">
              <a:buFont typeface="Arial" panose="020B0604020202020204" pitchFamily="34" charset="0"/>
              <a:buNone/>
            </a:pPr>
            <a:endParaRPr lang="en-GB" b="1" dirty="0"/>
          </a:p>
        </p:txBody>
      </p:sp>
      <p:sp>
        <p:nvSpPr>
          <p:cNvPr id="11" name="Oval 10">
            <a:extLst>
              <a:ext uri="{FF2B5EF4-FFF2-40B4-BE49-F238E27FC236}">
                <a16:creationId xmlns:a16="http://schemas.microsoft.com/office/drawing/2014/main" id="{EB5F79F6-D4E5-4861-85EB-DBE04CDF14DC}"/>
              </a:ext>
            </a:extLst>
          </p:cNvPr>
          <p:cNvSpPr/>
          <p:nvPr/>
        </p:nvSpPr>
        <p:spPr>
          <a:xfrm>
            <a:off x="9048328" y="908720"/>
            <a:ext cx="16561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Easy</a:t>
            </a:r>
            <a:r>
              <a:rPr lang="fr-FR" dirty="0"/>
              <a:t>!</a:t>
            </a:r>
            <a:endParaRPr lang="en-US" dirty="0"/>
          </a:p>
        </p:txBody>
      </p:sp>
      <p:sp>
        <p:nvSpPr>
          <p:cNvPr id="12" name="Oval 11">
            <a:extLst>
              <a:ext uri="{FF2B5EF4-FFF2-40B4-BE49-F238E27FC236}">
                <a16:creationId xmlns:a16="http://schemas.microsoft.com/office/drawing/2014/main" id="{07FD22C0-E8C4-4BA2-87CD-3AE349C8C66C}"/>
              </a:ext>
            </a:extLst>
          </p:cNvPr>
          <p:cNvSpPr/>
          <p:nvPr/>
        </p:nvSpPr>
        <p:spPr>
          <a:xfrm>
            <a:off x="9081943" y="3068960"/>
            <a:ext cx="16561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Not </a:t>
            </a:r>
            <a:r>
              <a:rPr lang="fr-FR" dirty="0" err="1"/>
              <a:t>so</a:t>
            </a:r>
            <a:r>
              <a:rPr lang="fr-FR" dirty="0"/>
              <a:t> </a:t>
            </a:r>
            <a:r>
              <a:rPr lang="fr-FR" dirty="0" err="1"/>
              <a:t>easy</a:t>
            </a:r>
            <a:r>
              <a:rPr lang="fr-FR" dirty="0"/>
              <a:t>!</a:t>
            </a:r>
            <a:endParaRPr lang="en-US" dirty="0"/>
          </a:p>
        </p:txBody>
      </p:sp>
    </p:spTree>
    <p:extLst>
      <p:ext uri="{BB962C8B-B14F-4D97-AF65-F5344CB8AC3E}">
        <p14:creationId xmlns:p14="http://schemas.microsoft.com/office/powerpoint/2010/main" val="108530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82EA8D-7BCE-4747-B8D9-55CF55C62552}"/>
              </a:ext>
            </a:extLst>
          </p:cNvPr>
          <p:cNvSpPr>
            <a:spLocks noGrp="1"/>
          </p:cNvSpPr>
          <p:nvPr>
            <p:ph type="sldNum" sz="quarter" idx="16"/>
          </p:nvPr>
        </p:nvSpPr>
        <p:spPr/>
        <p:txBody>
          <a:bodyPr/>
          <a:lstStyle/>
          <a:p>
            <a:pPr>
              <a:defRPr/>
            </a:pPr>
            <a:fld id="{55471C7D-2B78-49C2-8AE1-323A60836609}" type="slidenum">
              <a:rPr lang="en-GB" smtClean="0"/>
              <a:pPr>
                <a:defRPr/>
              </a:pPr>
              <a:t>4</a:t>
            </a:fld>
            <a:endParaRPr lang="en-GB" dirty="0"/>
          </a:p>
        </p:txBody>
      </p:sp>
      <p:sp>
        <p:nvSpPr>
          <p:cNvPr id="6" name="Title 1">
            <a:extLst>
              <a:ext uri="{FF2B5EF4-FFF2-40B4-BE49-F238E27FC236}">
                <a16:creationId xmlns:a16="http://schemas.microsoft.com/office/drawing/2014/main" id="{0D7CDA67-2C45-4D31-BEA1-DB0C8A69889C}"/>
              </a:ext>
            </a:extLst>
          </p:cNvPr>
          <p:cNvSpPr>
            <a:spLocks noGrp="1"/>
          </p:cNvSpPr>
          <p:nvPr>
            <p:ph type="title"/>
          </p:nvPr>
        </p:nvSpPr>
        <p:spPr>
          <a:xfrm>
            <a:off x="622863" y="325234"/>
            <a:ext cx="10543117" cy="981075"/>
          </a:xfrm>
        </p:spPr>
        <p:txBody>
          <a:bodyPr/>
          <a:lstStyle/>
          <a:p>
            <a:r>
              <a:rPr lang="en-GB" dirty="0"/>
              <a:t>CII “Mixed Type” Inventions – The First step</a:t>
            </a:r>
          </a:p>
        </p:txBody>
      </p:sp>
      <p:sp>
        <p:nvSpPr>
          <p:cNvPr id="10" name="Text Placeholder 2">
            <a:extLst>
              <a:ext uri="{FF2B5EF4-FFF2-40B4-BE49-F238E27FC236}">
                <a16:creationId xmlns:a16="http://schemas.microsoft.com/office/drawing/2014/main" id="{1EEBFDA8-06DA-42C9-87FC-BC45963B01F8}"/>
              </a:ext>
            </a:extLst>
          </p:cNvPr>
          <p:cNvSpPr txBox="1">
            <a:spLocks/>
          </p:cNvSpPr>
          <p:nvPr/>
        </p:nvSpPr>
        <p:spPr>
          <a:xfrm>
            <a:off x="648007" y="980728"/>
            <a:ext cx="10543116" cy="5086806"/>
          </a:xfrm>
          <a:prstGeom prst="rect">
            <a:avLst/>
          </a:prstGeom>
        </p:spPr>
        <p:txBody>
          <a:bodyPr/>
          <a:lstStyle>
            <a:lvl1pPr marL="263525" indent="-263525"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1pPr>
            <a:lvl2pPr marL="538163" indent="-273050"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2pPr>
            <a:lvl3pPr marL="893763" indent="-3540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3pPr>
            <a:lvl4pPr marL="1160463" indent="-2651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4pPr>
            <a:lvl5pPr marL="1433513" indent="-27146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a:solidFill>
                  <a:schemeClr val="accent1"/>
                </a:solidFill>
              </a:rPr>
              <a:t>Article 52(2) EPC</a:t>
            </a:r>
            <a:endParaRPr lang="en-GB" sz="2400" dirty="0">
              <a:solidFill>
                <a:schemeClr val="accent1"/>
              </a:solidFill>
            </a:endParaRPr>
          </a:p>
          <a:p>
            <a:pPr marL="0" indent="0">
              <a:buNone/>
            </a:pPr>
            <a:r>
              <a:rPr lang="en-GB" altLang="en-US" sz="2400" dirty="0">
                <a:latin typeface="Arial" charset="0"/>
                <a:cs typeface="Arial" charset="0"/>
              </a:rPr>
              <a:t>The following in particular shall not be regarded as patentable inventions within the meaning of paragraph 1</a:t>
            </a:r>
            <a:endParaRPr lang="en-GB" sz="2400" dirty="0"/>
          </a:p>
          <a:p>
            <a:pPr marL="0" indent="0">
              <a:buFont typeface="Arial" panose="020B0604020202020204" pitchFamily="34" charset="0"/>
              <a:buNone/>
            </a:pPr>
            <a:endParaRPr lang="en-GB" b="1" dirty="0"/>
          </a:p>
        </p:txBody>
      </p:sp>
      <p:sp>
        <p:nvSpPr>
          <p:cNvPr id="7" name="Text Box 6">
            <a:extLst>
              <a:ext uri="{FF2B5EF4-FFF2-40B4-BE49-F238E27FC236}">
                <a16:creationId xmlns:a16="http://schemas.microsoft.com/office/drawing/2014/main" id="{2B743FC0-6C38-4065-8C24-DD5FAB5A11CC}"/>
              </a:ext>
            </a:extLst>
          </p:cNvPr>
          <p:cNvSpPr txBox="1">
            <a:spLocks noChangeArrowheads="1"/>
          </p:cNvSpPr>
          <p:nvPr/>
        </p:nvSpPr>
        <p:spPr bwMode="auto">
          <a:xfrm>
            <a:off x="951604" y="2420888"/>
            <a:ext cx="8312748" cy="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8" tIns="45695" rIns="91388" bIns="45695">
            <a:spAutoFit/>
          </a:bodyPr>
          <a:lstStyle>
            <a:lvl1pPr algn="l" eaLnBrk="0" hangingPunct="0">
              <a:spcBef>
                <a:spcPct val="20000"/>
              </a:spcBef>
              <a:buChar char="•"/>
              <a:defRPr sz="2200">
                <a:solidFill>
                  <a:srgbClr val="404B56"/>
                </a:solidFill>
                <a:latin typeface="Arial" charset="0"/>
              </a:defRPr>
            </a:lvl1pPr>
            <a:lvl2pPr marL="742950" indent="-285750" algn="l" eaLnBrk="0" hangingPunct="0">
              <a:spcBef>
                <a:spcPct val="20000"/>
              </a:spcBef>
              <a:buChar char="–"/>
              <a:defRPr sz="2200">
                <a:solidFill>
                  <a:srgbClr val="404B56"/>
                </a:solidFill>
                <a:latin typeface="Arial" charset="0"/>
              </a:defRPr>
            </a:lvl2pPr>
            <a:lvl3pPr marL="1143000" indent="-228600" algn="l" eaLnBrk="0" hangingPunct="0">
              <a:spcBef>
                <a:spcPct val="20000"/>
              </a:spcBef>
              <a:buChar char="•"/>
              <a:defRPr sz="2200">
                <a:solidFill>
                  <a:srgbClr val="404B56"/>
                </a:solidFill>
                <a:latin typeface="Arial" charset="0"/>
              </a:defRPr>
            </a:lvl3pPr>
            <a:lvl4pPr marL="1600200" indent="-228600" algn="l" eaLnBrk="0" hangingPunct="0">
              <a:spcBef>
                <a:spcPct val="20000"/>
              </a:spcBef>
              <a:buChar char="–"/>
              <a:defRPr sz="2200">
                <a:solidFill>
                  <a:srgbClr val="404B56"/>
                </a:solidFill>
                <a:latin typeface="Arial" charset="0"/>
              </a:defRPr>
            </a:lvl4pPr>
            <a:lvl5pPr marL="2057400" indent="-228600" algn="l" eaLnBrk="0" hangingPunct="0">
              <a:spcBef>
                <a:spcPct val="20000"/>
              </a:spcBef>
              <a:buChar char="»"/>
              <a:defRPr sz="2200">
                <a:solidFill>
                  <a:srgbClr val="404B56"/>
                </a:solidFill>
                <a:latin typeface="Arial" charset="0"/>
              </a:defRPr>
            </a:lvl5pPr>
            <a:lvl6pPr marL="2514600" indent="-228600" eaLnBrk="0" fontAlgn="base" hangingPunct="0">
              <a:spcBef>
                <a:spcPct val="20000"/>
              </a:spcBef>
              <a:spcAft>
                <a:spcPct val="0"/>
              </a:spcAft>
              <a:buChar char="»"/>
              <a:defRPr sz="2200">
                <a:solidFill>
                  <a:srgbClr val="404B56"/>
                </a:solidFill>
                <a:latin typeface="Arial" charset="0"/>
              </a:defRPr>
            </a:lvl6pPr>
            <a:lvl7pPr marL="2971800" indent="-228600" eaLnBrk="0" fontAlgn="base" hangingPunct="0">
              <a:spcBef>
                <a:spcPct val="20000"/>
              </a:spcBef>
              <a:spcAft>
                <a:spcPct val="0"/>
              </a:spcAft>
              <a:buChar char="»"/>
              <a:defRPr sz="2200">
                <a:solidFill>
                  <a:srgbClr val="404B56"/>
                </a:solidFill>
                <a:latin typeface="Arial" charset="0"/>
              </a:defRPr>
            </a:lvl7pPr>
            <a:lvl8pPr marL="3429000" indent="-228600" eaLnBrk="0" fontAlgn="base" hangingPunct="0">
              <a:spcBef>
                <a:spcPct val="20000"/>
              </a:spcBef>
              <a:spcAft>
                <a:spcPct val="0"/>
              </a:spcAft>
              <a:buChar char="»"/>
              <a:defRPr sz="2200">
                <a:solidFill>
                  <a:srgbClr val="404B56"/>
                </a:solidFill>
                <a:latin typeface="Arial" charset="0"/>
              </a:defRPr>
            </a:lvl8pPr>
            <a:lvl9pPr marL="3886200" indent="-228600" eaLnBrk="0" fontAlgn="base" hangingPunct="0">
              <a:spcBef>
                <a:spcPct val="20000"/>
              </a:spcBef>
              <a:spcAft>
                <a:spcPct val="0"/>
              </a:spcAft>
              <a:buChar char="»"/>
              <a:defRPr sz="2200">
                <a:solidFill>
                  <a:srgbClr val="404B56"/>
                </a:solidFill>
                <a:latin typeface="Arial" charset="0"/>
              </a:defRPr>
            </a:lvl9pPr>
          </a:lstStyle>
          <a:p>
            <a:pPr eaLnBrk="1" hangingPunct="1">
              <a:spcBef>
                <a:spcPct val="0"/>
              </a:spcBef>
              <a:buFontTx/>
              <a:buNone/>
            </a:pPr>
            <a:r>
              <a:rPr lang="en-GB" altLang="en-US" dirty="0">
                <a:solidFill>
                  <a:schemeClr val="tx1"/>
                </a:solidFill>
                <a:cs typeface="Arial" charset="0"/>
              </a:rPr>
              <a:t>a)</a:t>
            </a:r>
            <a:r>
              <a:rPr lang="en-GB" altLang="en-US" b="0" dirty="0">
                <a:solidFill>
                  <a:schemeClr val="tx1"/>
                </a:solidFill>
                <a:cs typeface="Arial" charset="0"/>
              </a:rPr>
              <a:t>	discoveries, scientific theories and mathematical methods</a:t>
            </a:r>
          </a:p>
        </p:txBody>
      </p:sp>
      <p:sp>
        <p:nvSpPr>
          <p:cNvPr id="8" name="Text Box 7">
            <a:extLst>
              <a:ext uri="{FF2B5EF4-FFF2-40B4-BE49-F238E27FC236}">
                <a16:creationId xmlns:a16="http://schemas.microsoft.com/office/drawing/2014/main" id="{D6F9AD5F-7A48-4906-B8D9-B6977D4CA89D}"/>
              </a:ext>
            </a:extLst>
          </p:cNvPr>
          <p:cNvSpPr txBox="1">
            <a:spLocks noChangeArrowheads="1"/>
          </p:cNvSpPr>
          <p:nvPr/>
        </p:nvSpPr>
        <p:spPr bwMode="auto">
          <a:xfrm>
            <a:off x="951609" y="2852788"/>
            <a:ext cx="3462061" cy="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8" tIns="45695" rIns="91388" bIns="45695">
            <a:spAutoFit/>
          </a:bodyPr>
          <a:lstStyle>
            <a:lvl1pPr algn="l" eaLnBrk="0" hangingPunct="0">
              <a:spcBef>
                <a:spcPct val="20000"/>
              </a:spcBef>
              <a:buChar char="•"/>
              <a:defRPr sz="2200">
                <a:solidFill>
                  <a:srgbClr val="404B56"/>
                </a:solidFill>
                <a:latin typeface="Arial" charset="0"/>
              </a:defRPr>
            </a:lvl1pPr>
            <a:lvl2pPr marL="742950" indent="-285750" algn="l" eaLnBrk="0" hangingPunct="0">
              <a:spcBef>
                <a:spcPct val="20000"/>
              </a:spcBef>
              <a:buChar char="–"/>
              <a:defRPr sz="2200">
                <a:solidFill>
                  <a:srgbClr val="404B56"/>
                </a:solidFill>
                <a:latin typeface="Arial" charset="0"/>
              </a:defRPr>
            </a:lvl2pPr>
            <a:lvl3pPr marL="1143000" indent="-228600" algn="l" eaLnBrk="0" hangingPunct="0">
              <a:spcBef>
                <a:spcPct val="20000"/>
              </a:spcBef>
              <a:buChar char="•"/>
              <a:defRPr sz="2200">
                <a:solidFill>
                  <a:srgbClr val="404B56"/>
                </a:solidFill>
                <a:latin typeface="Arial" charset="0"/>
              </a:defRPr>
            </a:lvl3pPr>
            <a:lvl4pPr marL="1600200" indent="-228600" algn="l" eaLnBrk="0" hangingPunct="0">
              <a:spcBef>
                <a:spcPct val="20000"/>
              </a:spcBef>
              <a:buChar char="–"/>
              <a:defRPr sz="2200">
                <a:solidFill>
                  <a:srgbClr val="404B56"/>
                </a:solidFill>
                <a:latin typeface="Arial" charset="0"/>
              </a:defRPr>
            </a:lvl4pPr>
            <a:lvl5pPr marL="2057400" indent="-228600" algn="l" eaLnBrk="0" hangingPunct="0">
              <a:spcBef>
                <a:spcPct val="20000"/>
              </a:spcBef>
              <a:buChar char="»"/>
              <a:defRPr sz="2200">
                <a:solidFill>
                  <a:srgbClr val="404B56"/>
                </a:solidFill>
                <a:latin typeface="Arial" charset="0"/>
              </a:defRPr>
            </a:lvl5pPr>
            <a:lvl6pPr marL="2514600" indent="-228600" eaLnBrk="0" fontAlgn="base" hangingPunct="0">
              <a:spcBef>
                <a:spcPct val="20000"/>
              </a:spcBef>
              <a:spcAft>
                <a:spcPct val="0"/>
              </a:spcAft>
              <a:buChar char="»"/>
              <a:defRPr sz="2200">
                <a:solidFill>
                  <a:srgbClr val="404B56"/>
                </a:solidFill>
                <a:latin typeface="Arial" charset="0"/>
              </a:defRPr>
            </a:lvl6pPr>
            <a:lvl7pPr marL="2971800" indent="-228600" eaLnBrk="0" fontAlgn="base" hangingPunct="0">
              <a:spcBef>
                <a:spcPct val="20000"/>
              </a:spcBef>
              <a:spcAft>
                <a:spcPct val="0"/>
              </a:spcAft>
              <a:buChar char="»"/>
              <a:defRPr sz="2200">
                <a:solidFill>
                  <a:srgbClr val="404B56"/>
                </a:solidFill>
                <a:latin typeface="Arial" charset="0"/>
              </a:defRPr>
            </a:lvl7pPr>
            <a:lvl8pPr marL="3429000" indent="-228600" eaLnBrk="0" fontAlgn="base" hangingPunct="0">
              <a:spcBef>
                <a:spcPct val="20000"/>
              </a:spcBef>
              <a:spcAft>
                <a:spcPct val="0"/>
              </a:spcAft>
              <a:buChar char="»"/>
              <a:defRPr sz="2200">
                <a:solidFill>
                  <a:srgbClr val="404B56"/>
                </a:solidFill>
                <a:latin typeface="Arial" charset="0"/>
              </a:defRPr>
            </a:lvl8pPr>
            <a:lvl9pPr marL="3886200" indent="-228600" eaLnBrk="0" fontAlgn="base" hangingPunct="0">
              <a:spcBef>
                <a:spcPct val="20000"/>
              </a:spcBef>
              <a:spcAft>
                <a:spcPct val="0"/>
              </a:spcAft>
              <a:buChar char="»"/>
              <a:defRPr sz="2200">
                <a:solidFill>
                  <a:srgbClr val="404B56"/>
                </a:solidFill>
                <a:latin typeface="Arial" charset="0"/>
              </a:defRPr>
            </a:lvl9pPr>
          </a:lstStyle>
          <a:p>
            <a:pPr eaLnBrk="1" hangingPunct="1">
              <a:spcBef>
                <a:spcPct val="0"/>
              </a:spcBef>
              <a:buFontTx/>
              <a:buNone/>
            </a:pPr>
            <a:r>
              <a:rPr lang="en-GB" altLang="en-US" dirty="0">
                <a:solidFill>
                  <a:schemeClr val="tx1"/>
                </a:solidFill>
                <a:cs typeface="Arial" charset="0"/>
              </a:rPr>
              <a:t>b)</a:t>
            </a:r>
            <a:r>
              <a:rPr lang="en-GB" altLang="en-US" b="0" dirty="0">
                <a:solidFill>
                  <a:schemeClr val="tx1"/>
                </a:solidFill>
                <a:cs typeface="Arial" charset="0"/>
              </a:rPr>
              <a:t>	aesthetic creations</a:t>
            </a:r>
          </a:p>
        </p:txBody>
      </p:sp>
      <p:sp>
        <p:nvSpPr>
          <p:cNvPr id="9" name="Text Box 8">
            <a:extLst>
              <a:ext uri="{FF2B5EF4-FFF2-40B4-BE49-F238E27FC236}">
                <a16:creationId xmlns:a16="http://schemas.microsoft.com/office/drawing/2014/main" id="{CB8CB001-0525-4DE2-8627-3F098D06FB84}"/>
              </a:ext>
            </a:extLst>
          </p:cNvPr>
          <p:cNvSpPr txBox="1">
            <a:spLocks noChangeArrowheads="1"/>
          </p:cNvSpPr>
          <p:nvPr/>
        </p:nvSpPr>
        <p:spPr bwMode="auto">
          <a:xfrm>
            <a:off x="951604" y="3356143"/>
            <a:ext cx="8158860" cy="110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8" tIns="45695" rIns="91388" bIns="45695">
            <a:spAutoFit/>
          </a:bodyPr>
          <a:lstStyle>
            <a:lvl1pPr marL="457200" indent="-457200" algn="l" eaLnBrk="0" hangingPunct="0">
              <a:spcBef>
                <a:spcPct val="20000"/>
              </a:spcBef>
              <a:buChar char="•"/>
              <a:defRPr sz="2200">
                <a:solidFill>
                  <a:srgbClr val="404B56"/>
                </a:solidFill>
                <a:latin typeface="Arial" charset="0"/>
              </a:defRPr>
            </a:lvl1pPr>
            <a:lvl2pPr marL="914400" indent="-457200" algn="l" eaLnBrk="0" hangingPunct="0">
              <a:spcBef>
                <a:spcPct val="20000"/>
              </a:spcBef>
              <a:buChar char="–"/>
              <a:defRPr sz="2200">
                <a:solidFill>
                  <a:srgbClr val="404B56"/>
                </a:solidFill>
                <a:latin typeface="Arial" charset="0"/>
              </a:defRPr>
            </a:lvl2pPr>
            <a:lvl3pPr marL="1371600" indent="-457200" algn="l" eaLnBrk="0" hangingPunct="0">
              <a:spcBef>
                <a:spcPct val="20000"/>
              </a:spcBef>
              <a:buChar char="•"/>
              <a:defRPr sz="2200">
                <a:solidFill>
                  <a:srgbClr val="404B56"/>
                </a:solidFill>
                <a:latin typeface="Arial" charset="0"/>
              </a:defRPr>
            </a:lvl3pPr>
            <a:lvl4pPr marL="1828800" indent="-457200" algn="l" eaLnBrk="0" hangingPunct="0">
              <a:spcBef>
                <a:spcPct val="20000"/>
              </a:spcBef>
              <a:buChar char="–"/>
              <a:defRPr sz="2200">
                <a:solidFill>
                  <a:srgbClr val="404B56"/>
                </a:solidFill>
                <a:latin typeface="Arial" charset="0"/>
              </a:defRPr>
            </a:lvl4pPr>
            <a:lvl5pPr marL="2286000" indent="-457200" algn="l" eaLnBrk="0" hangingPunct="0">
              <a:spcBef>
                <a:spcPct val="20000"/>
              </a:spcBef>
              <a:buChar char="»"/>
              <a:defRPr sz="2200">
                <a:solidFill>
                  <a:srgbClr val="404B56"/>
                </a:solidFill>
                <a:latin typeface="Arial" charset="0"/>
              </a:defRPr>
            </a:lvl5pPr>
            <a:lvl6pPr marL="2743200" indent="-457200" eaLnBrk="0" fontAlgn="base" hangingPunct="0">
              <a:spcBef>
                <a:spcPct val="20000"/>
              </a:spcBef>
              <a:spcAft>
                <a:spcPct val="0"/>
              </a:spcAft>
              <a:buChar char="»"/>
              <a:defRPr sz="2200">
                <a:solidFill>
                  <a:srgbClr val="404B56"/>
                </a:solidFill>
                <a:latin typeface="Arial" charset="0"/>
              </a:defRPr>
            </a:lvl6pPr>
            <a:lvl7pPr marL="3200400" indent="-457200" eaLnBrk="0" fontAlgn="base" hangingPunct="0">
              <a:spcBef>
                <a:spcPct val="20000"/>
              </a:spcBef>
              <a:spcAft>
                <a:spcPct val="0"/>
              </a:spcAft>
              <a:buChar char="»"/>
              <a:defRPr sz="2200">
                <a:solidFill>
                  <a:srgbClr val="404B56"/>
                </a:solidFill>
                <a:latin typeface="Arial" charset="0"/>
              </a:defRPr>
            </a:lvl7pPr>
            <a:lvl8pPr marL="3657600" indent="-457200" eaLnBrk="0" fontAlgn="base" hangingPunct="0">
              <a:spcBef>
                <a:spcPct val="20000"/>
              </a:spcBef>
              <a:spcAft>
                <a:spcPct val="0"/>
              </a:spcAft>
              <a:buChar char="»"/>
              <a:defRPr sz="2200">
                <a:solidFill>
                  <a:srgbClr val="404B56"/>
                </a:solidFill>
                <a:latin typeface="Arial" charset="0"/>
              </a:defRPr>
            </a:lvl8pPr>
            <a:lvl9pPr marL="4114800" indent="-457200" eaLnBrk="0" fontAlgn="base" hangingPunct="0">
              <a:spcBef>
                <a:spcPct val="20000"/>
              </a:spcBef>
              <a:spcAft>
                <a:spcPct val="0"/>
              </a:spcAft>
              <a:buChar char="»"/>
              <a:defRPr sz="2200">
                <a:solidFill>
                  <a:srgbClr val="404B56"/>
                </a:solidFill>
                <a:latin typeface="Arial" charset="0"/>
              </a:defRPr>
            </a:lvl9pPr>
          </a:lstStyle>
          <a:p>
            <a:pPr eaLnBrk="1" hangingPunct="1">
              <a:spcBef>
                <a:spcPct val="0"/>
              </a:spcBef>
              <a:buFontTx/>
              <a:buNone/>
            </a:pPr>
            <a:r>
              <a:rPr lang="en-GB" altLang="en-US">
                <a:solidFill>
                  <a:schemeClr val="tx1"/>
                </a:solidFill>
                <a:cs typeface="Arial" charset="0"/>
              </a:rPr>
              <a:t>c)</a:t>
            </a:r>
            <a:r>
              <a:rPr lang="en-GB" altLang="en-US" b="0">
                <a:solidFill>
                  <a:schemeClr val="tx1"/>
                </a:solidFill>
                <a:cs typeface="Arial" charset="0"/>
              </a:rPr>
              <a:t>		schemes, rules and methods for performing mental acts,</a:t>
            </a:r>
          </a:p>
          <a:p>
            <a:pPr eaLnBrk="1" hangingPunct="1">
              <a:spcBef>
                <a:spcPct val="0"/>
              </a:spcBef>
              <a:buFontTx/>
              <a:buNone/>
            </a:pPr>
            <a:r>
              <a:rPr lang="en-GB" altLang="en-US" b="0">
                <a:solidFill>
                  <a:schemeClr val="tx1"/>
                </a:solidFill>
                <a:cs typeface="Arial" charset="0"/>
              </a:rPr>
              <a:t> 		playing games or doing business,</a:t>
            </a:r>
          </a:p>
          <a:p>
            <a:pPr eaLnBrk="1" hangingPunct="1">
              <a:spcBef>
                <a:spcPct val="0"/>
              </a:spcBef>
              <a:buFontTx/>
              <a:buNone/>
            </a:pPr>
            <a:r>
              <a:rPr lang="en-GB" altLang="en-US" b="0">
                <a:solidFill>
                  <a:schemeClr val="tx1"/>
                </a:solidFill>
                <a:cs typeface="Arial" charset="0"/>
              </a:rPr>
              <a:t>		and programs for computers;</a:t>
            </a:r>
          </a:p>
        </p:txBody>
      </p:sp>
      <p:sp>
        <p:nvSpPr>
          <p:cNvPr id="11" name="Text Box 9">
            <a:extLst>
              <a:ext uri="{FF2B5EF4-FFF2-40B4-BE49-F238E27FC236}">
                <a16:creationId xmlns:a16="http://schemas.microsoft.com/office/drawing/2014/main" id="{7C9E0393-45DE-4D39-80F8-8526D64A8F99}"/>
              </a:ext>
            </a:extLst>
          </p:cNvPr>
          <p:cNvSpPr txBox="1">
            <a:spLocks noChangeArrowheads="1"/>
          </p:cNvSpPr>
          <p:nvPr/>
        </p:nvSpPr>
        <p:spPr bwMode="auto">
          <a:xfrm>
            <a:off x="951608" y="4580391"/>
            <a:ext cx="4593781" cy="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8" tIns="45695" rIns="91388" bIns="45695">
            <a:spAutoFit/>
          </a:bodyPr>
          <a:lstStyle>
            <a:lvl1pPr algn="l" eaLnBrk="0" hangingPunct="0">
              <a:spcBef>
                <a:spcPct val="20000"/>
              </a:spcBef>
              <a:buChar char="•"/>
              <a:defRPr sz="2200">
                <a:solidFill>
                  <a:srgbClr val="404B56"/>
                </a:solidFill>
                <a:latin typeface="Arial" charset="0"/>
              </a:defRPr>
            </a:lvl1pPr>
            <a:lvl2pPr marL="742950" indent="-285750" algn="l" eaLnBrk="0" hangingPunct="0">
              <a:spcBef>
                <a:spcPct val="20000"/>
              </a:spcBef>
              <a:buChar char="–"/>
              <a:defRPr sz="2200">
                <a:solidFill>
                  <a:srgbClr val="404B56"/>
                </a:solidFill>
                <a:latin typeface="Arial" charset="0"/>
              </a:defRPr>
            </a:lvl2pPr>
            <a:lvl3pPr marL="1143000" indent="-228600" algn="l" eaLnBrk="0" hangingPunct="0">
              <a:spcBef>
                <a:spcPct val="20000"/>
              </a:spcBef>
              <a:buChar char="•"/>
              <a:defRPr sz="2200">
                <a:solidFill>
                  <a:srgbClr val="404B56"/>
                </a:solidFill>
                <a:latin typeface="Arial" charset="0"/>
              </a:defRPr>
            </a:lvl3pPr>
            <a:lvl4pPr marL="1600200" indent="-228600" algn="l" eaLnBrk="0" hangingPunct="0">
              <a:spcBef>
                <a:spcPct val="20000"/>
              </a:spcBef>
              <a:buChar char="–"/>
              <a:defRPr sz="2200">
                <a:solidFill>
                  <a:srgbClr val="404B56"/>
                </a:solidFill>
                <a:latin typeface="Arial" charset="0"/>
              </a:defRPr>
            </a:lvl4pPr>
            <a:lvl5pPr marL="2057400" indent="-228600" algn="l" eaLnBrk="0" hangingPunct="0">
              <a:spcBef>
                <a:spcPct val="20000"/>
              </a:spcBef>
              <a:buChar char="»"/>
              <a:defRPr sz="2200">
                <a:solidFill>
                  <a:srgbClr val="404B56"/>
                </a:solidFill>
                <a:latin typeface="Arial" charset="0"/>
              </a:defRPr>
            </a:lvl5pPr>
            <a:lvl6pPr marL="2514600" indent="-228600" eaLnBrk="0" fontAlgn="base" hangingPunct="0">
              <a:spcBef>
                <a:spcPct val="20000"/>
              </a:spcBef>
              <a:spcAft>
                <a:spcPct val="0"/>
              </a:spcAft>
              <a:buChar char="»"/>
              <a:defRPr sz="2200">
                <a:solidFill>
                  <a:srgbClr val="404B56"/>
                </a:solidFill>
                <a:latin typeface="Arial" charset="0"/>
              </a:defRPr>
            </a:lvl6pPr>
            <a:lvl7pPr marL="2971800" indent="-228600" eaLnBrk="0" fontAlgn="base" hangingPunct="0">
              <a:spcBef>
                <a:spcPct val="20000"/>
              </a:spcBef>
              <a:spcAft>
                <a:spcPct val="0"/>
              </a:spcAft>
              <a:buChar char="»"/>
              <a:defRPr sz="2200">
                <a:solidFill>
                  <a:srgbClr val="404B56"/>
                </a:solidFill>
                <a:latin typeface="Arial" charset="0"/>
              </a:defRPr>
            </a:lvl7pPr>
            <a:lvl8pPr marL="3429000" indent="-228600" eaLnBrk="0" fontAlgn="base" hangingPunct="0">
              <a:spcBef>
                <a:spcPct val="20000"/>
              </a:spcBef>
              <a:spcAft>
                <a:spcPct val="0"/>
              </a:spcAft>
              <a:buChar char="»"/>
              <a:defRPr sz="2200">
                <a:solidFill>
                  <a:srgbClr val="404B56"/>
                </a:solidFill>
                <a:latin typeface="Arial" charset="0"/>
              </a:defRPr>
            </a:lvl8pPr>
            <a:lvl9pPr marL="3886200" indent="-228600" eaLnBrk="0" fontAlgn="base" hangingPunct="0">
              <a:spcBef>
                <a:spcPct val="20000"/>
              </a:spcBef>
              <a:spcAft>
                <a:spcPct val="0"/>
              </a:spcAft>
              <a:buChar char="»"/>
              <a:defRPr sz="2200">
                <a:solidFill>
                  <a:srgbClr val="404B56"/>
                </a:solidFill>
                <a:latin typeface="Arial" charset="0"/>
              </a:defRPr>
            </a:lvl9pPr>
          </a:lstStyle>
          <a:p>
            <a:pPr eaLnBrk="1" hangingPunct="1">
              <a:spcBef>
                <a:spcPct val="0"/>
              </a:spcBef>
              <a:buFontTx/>
              <a:buNone/>
            </a:pPr>
            <a:r>
              <a:rPr lang="en-GB" altLang="en-US">
                <a:solidFill>
                  <a:schemeClr val="tx1"/>
                </a:solidFill>
                <a:cs typeface="Arial" charset="0"/>
              </a:rPr>
              <a:t>d)</a:t>
            </a:r>
            <a:r>
              <a:rPr lang="en-GB" altLang="en-US" b="0">
                <a:solidFill>
                  <a:schemeClr val="tx1"/>
                </a:solidFill>
                <a:cs typeface="Arial" charset="0"/>
              </a:rPr>
              <a:t>	presentations of information</a:t>
            </a:r>
          </a:p>
        </p:txBody>
      </p:sp>
      <p:sp>
        <p:nvSpPr>
          <p:cNvPr id="13" name="Text Box 2">
            <a:extLst>
              <a:ext uri="{FF2B5EF4-FFF2-40B4-BE49-F238E27FC236}">
                <a16:creationId xmlns:a16="http://schemas.microsoft.com/office/drawing/2014/main" id="{0A605291-EF5F-4685-A205-4BCF0088F3AD}"/>
              </a:ext>
            </a:extLst>
          </p:cNvPr>
          <p:cNvSpPr txBox="1">
            <a:spLocks noChangeArrowheads="1"/>
          </p:cNvSpPr>
          <p:nvPr/>
        </p:nvSpPr>
        <p:spPr bwMode="auto">
          <a:xfrm>
            <a:off x="1905012" y="5162402"/>
            <a:ext cx="7359340" cy="76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8" tIns="45695" rIns="91388" bIns="45695">
            <a:spAutoFit/>
          </a:bodyPr>
          <a:lstStyle>
            <a:lvl1pPr algn="l" eaLnBrk="0" hangingPunct="0">
              <a:spcBef>
                <a:spcPct val="20000"/>
              </a:spcBef>
              <a:buChar char="•"/>
              <a:defRPr sz="2200">
                <a:solidFill>
                  <a:srgbClr val="404B56"/>
                </a:solidFill>
                <a:latin typeface="Arial" charset="0"/>
              </a:defRPr>
            </a:lvl1pPr>
            <a:lvl2pPr marL="742950" indent="-285750" algn="l" eaLnBrk="0" hangingPunct="0">
              <a:spcBef>
                <a:spcPct val="20000"/>
              </a:spcBef>
              <a:buChar char="–"/>
              <a:defRPr sz="2200">
                <a:solidFill>
                  <a:srgbClr val="404B56"/>
                </a:solidFill>
                <a:latin typeface="Arial" charset="0"/>
              </a:defRPr>
            </a:lvl2pPr>
            <a:lvl3pPr marL="1143000" indent="-228600" algn="l" eaLnBrk="0" hangingPunct="0">
              <a:spcBef>
                <a:spcPct val="20000"/>
              </a:spcBef>
              <a:buChar char="•"/>
              <a:defRPr sz="2200">
                <a:solidFill>
                  <a:srgbClr val="404B56"/>
                </a:solidFill>
                <a:latin typeface="Arial" charset="0"/>
              </a:defRPr>
            </a:lvl3pPr>
            <a:lvl4pPr marL="1600200" indent="-228600" algn="l" eaLnBrk="0" hangingPunct="0">
              <a:spcBef>
                <a:spcPct val="20000"/>
              </a:spcBef>
              <a:buChar char="–"/>
              <a:defRPr sz="2200">
                <a:solidFill>
                  <a:srgbClr val="404B56"/>
                </a:solidFill>
                <a:latin typeface="Arial" charset="0"/>
              </a:defRPr>
            </a:lvl4pPr>
            <a:lvl5pPr marL="2057400" indent="-228600" algn="l" eaLnBrk="0" hangingPunct="0">
              <a:spcBef>
                <a:spcPct val="20000"/>
              </a:spcBef>
              <a:buChar char="»"/>
              <a:defRPr sz="2200">
                <a:solidFill>
                  <a:srgbClr val="404B56"/>
                </a:solidFill>
                <a:latin typeface="Arial" charset="0"/>
              </a:defRPr>
            </a:lvl5pPr>
            <a:lvl6pPr marL="2514600" indent="-228600" eaLnBrk="0" fontAlgn="base" hangingPunct="0">
              <a:spcBef>
                <a:spcPct val="20000"/>
              </a:spcBef>
              <a:spcAft>
                <a:spcPct val="0"/>
              </a:spcAft>
              <a:buChar char="»"/>
              <a:defRPr sz="2200">
                <a:solidFill>
                  <a:srgbClr val="404B56"/>
                </a:solidFill>
                <a:latin typeface="Arial" charset="0"/>
              </a:defRPr>
            </a:lvl6pPr>
            <a:lvl7pPr marL="2971800" indent="-228600" eaLnBrk="0" fontAlgn="base" hangingPunct="0">
              <a:spcBef>
                <a:spcPct val="20000"/>
              </a:spcBef>
              <a:spcAft>
                <a:spcPct val="0"/>
              </a:spcAft>
              <a:buChar char="»"/>
              <a:defRPr sz="2200">
                <a:solidFill>
                  <a:srgbClr val="404B56"/>
                </a:solidFill>
                <a:latin typeface="Arial" charset="0"/>
              </a:defRPr>
            </a:lvl7pPr>
            <a:lvl8pPr marL="3429000" indent="-228600" eaLnBrk="0" fontAlgn="base" hangingPunct="0">
              <a:spcBef>
                <a:spcPct val="20000"/>
              </a:spcBef>
              <a:spcAft>
                <a:spcPct val="0"/>
              </a:spcAft>
              <a:buChar char="»"/>
              <a:defRPr sz="2200">
                <a:solidFill>
                  <a:srgbClr val="404B56"/>
                </a:solidFill>
                <a:latin typeface="Arial" charset="0"/>
              </a:defRPr>
            </a:lvl8pPr>
            <a:lvl9pPr marL="3886200" indent="-228600" eaLnBrk="0" fontAlgn="base" hangingPunct="0">
              <a:spcBef>
                <a:spcPct val="20000"/>
              </a:spcBef>
              <a:spcAft>
                <a:spcPct val="0"/>
              </a:spcAft>
              <a:buChar char="»"/>
              <a:defRPr sz="2200">
                <a:solidFill>
                  <a:srgbClr val="404B56"/>
                </a:solidFill>
                <a:latin typeface="Arial" charset="0"/>
              </a:defRPr>
            </a:lvl9pPr>
          </a:lstStyle>
          <a:p>
            <a:pPr eaLnBrk="1" hangingPunct="1">
              <a:spcBef>
                <a:spcPct val="0"/>
              </a:spcBef>
              <a:buFontTx/>
              <a:buNone/>
            </a:pPr>
            <a:r>
              <a:rPr lang="en-GB" altLang="en-US" b="0" dirty="0">
                <a:solidFill>
                  <a:schemeClr val="tx1"/>
                </a:solidFill>
                <a:cs typeface="Arial" charset="0"/>
              </a:rPr>
              <a:t>...only excluded if application or patent relates to such subject matter or activities</a:t>
            </a:r>
            <a:r>
              <a:rPr lang="en-GB" altLang="en-US" dirty="0">
                <a:solidFill>
                  <a:schemeClr val="tx1"/>
                </a:solidFill>
                <a:cs typeface="Arial" charset="0"/>
              </a:rPr>
              <a:t> </a:t>
            </a:r>
            <a:r>
              <a:rPr lang="en-GB" altLang="en-US" b="1" dirty="0">
                <a:solidFill>
                  <a:schemeClr val="tx1"/>
                </a:solidFill>
                <a:cs typeface="Arial" charset="0"/>
              </a:rPr>
              <a:t>as such</a:t>
            </a:r>
            <a:r>
              <a:rPr lang="en-GB" altLang="en-US" b="1" dirty="0">
                <a:solidFill>
                  <a:srgbClr val="D60093"/>
                </a:solidFill>
                <a:cs typeface="Arial" charset="0"/>
              </a:rPr>
              <a:t> </a:t>
            </a:r>
            <a:r>
              <a:rPr lang="en-GB" altLang="en-US" b="1" dirty="0">
                <a:solidFill>
                  <a:schemeClr val="accent1"/>
                </a:solidFill>
                <a:cs typeface="Arial" charset="0"/>
              </a:rPr>
              <a:t>(Article 52(3))</a:t>
            </a:r>
          </a:p>
        </p:txBody>
      </p:sp>
    </p:spTree>
    <p:extLst>
      <p:ext uri="{BB962C8B-B14F-4D97-AF65-F5344CB8AC3E}">
        <p14:creationId xmlns:p14="http://schemas.microsoft.com/office/powerpoint/2010/main" val="116742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82EA8D-7BCE-4747-B8D9-55CF55C62552}"/>
              </a:ext>
            </a:extLst>
          </p:cNvPr>
          <p:cNvSpPr>
            <a:spLocks noGrp="1"/>
          </p:cNvSpPr>
          <p:nvPr>
            <p:ph type="sldNum" sz="quarter" idx="16"/>
          </p:nvPr>
        </p:nvSpPr>
        <p:spPr/>
        <p:txBody>
          <a:bodyPr/>
          <a:lstStyle/>
          <a:p>
            <a:pPr>
              <a:defRPr/>
            </a:pPr>
            <a:fld id="{55471C7D-2B78-49C2-8AE1-323A60836609}" type="slidenum">
              <a:rPr lang="en-GB" smtClean="0"/>
              <a:pPr>
                <a:defRPr/>
              </a:pPr>
              <a:t>5</a:t>
            </a:fld>
            <a:endParaRPr lang="en-GB" dirty="0"/>
          </a:p>
        </p:txBody>
      </p:sp>
      <p:sp>
        <p:nvSpPr>
          <p:cNvPr id="6" name="Title 1">
            <a:extLst>
              <a:ext uri="{FF2B5EF4-FFF2-40B4-BE49-F238E27FC236}">
                <a16:creationId xmlns:a16="http://schemas.microsoft.com/office/drawing/2014/main" id="{0D7CDA67-2C45-4D31-BEA1-DB0C8A69889C}"/>
              </a:ext>
            </a:extLst>
          </p:cNvPr>
          <p:cNvSpPr>
            <a:spLocks noGrp="1"/>
          </p:cNvSpPr>
          <p:nvPr>
            <p:ph type="title"/>
          </p:nvPr>
        </p:nvSpPr>
        <p:spPr>
          <a:xfrm>
            <a:off x="622863" y="325234"/>
            <a:ext cx="10543117" cy="981075"/>
          </a:xfrm>
        </p:spPr>
        <p:txBody>
          <a:bodyPr/>
          <a:lstStyle/>
          <a:p>
            <a:r>
              <a:rPr lang="en-GB" dirty="0"/>
              <a:t>CII “Mixed Type” Inventions – Examples of first step application</a:t>
            </a:r>
          </a:p>
        </p:txBody>
      </p:sp>
      <p:sp>
        <p:nvSpPr>
          <p:cNvPr id="7" name="Rectangle 3">
            <a:extLst>
              <a:ext uri="{FF2B5EF4-FFF2-40B4-BE49-F238E27FC236}">
                <a16:creationId xmlns:a16="http://schemas.microsoft.com/office/drawing/2014/main" id="{64EE6CC6-C65D-49D9-86F6-F4DF0065E4DA}"/>
              </a:ext>
            </a:extLst>
          </p:cNvPr>
          <p:cNvSpPr txBox="1">
            <a:spLocks noChangeArrowheads="1"/>
          </p:cNvSpPr>
          <p:nvPr/>
        </p:nvSpPr>
        <p:spPr bwMode="auto">
          <a:xfrm>
            <a:off x="839416" y="1988840"/>
            <a:ext cx="10543117" cy="4115965"/>
          </a:xfrm>
          <a:prstGeom prst="rect">
            <a:avLst/>
          </a:prstGeom>
          <a:noFill/>
          <a:ln>
            <a:noFill/>
          </a:ln>
          <a:extLst/>
        </p:spPr>
        <p:txBody>
          <a:bodyPr vert="horz" wrap="square" lIns="0" tIns="0" rIns="0" bIns="0" numCol="1" anchor="t" anchorCtr="0" compatLnSpc="1">
            <a:prstTxWarp prst="textNoShape">
              <a:avLst/>
            </a:prstTxWarp>
          </a:bodyPr>
          <a:lstStyle>
            <a:lvl1pPr marL="0" indent="0" algn="l" defTabSz="912813" rtl="0" eaLnBrk="0" fontAlgn="base" hangingPunct="0">
              <a:spcBef>
                <a:spcPts val="1000"/>
              </a:spcBef>
              <a:spcAft>
                <a:spcPct val="0"/>
              </a:spcAft>
              <a:buFont typeface="Arial" panose="020B0604020202020204" pitchFamily="34" charset="0"/>
              <a:buNone/>
              <a:defRPr sz="1800" kern="1200">
                <a:solidFill>
                  <a:schemeClr val="tx1"/>
                </a:solidFill>
                <a:latin typeface="+mn-lt"/>
                <a:ea typeface="Roboto" pitchFamily="2" charset="0"/>
                <a:cs typeface="+mn-cs"/>
              </a:defRPr>
            </a:lvl1pPr>
            <a:lvl2pPr marL="0" indent="0" algn="l" defTabSz="969924" rtl="0" eaLnBrk="0" fontAlgn="base" hangingPunct="0">
              <a:spcBef>
                <a:spcPts val="0"/>
              </a:spcBef>
              <a:spcAft>
                <a:spcPct val="0"/>
              </a:spcAft>
              <a:buFont typeface="Arial" panose="020B0604020202020204" pitchFamily="34" charset="0"/>
              <a:buNone/>
              <a:tabLst>
                <a:tab pos="4032090" algn="l"/>
              </a:tabLst>
              <a:defRPr sz="900" u="dotted" kern="1200" baseline="0">
                <a:solidFill>
                  <a:schemeClr val="tx1"/>
                </a:solidFill>
                <a:latin typeface="+mn-lt"/>
                <a:ea typeface="Roboto" pitchFamily="2" charset="0"/>
                <a:cs typeface="+mn-cs"/>
              </a:defRPr>
            </a:lvl2pPr>
            <a:lvl3pPr marL="893763" indent="-354013" algn="l" defTabSz="912813" rtl="0" eaLnBrk="0" fontAlgn="base" hangingPunct="0">
              <a:spcBef>
                <a:spcPts val="1000"/>
              </a:spcBef>
              <a:spcAft>
                <a:spcPct val="0"/>
              </a:spcAft>
              <a:buFont typeface="Arial" panose="020B0604020202020204" pitchFamily="34" charset="0"/>
              <a:buChar char="–"/>
              <a:defRPr sz="1800" kern="1200">
                <a:solidFill>
                  <a:schemeClr val="tx1"/>
                </a:solidFill>
                <a:latin typeface="+mn-lt"/>
                <a:ea typeface="Roboto" pitchFamily="2" charset="0"/>
                <a:cs typeface="+mn-cs"/>
              </a:defRPr>
            </a:lvl3pPr>
            <a:lvl4pPr marL="1160463" indent="-265113" algn="l" defTabSz="912813" rtl="0" eaLnBrk="0" fontAlgn="base" hangingPunct="0">
              <a:spcBef>
                <a:spcPts val="1000"/>
              </a:spcBef>
              <a:spcAft>
                <a:spcPct val="0"/>
              </a:spcAft>
              <a:buFont typeface="Arial" panose="020B0604020202020204" pitchFamily="34" charset="0"/>
              <a:buChar char="–"/>
              <a:defRPr sz="1800" kern="1200">
                <a:solidFill>
                  <a:schemeClr val="tx1"/>
                </a:solidFill>
                <a:latin typeface="+mn-lt"/>
                <a:ea typeface="Roboto" pitchFamily="2" charset="0"/>
                <a:cs typeface="+mn-cs"/>
              </a:defRPr>
            </a:lvl4pPr>
            <a:lvl5pPr marL="1433513" indent="-271463" algn="l" defTabSz="912813" rtl="0" eaLnBrk="0" fontAlgn="base" hangingPunct="0">
              <a:spcBef>
                <a:spcPts val="1000"/>
              </a:spcBef>
              <a:spcAft>
                <a:spcPct val="0"/>
              </a:spcAft>
              <a:buFont typeface="Arial" panose="020B0604020202020204" pitchFamily="34" charset="0"/>
              <a:buChar char="–"/>
              <a:defRPr sz="1800" kern="1200">
                <a:solidFill>
                  <a:schemeClr val="tx1"/>
                </a:solidFill>
                <a:latin typeface="+mn-lt"/>
                <a:ea typeface="Roboto" pitchFamily="2" charset="0"/>
                <a:cs typeface="+mn-cs"/>
              </a:defRPr>
            </a:lvl5pPr>
            <a:lvl6pPr marL="2514501" indent="-228591" algn="l" defTabSz="91436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lnSpc>
                <a:spcPct val="90000"/>
              </a:lnSpc>
              <a:spcAft>
                <a:spcPts val="0"/>
              </a:spcAft>
            </a:pPr>
            <a:r>
              <a:rPr lang="en-GB" altLang="en-US" i="1" dirty="0">
                <a:cs typeface="Arial" charset="0"/>
              </a:rPr>
              <a:t>A method for financial-trading systems on which trades between two parties who are to exchange payment are settled by a third party in ways that reduce "settlement risk</a:t>
            </a:r>
          </a:p>
          <a:p>
            <a:pPr eaLnBrk="1" hangingPunct="1">
              <a:lnSpc>
                <a:spcPct val="90000"/>
              </a:lnSpc>
              <a:spcAft>
                <a:spcPts val="0"/>
              </a:spcAft>
            </a:pPr>
            <a:r>
              <a:rPr lang="en-GB" altLang="en-US" sz="1800" i="1" dirty="0">
                <a:ea typeface="Arial Unicode MS" pitchFamily="34" charset="-128"/>
                <a:cs typeface="Arial" charset="0"/>
              </a:rPr>
              <a:t>Excluded as a</a:t>
            </a:r>
            <a:r>
              <a:rPr lang="en-GB" altLang="en-US" sz="1800" dirty="0">
                <a:ea typeface="Arial Unicode MS" pitchFamily="34" charset="-128"/>
                <a:cs typeface="Arial" charset="0"/>
              </a:rPr>
              <a:t> </a:t>
            </a:r>
            <a:r>
              <a:rPr lang="en-GB" altLang="en-US" sz="1800" i="1" dirty="0">
                <a:ea typeface="Arial Unicode MS" pitchFamily="34" charset="-128"/>
                <a:cs typeface="Arial" charset="0"/>
              </a:rPr>
              <a:t>business method</a:t>
            </a:r>
            <a:r>
              <a:rPr lang="en-GB" altLang="en-US" sz="1800" dirty="0">
                <a:ea typeface="Arial Unicode MS" pitchFamily="34" charset="-128"/>
                <a:cs typeface="Arial" charset="0"/>
              </a:rPr>
              <a:t> </a:t>
            </a:r>
          </a:p>
          <a:p>
            <a:pPr lvl="1" eaLnBrk="1" hangingPunct="1">
              <a:lnSpc>
                <a:spcPct val="80000"/>
              </a:lnSpc>
              <a:buFontTx/>
              <a:buNone/>
            </a:pPr>
            <a:endParaRPr lang="en-GB" altLang="en-US" sz="1800" dirty="0">
              <a:ea typeface="Arial Unicode MS" pitchFamily="34" charset="-128"/>
              <a:cs typeface="Arial" charset="0"/>
            </a:endParaRPr>
          </a:p>
          <a:p>
            <a:pPr eaLnBrk="1" hangingPunct="1">
              <a:lnSpc>
                <a:spcPct val="90000"/>
              </a:lnSpc>
              <a:buFontTx/>
              <a:buNone/>
            </a:pPr>
            <a:r>
              <a:rPr lang="en-GB" altLang="en-US" i="1" dirty="0">
                <a:cs typeface="Arial" charset="0"/>
              </a:rPr>
              <a:t>‘A </a:t>
            </a:r>
            <a:r>
              <a:rPr lang="en-GB" altLang="en-US" i="1" dirty="0">
                <a:solidFill>
                  <a:schemeClr val="accent1"/>
                </a:solidFill>
                <a:cs typeface="Arial" charset="0"/>
              </a:rPr>
              <a:t>computer</a:t>
            </a:r>
            <a:r>
              <a:rPr lang="en-GB" altLang="en-US" i="1" dirty="0">
                <a:solidFill>
                  <a:srgbClr val="FF0000"/>
                </a:solidFill>
                <a:cs typeface="Arial" charset="0"/>
              </a:rPr>
              <a:t> </a:t>
            </a:r>
            <a:r>
              <a:rPr lang="en-GB" altLang="en-US" i="1" dirty="0">
                <a:cs typeface="Arial" charset="0"/>
              </a:rPr>
              <a:t>with a </a:t>
            </a:r>
            <a:r>
              <a:rPr lang="en-GB" altLang="en-US" i="1" dirty="0">
                <a:solidFill>
                  <a:schemeClr val="accent1"/>
                </a:solidFill>
                <a:cs typeface="Arial" charset="0"/>
              </a:rPr>
              <a:t>database </a:t>
            </a:r>
            <a:r>
              <a:rPr lang="en-GB" altLang="en-US" i="1" dirty="0">
                <a:cs typeface="Arial" charset="0"/>
              </a:rPr>
              <a:t>of parties who have traded and exchange payments settled by a third party'</a:t>
            </a:r>
          </a:p>
          <a:p>
            <a:pPr eaLnBrk="1" hangingPunct="1">
              <a:lnSpc>
                <a:spcPct val="90000"/>
              </a:lnSpc>
              <a:buFontTx/>
              <a:buNone/>
            </a:pPr>
            <a:r>
              <a:rPr lang="en-GB" altLang="en-US" i="1" dirty="0">
                <a:ea typeface="Arial Unicode MS" pitchFamily="34" charset="-128"/>
                <a:cs typeface="Arial" charset="0"/>
              </a:rPr>
              <a:t>Not Excluded</a:t>
            </a:r>
          </a:p>
          <a:p>
            <a:pPr eaLnBrk="1" hangingPunct="1">
              <a:lnSpc>
                <a:spcPct val="90000"/>
              </a:lnSpc>
              <a:buFontTx/>
              <a:buNone/>
            </a:pPr>
            <a:endParaRPr lang="en-GB" altLang="en-US" i="1" dirty="0">
              <a:ea typeface="Arial Unicode MS" pitchFamily="34" charset="-128"/>
              <a:cs typeface="Arial" charset="0"/>
            </a:endParaRPr>
          </a:p>
          <a:p>
            <a:pPr>
              <a:lnSpc>
                <a:spcPct val="90000"/>
              </a:lnSpc>
            </a:pPr>
            <a:r>
              <a:rPr lang="en-GB" altLang="en-US" i="1" dirty="0">
                <a:cs typeface="Arial" charset="0"/>
              </a:rPr>
              <a:t>‘A computer-implemented method to settle by a third party payments exchanged between two parties …’</a:t>
            </a:r>
          </a:p>
          <a:p>
            <a:pPr>
              <a:lnSpc>
                <a:spcPct val="90000"/>
              </a:lnSpc>
            </a:pPr>
            <a:r>
              <a:rPr lang="en-GB" altLang="en-US" i="1" dirty="0">
                <a:ea typeface="Arial Unicode MS" pitchFamily="34" charset="-128"/>
                <a:cs typeface="Arial" charset="0"/>
              </a:rPr>
              <a:t>Not Excluded</a:t>
            </a:r>
          </a:p>
          <a:p>
            <a:pPr>
              <a:lnSpc>
                <a:spcPct val="90000"/>
              </a:lnSpc>
            </a:pPr>
            <a:endParaRPr lang="en-GB" altLang="en-US" b="1" i="1" dirty="0">
              <a:solidFill>
                <a:schemeClr val="accent1"/>
              </a:solidFill>
              <a:cs typeface="Arial" charset="0"/>
            </a:endParaRPr>
          </a:p>
          <a:p>
            <a:pPr>
              <a:lnSpc>
                <a:spcPct val="90000"/>
              </a:lnSpc>
            </a:pPr>
            <a:r>
              <a:rPr lang="en-GB" altLang="en-US" i="1" dirty="0">
                <a:cs typeface="Arial" charset="0"/>
              </a:rPr>
              <a:t>‘A program to do the method of settling by a third party payments exchanged between two parties …’</a:t>
            </a:r>
          </a:p>
          <a:p>
            <a:pPr>
              <a:lnSpc>
                <a:spcPct val="90000"/>
              </a:lnSpc>
            </a:pPr>
            <a:r>
              <a:rPr lang="en-GB" altLang="en-US" i="1" dirty="0">
                <a:cs typeface="Arial" charset="0"/>
              </a:rPr>
              <a:t>Not excluded</a:t>
            </a:r>
          </a:p>
          <a:p>
            <a:pPr>
              <a:lnSpc>
                <a:spcPct val="90000"/>
              </a:lnSpc>
            </a:pPr>
            <a:endParaRPr lang="en-GB" altLang="en-US" b="1" i="1" dirty="0">
              <a:solidFill>
                <a:schemeClr val="accent1"/>
              </a:solidFill>
              <a:cs typeface="Arial" charset="0"/>
            </a:endParaRPr>
          </a:p>
          <a:p>
            <a:pPr eaLnBrk="1" hangingPunct="1">
              <a:lnSpc>
                <a:spcPct val="90000"/>
              </a:lnSpc>
              <a:buFontTx/>
              <a:buNone/>
            </a:pPr>
            <a:endParaRPr lang="en-GB" altLang="en-US" b="1" i="1" dirty="0">
              <a:solidFill>
                <a:schemeClr val="accent1"/>
              </a:solidFill>
              <a:cs typeface="Arial" charset="0"/>
            </a:endParaRPr>
          </a:p>
        </p:txBody>
      </p:sp>
      <p:sp>
        <p:nvSpPr>
          <p:cNvPr id="9" name="Oval 8">
            <a:extLst>
              <a:ext uri="{FF2B5EF4-FFF2-40B4-BE49-F238E27FC236}">
                <a16:creationId xmlns:a16="http://schemas.microsoft.com/office/drawing/2014/main" id="{976AE152-E811-4BF2-ABAA-01A8FEA73156}"/>
              </a:ext>
            </a:extLst>
          </p:cNvPr>
          <p:cNvSpPr/>
          <p:nvPr/>
        </p:nvSpPr>
        <p:spPr>
          <a:xfrm>
            <a:off x="1775520" y="1100642"/>
            <a:ext cx="237626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First </a:t>
            </a:r>
            <a:r>
              <a:rPr lang="fr-FR" dirty="0" err="1"/>
              <a:t>step</a:t>
            </a:r>
            <a:r>
              <a:rPr lang="fr-FR" dirty="0"/>
              <a:t>: </a:t>
            </a:r>
            <a:r>
              <a:rPr lang="fr-FR" dirty="0" err="1"/>
              <a:t>Easy</a:t>
            </a:r>
            <a:r>
              <a:rPr lang="fr-FR" dirty="0"/>
              <a:t>!</a:t>
            </a:r>
            <a:endParaRPr lang="en-US" dirty="0"/>
          </a:p>
        </p:txBody>
      </p:sp>
    </p:spTree>
    <p:extLst>
      <p:ext uri="{BB962C8B-B14F-4D97-AF65-F5344CB8AC3E}">
        <p14:creationId xmlns:p14="http://schemas.microsoft.com/office/powerpoint/2010/main" val="130609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82EA8D-7BCE-4747-B8D9-55CF55C62552}"/>
              </a:ext>
            </a:extLst>
          </p:cNvPr>
          <p:cNvSpPr>
            <a:spLocks noGrp="1"/>
          </p:cNvSpPr>
          <p:nvPr>
            <p:ph type="sldNum" sz="quarter" idx="16"/>
          </p:nvPr>
        </p:nvSpPr>
        <p:spPr/>
        <p:txBody>
          <a:bodyPr/>
          <a:lstStyle/>
          <a:p>
            <a:pPr>
              <a:defRPr/>
            </a:pPr>
            <a:fld id="{55471C7D-2B78-49C2-8AE1-323A60836609}" type="slidenum">
              <a:rPr lang="en-GB" smtClean="0"/>
              <a:pPr>
                <a:defRPr/>
              </a:pPr>
              <a:t>6</a:t>
            </a:fld>
            <a:endParaRPr lang="en-GB" dirty="0"/>
          </a:p>
        </p:txBody>
      </p:sp>
      <p:sp>
        <p:nvSpPr>
          <p:cNvPr id="6" name="Title 1">
            <a:extLst>
              <a:ext uri="{FF2B5EF4-FFF2-40B4-BE49-F238E27FC236}">
                <a16:creationId xmlns:a16="http://schemas.microsoft.com/office/drawing/2014/main" id="{0D7CDA67-2C45-4D31-BEA1-DB0C8A69889C}"/>
              </a:ext>
            </a:extLst>
          </p:cNvPr>
          <p:cNvSpPr>
            <a:spLocks noGrp="1"/>
          </p:cNvSpPr>
          <p:nvPr>
            <p:ph type="title"/>
          </p:nvPr>
        </p:nvSpPr>
        <p:spPr>
          <a:xfrm>
            <a:off x="622863" y="325234"/>
            <a:ext cx="10543117" cy="981075"/>
          </a:xfrm>
        </p:spPr>
        <p:txBody>
          <a:bodyPr/>
          <a:lstStyle/>
          <a:p>
            <a:r>
              <a:rPr lang="en-GB" dirty="0"/>
              <a:t>CII “Mixed Type” Inventions – Second step</a:t>
            </a:r>
          </a:p>
        </p:txBody>
      </p:sp>
      <p:grpSp>
        <p:nvGrpSpPr>
          <p:cNvPr id="10" name="Group 9">
            <a:extLst>
              <a:ext uri="{FF2B5EF4-FFF2-40B4-BE49-F238E27FC236}">
                <a16:creationId xmlns:a16="http://schemas.microsoft.com/office/drawing/2014/main" id="{FD3FB15A-D7F0-4E6A-8117-5F7C7446CA69}"/>
              </a:ext>
            </a:extLst>
          </p:cNvPr>
          <p:cNvGrpSpPr/>
          <p:nvPr/>
        </p:nvGrpSpPr>
        <p:grpSpPr>
          <a:xfrm>
            <a:off x="1775520" y="1196752"/>
            <a:ext cx="8640960" cy="4464495"/>
            <a:chOff x="644637" y="1816521"/>
            <a:chExt cx="7889659" cy="3776596"/>
          </a:xfrm>
        </p:grpSpPr>
        <p:sp>
          <p:nvSpPr>
            <p:cNvPr id="11" name="Rectangle 3">
              <a:extLst>
                <a:ext uri="{FF2B5EF4-FFF2-40B4-BE49-F238E27FC236}">
                  <a16:creationId xmlns:a16="http://schemas.microsoft.com/office/drawing/2014/main" id="{0A04ED75-1E78-4686-9486-9B75CDF25A33}"/>
                </a:ext>
              </a:extLst>
            </p:cNvPr>
            <p:cNvSpPr>
              <a:spLocks noChangeArrowheads="1"/>
            </p:cNvSpPr>
            <p:nvPr/>
          </p:nvSpPr>
          <p:spPr bwMode="auto">
            <a:xfrm>
              <a:off x="644638" y="1816521"/>
              <a:ext cx="7889658" cy="3776596"/>
            </a:xfrm>
            <a:prstGeom prst="rect">
              <a:avLst/>
            </a:prstGeom>
            <a:solidFill>
              <a:srgbClr val="C1CCD5">
                <a:alpha val="60000"/>
              </a:srgbClr>
            </a:solidFill>
            <a:ln>
              <a:noFill/>
            </a:ln>
            <a:effectLst/>
            <a:extLst/>
          </p:spPr>
          <p:txBody>
            <a:bodyPr wrap="none" lIns="91388" tIns="45695" rIns="91388" bIns="45695" anchor="ctr"/>
            <a:lstStyle/>
            <a:p>
              <a:pPr defTabSz="913889" fontAlgn="base">
                <a:spcBef>
                  <a:spcPct val="0"/>
                </a:spcBef>
                <a:spcAft>
                  <a:spcPct val="0"/>
                </a:spcAft>
                <a:defRPr/>
              </a:pPr>
              <a:endParaRPr lang="en-GB" kern="0">
                <a:solidFill>
                  <a:srgbClr val="3B464D"/>
                </a:solidFill>
                <a:cs typeface="Arial" charset="0"/>
              </a:endParaRPr>
            </a:p>
          </p:txBody>
        </p:sp>
        <p:sp>
          <p:nvSpPr>
            <p:cNvPr id="12" name="Oval 5">
              <a:extLst>
                <a:ext uri="{FF2B5EF4-FFF2-40B4-BE49-F238E27FC236}">
                  <a16:creationId xmlns:a16="http://schemas.microsoft.com/office/drawing/2014/main" id="{6DA27E1B-76C2-4C11-AD6D-63C9FB8D3C4E}"/>
                </a:ext>
              </a:extLst>
            </p:cNvPr>
            <p:cNvSpPr>
              <a:spLocks noChangeArrowheads="1"/>
            </p:cNvSpPr>
            <p:nvPr/>
          </p:nvSpPr>
          <p:spPr bwMode="auto">
            <a:xfrm>
              <a:off x="3480547" y="2885747"/>
              <a:ext cx="3647403" cy="1445984"/>
            </a:xfrm>
            <a:prstGeom prst="ellipse">
              <a:avLst/>
            </a:prstGeom>
            <a:solidFill>
              <a:srgbClr val="94A4AE">
                <a:alpha val="80000"/>
              </a:srgbClr>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9" tIns="45690" rIns="91379" bIns="45690" anchor="ctr"/>
            <a:lstStyle/>
            <a:p>
              <a:endParaRPr lang="en-GB">
                <a:solidFill>
                  <a:srgbClr val="3B464D"/>
                </a:solidFill>
              </a:endParaRPr>
            </a:p>
          </p:txBody>
        </p:sp>
        <p:grpSp>
          <p:nvGrpSpPr>
            <p:cNvPr id="13" name="Group 12">
              <a:extLst>
                <a:ext uri="{FF2B5EF4-FFF2-40B4-BE49-F238E27FC236}">
                  <a16:creationId xmlns:a16="http://schemas.microsoft.com/office/drawing/2014/main" id="{8747A52D-5A68-4C27-B380-97FB6340EE88}"/>
                </a:ext>
              </a:extLst>
            </p:cNvPr>
            <p:cNvGrpSpPr/>
            <p:nvPr/>
          </p:nvGrpSpPr>
          <p:grpSpPr>
            <a:xfrm>
              <a:off x="4773737" y="2066088"/>
              <a:ext cx="2729585" cy="2426756"/>
              <a:chOff x="4773731" y="2066088"/>
              <a:chExt cx="2729585" cy="2426756"/>
            </a:xfrm>
          </p:grpSpPr>
          <p:sp>
            <p:nvSpPr>
              <p:cNvPr id="38" name="Oval 7">
                <a:extLst>
                  <a:ext uri="{FF2B5EF4-FFF2-40B4-BE49-F238E27FC236}">
                    <a16:creationId xmlns:a16="http://schemas.microsoft.com/office/drawing/2014/main" id="{C9734FA6-1E40-42CE-A7F0-809A4FBBD32D}"/>
                  </a:ext>
                </a:extLst>
              </p:cNvPr>
              <p:cNvSpPr>
                <a:spLocks noChangeArrowheads="1"/>
              </p:cNvSpPr>
              <p:nvPr/>
            </p:nvSpPr>
            <p:spPr bwMode="auto">
              <a:xfrm>
                <a:off x="4773731" y="2066088"/>
                <a:ext cx="2729585" cy="2426756"/>
              </a:xfrm>
              <a:prstGeom prst="ellipse">
                <a:avLst/>
              </a:prstGeom>
              <a:solidFill>
                <a:srgbClr val="9FA04E">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9" name="Text Box 8">
                <a:extLst>
                  <a:ext uri="{FF2B5EF4-FFF2-40B4-BE49-F238E27FC236}">
                    <a16:creationId xmlns:a16="http://schemas.microsoft.com/office/drawing/2014/main" id="{685330E1-00CC-4073-85DA-5165950E4E6A}"/>
                  </a:ext>
                </a:extLst>
              </p:cNvPr>
              <p:cNvSpPr txBox="1">
                <a:spLocks noChangeArrowheads="1"/>
              </p:cNvSpPr>
              <p:nvPr/>
            </p:nvSpPr>
            <p:spPr bwMode="auto">
              <a:xfrm>
                <a:off x="4971181" y="2484980"/>
                <a:ext cx="2304308" cy="246221"/>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en-GB" altLang="en-US" sz="1600" dirty="0">
                    <a:solidFill>
                      <a:srgbClr val="3B464D"/>
                    </a:solidFill>
                  </a:rPr>
                  <a:t>Closest prior art </a:t>
                </a:r>
              </a:p>
            </p:txBody>
          </p:sp>
        </p:grpSp>
        <p:grpSp>
          <p:nvGrpSpPr>
            <p:cNvPr id="14" name="Group 13">
              <a:extLst>
                <a:ext uri="{FF2B5EF4-FFF2-40B4-BE49-F238E27FC236}">
                  <a16:creationId xmlns:a16="http://schemas.microsoft.com/office/drawing/2014/main" id="{EA26014B-980B-4301-9DB8-A09A058D1C49}"/>
                </a:ext>
              </a:extLst>
            </p:cNvPr>
            <p:cNvGrpSpPr/>
            <p:nvPr/>
          </p:nvGrpSpPr>
          <p:grpSpPr>
            <a:xfrm>
              <a:off x="710384" y="1870064"/>
              <a:ext cx="4089353" cy="1752757"/>
              <a:chOff x="710384" y="1870065"/>
              <a:chExt cx="4089353" cy="1752757"/>
            </a:xfrm>
          </p:grpSpPr>
          <p:grpSp>
            <p:nvGrpSpPr>
              <p:cNvPr id="25" name="Group 10">
                <a:extLst>
                  <a:ext uri="{FF2B5EF4-FFF2-40B4-BE49-F238E27FC236}">
                    <a16:creationId xmlns:a16="http://schemas.microsoft.com/office/drawing/2014/main" id="{A5DEEC49-38D6-4952-80C2-2461175028B9}"/>
                  </a:ext>
                </a:extLst>
              </p:cNvPr>
              <p:cNvGrpSpPr>
                <a:grpSpLocks/>
              </p:cNvGrpSpPr>
              <p:nvPr/>
            </p:nvGrpSpPr>
            <p:grpSpPr bwMode="auto">
              <a:xfrm>
                <a:off x="3554287" y="2926013"/>
                <a:ext cx="1245450" cy="696809"/>
                <a:chOff x="3083" y="2205"/>
                <a:chExt cx="574" cy="346"/>
              </a:xfrm>
            </p:grpSpPr>
            <p:sp>
              <p:nvSpPr>
                <p:cNvPr id="28" name="Line 11">
                  <a:extLst>
                    <a:ext uri="{FF2B5EF4-FFF2-40B4-BE49-F238E27FC236}">
                      <a16:creationId xmlns:a16="http://schemas.microsoft.com/office/drawing/2014/main" id="{80DA5AC3-A91D-4562-AB46-5A2F6237E072}"/>
                    </a:ext>
                  </a:extLst>
                </p:cNvPr>
                <p:cNvSpPr>
                  <a:spLocks noChangeShapeType="1"/>
                </p:cNvSpPr>
                <p:nvPr/>
              </p:nvSpPr>
              <p:spPr bwMode="auto">
                <a:xfrm>
                  <a:off x="3083" y="2448"/>
                  <a:ext cx="37" cy="96"/>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29" name="Line 12">
                  <a:extLst>
                    <a:ext uri="{FF2B5EF4-FFF2-40B4-BE49-F238E27FC236}">
                      <a16:creationId xmlns:a16="http://schemas.microsoft.com/office/drawing/2014/main" id="{F84949BB-AF07-4F37-80CD-1D7ED7EF21AE}"/>
                    </a:ext>
                  </a:extLst>
                </p:cNvPr>
                <p:cNvSpPr>
                  <a:spLocks noChangeShapeType="1"/>
                </p:cNvSpPr>
                <p:nvPr/>
              </p:nvSpPr>
              <p:spPr bwMode="auto">
                <a:xfrm>
                  <a:off x="3130" y="2394"/>
                  <a:ext cx="62" cy="15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0" name="Line 13">
                  <a:extLst>
                    <a:ext uri="{FF2B5EF4-FFF2-40B4-BE49-F238E27FC236}">
                      <a16:creationId xmlns:a16="http://schemas.microsoft.com/office/drawing/2014/main" id="{BA4744BE-D222-41EC-A8C8-E74AA72106D3}"/>
                    </a:ext>
                  </a:extLst>
                </p:cNvPr>
                <p:cNvSpPr>
                  <a:spLocks noChangeShapeType="1"/>
                </p:cNvSpPr>
                <p:nvPr/>
              </p:nvSpPr>
              <p:spPr bwMode="auto">
                <a:xfrm>
                  <a:off x="3184" y="2353"/>
                  <a:ext cx="72" cy="192"/>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1" name="Line 14">
                  <a:extLst>
                    <a:ext uri="{FF2B5EF4-FFF2-40B4-BE49-F238E27FC236}">
                      <a16:creationId xmlns:a16="http://schemas.microsoft.com/office/drawing/2014/main" id="{DC6D17B7-3ABF-4C21-9D86-BAF16441B6BD}"/>
                    </a:ext>
                  </a:extLst>
                </p:cNvPr>
                <p:cNvSpPr>
                  <a:spLocks noChangeShapeType="1"/>
                </p:cNvSpPr>
                <p:nvPr/>
              </p:nvSpPr>
              <p:spPr bwMode="auto">
                <a:xfrm>
                  <a:off x="3242" y="2321"/>
                  <a:ext cx="89" cy="22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2" name="Line 15">
                  <a:extLst>
                    <a:ext uri="{FF2B5EF4-FFF2-40B4-BE49-F238E27FC236}">
                      <a16:creationId xmlns:a16="http://schemas.microsoft.com/office/drawing/2014/main" id="{596FD47E-CC22-44D6-8730-B092EBD2C0F4}"/>
                    </a:ext>
                  </a:extLst>
                </p:cNvPr>
                <p:cNvSpPr>
                  <a:spLocks noChangeShapeType="1"/>
                </p:cNvSpPr>
                <p:nvPr/>
              </p:nvSpPr>
              <p:spPr bwMode="auto">
                <a:xfrm>
                  <a:off x="3309" y="2292"/>
                  <a:ext cx="101" cy="257"/>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3" name="Line 16">
                  <a:extLst>
                    <a:ext uri="{FF2B5EF4-FFF2-40B4-BE49-F238E27FC236}">
                      <a16:creationId xmlns:a16="http://schemas.microsoft.com/office/drawing/2014/main" id="{300BFF65-D6DD-43D1-A3F6-697322DE5F67}"/>
                    </a:ext>
                  </a:extLst>
                </p:cNvPr>
                <p:cNvSpPr>
                  <a:spLocks noChangeShapeType="1"/>
                </p:cNvSpPr>
                <p:nvPr/>
              </p:nvSpPr>
              <p:spPr bwMode="auto">
                <a:xfrm>
                  <a:off x="3374" y="2266"/>
                  <a:ext cx="108" cy="279"/>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4" name="Line 17">
                  <a:extLst>
                    <a:ext uri="{FF2B5EF4-FFF2-40B4-BE49-F238E27FC236}">
                      <a16:creationId xmlns:a16="http://schemas.microsoft.com/office/drawing/2014/main" id="{0D03E565-E6B5-4A2E-ACDB-E905315E4AAC}"/>
                    </a:ext>
                  </a:extLst>
                </p:cNvPr>
                <p:cNvSpPr>
                  <a:spLocks noChangeShapeType="1"/>
                </p:cNvSpPr>
                <p:nvPr/>
              </p:nvSpPr>
              <p:spPr bwMode="auto">
                <a:xfrm>
                  <a:off x="3514" y="2230"/>
                  <a:ext cx="117" cy="31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5" name="Line 18">
                  <a:extLst>
                    <a:ext uri="{FF2B5EF4-FFF2-40B4-BE49-F238E27FC236}">
                      <a16:creationId xmlns:a16="http://schemas.microsoft.com/office/drawing/2014/main" id="{0E651C11-4D53-4EA3-B216-19E0FA3E7989}"/>
                    </a:ext>
                  </a:extLst>
                </p:cNvPr>
                <p:cNvSpPr>
                  <a:spLocks noChangeShapeType="1"/>
                </p:cNvSpPr>
                <p:nvPr/>
              </p:nvSpPr>
              <p:spPr bwMode="auto">
                <a:xfrm>
                  <a:off x="3445" y="2245"/>
                  <a:ext cx="113" cy="30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6" name="Line 19">
                  <a:extLst>
                    <a:ext uri="{FF2B5EF4-FFF2-40B4-BE49-F238E27FC236}">
                      <a16:creationId xmlns:a16="http://schemas.microsoft.com/office/drawing/2014/main" id="{519EEEB1-835F-4784-9608-570BCDA0BC48}"/>
                    </a:ext>
                  </a:extLst>
                </p:cNvPr>
                <p:cNvSpPr>
                  <a:spLocks noChangeShapeType="1"/>
                </p:cNvSpPr>
                <p:nvPr/>
              </p:nvSpPr>
              <p:spPr bwMode="auto">
                <a:xfrm>
                  <a:off x="3578" y="2220"/>
                  <a:ext cx="63" cy="163"/>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37" name="Line 20">
                  <a:extLst>
                    <a:ext uri="{FF2B5EF4-FFF2-40B4-BE49-F238E27FC236}">
                      <a16:creationId xmlns:a16="http://schemas.microsoft.com/office/drawing/2014/main" id="{B293EB0B-00EF-4381-B589-E037C517D296}"/>
                    </a:ext>
                  </a:extLst>
                </p:cNvPr>
                <p:cNvSpPr>
                  <a:spLocks noChangeShapeType="1"/>
                </p:cNvSpPr>
                <p:nvPr/>
              </p:nvSpPr>
              <p:spPr bwMode="auto">
                <a:xfrm>
                  <a:off x="3639" y="2205"/>
                  <a:ext cx="18" cy="49"/>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grpSp>
          <p:sp>
            <p:nvSpPr>
              <p:cNvPr id="26" name="Text Box 21">
                <a:extLst>
                  <a:ext uri="{FF2B5EF4-FFF2-40B4-BE49-F238E27FC236}">
                    <a16:creationId xmlns:a16="http://schemas.microsoft.com/office/drawing/2014/main" id="{AAB2A677-8E1A-432F-894C-0F570F7F1FBD}"/>
                  </a:ext>
                </a:extLst>
              </p:cNvPr>
              <p:cNvSpPr txBox="1">
                <a:spLocks noChangeArrowheads="1"/>
              </p:cNvSpPr>
              <p:nvPr/>
            </p:nvSpPr>
            <p:spPr bwMode="auto">
              <a:xfrm>
                <a:off x="710384" y="1870065"/>
                <a:ext cx="2945882" cy="807096"/>
              </a:xfrm>
              <a:prstGeom prst="rect">
                <a:avLst/>
              </a:prstGeom>
              <a:noFill/>
              <a:ln>
                <a:noFill/>
              </a:ln>
              <a:effectLst/>
              <a:extLs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1600" dirty="0">
                    <a:solidFill>
                      <a:srgbClr val="3B464D"/>
                    </a:solidFill>
                  </a:rPr>
                  <a:t>Features with technical effect in the claim as a whole. </a:t>
                </a:r>
              </a:p>
              <a:p>
                <a:pPr algn="ctr" eaLnBrk="0" hangingPunct="0">
                  <a:spcBef>
                    <a:spcPct val="50000"/>
                  </a:spcBef>
                </a:pPr>
                <a:r>
                  <a:rPr lang="en-GB" altLang="en-US" sz="1600" dirty="0">
                    <a:solidFill>
                      <a:srgbClr val="3B464D"/>
                    </a:solidFill>
                  </a:rPr>
                  <a:t>Obvious?</a:t>
                </a:r>
              </a:p>
            </p:txBody>
          </p:sp>
          <p:sp>
            <p:nvSpPr>
              <p:cNvPr id="27" name="Line 22">
                <a:extLst>
                  <a:ext uri="{FF2B5EF4-FFF2-40B4-BE49-F238E27FC236}">
                    <a16:creationId xmlns:a16="http://schemas.microsoft.com/office/drawing/2014/main" id="{BA9B3E8B-F1F8-41ED-AB10-87022E1B375D}"/>
                  </a:ext>
                </a:extLst>
              </p:cNvPr>
              <p:cNvSpPr>
                <a:spLocks noChangeShapeType="1"/>
              </p:cNvSpPr>
              <p:nvPr/>
            </p:nvSpPr>
            <p:spPr bwMode="auto">
              <a:xfrm>
                <a:off x="2849356" y="2454771"/>
                <a:ext cx="1195329" cy="851882"/>
              </a:xfrm>
              <a:prstGeom prst="line">
                <a:avLst/>
              </a:prstGeom>
              <a:noFill/>
              <a:ln w="9525">
                <a:solidFill>
                  <a:srgbClr val="3B464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grpSp>
        <p:sp>
          <p:nvSpPr>
            <p:cNvPr id="15" name="Rectangle 28">
              <a:extLst>
                <a:ext uri="{FF2B5EF4-FFF2-40B4-BE49-F238E27FC236}">
                  <a16:creationId xmlns:a16="http://schemas.microsoft.com/office/drawing/2014/main" id="{81F8AF8E-4C29-45EE-BFCE-46A5F5BD444E}"/>
                </a:ext>
              </a:extLst>
            </p:cNvPr>
            <p:cNvSpPr>
              <a:spLocks noChangeArrowheads="1"/>
            </p:cNvSpPr>
            <p:nvPr/>
          </p:nvSpPr>
          <p:spPr bwMode="auto">
            <a:xfrm>
              <a:off x="3280928" y="2627969"/>
              <a:ext cx="1139135" cy="3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9" tIns="45690" rIns="91379" bIns="45690">
              <a:spAutoFit/>
            </a:bodyPr>
            <a:lstStyle/>
            <a:p>
              <a:pPr algn="ctr" eaLnBrk="0" hangingPunct="0">
                <a:spcBef>
                  <a:spcPct val="50000"/>
                </a:spcBef>
              </a:pPr>
              <a:r>
                <a:rPr lang="de-DE" altLang="en-US" sz="1600" dirty="0">
                  <a:solidFill>
                    <a:srgbClr val="3B464D"/>
                  </a:solidFill>
                </a:rPr>
                <a:t>Claim</a:t>
              </a:r>
            </a:p>
          </p:txBody>
        </p:sp>
        <p:grpSp>
          <p:nvGrpSpPr>
            <p:cNvPr id="16" name="Group 15">
              <a:extLst>
                <a:ext uri="{FF2B5EF4-FFF2-40B4-BE49-F238E27FC236}">
                  <a16:creationId xmlns:a16="http://schemas.microsoft.com/office/drawing/2014/main" id="{3218C31C-40A3-41DA-BCCB-2A4DC11CFFB7}"/>
                </a:ext>
              </a:extLst>
            </p:cNvPr>
            <p:cNvGrpSpPr/>
            <p:nvPr/>
          </p:nvGrpSpPr>
          <p:grpSpPr>
            <a:xfrm>
              <a:off x="1170614" y="4019577"/>
              <a:ext cx="7100692" cy="1446086"/>
              <a:chOff x="1170614" y="4019576"/>
              <a:chExt cx="7100692" cy="1446085"/>
            </a:xfrm>
          </p:grpSpPr>
          <p:sp>
            <p:nvSpPr>
              <p:cNvPr id="23" name="Line 6">
                <a:extLst>
                  <a:ext uri="{FF2B5EF4-FFF2-40B4-BE49-F238E27FC236}">
                    <a16:creationId xmlns:a16="http://schemas.microsoft.com/office/drawing/2014/main" id="{1FBBEA00-DA99-45C8-AF69-57A3B68146ED}"/>
                  </a:ext>
                </a:extLst>
              </p:cNvPr>
              <p:cNvSpPr>
                <a:spLocks noChangeShapeType="1"/>
              </p:cNvSpPr>
              <p:nvPr/>
            </p:nvSpPr>
            <p:spPr bwMode="auto">
              <a:xfrm flipV="1">
                <a:off x="4489490" y="4019576"/>
                <a:ext cx="0" cy="779381"/>
              </a:xfrm>
              <a:prstGeom prst="line">
                <a:avLst/>
              </a:prstGeom>
              <a:noFill/>
              <a:ln w="9525">
                <a:solidFill>
                  <a:srgbClr val="3B464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24" name="Text Box 29">
                <a:extLst>
                  <a:ext uri="{FF2B5EF4-FFF2-40B4-BE49-F238E27FC236}">
                    <a16:creationId xmlns:a16="http://schemas.microsoft.com/office/drawing/2014/main" id="{CB362BCF-D3B1-494F-B1D1-69A0CB070FA2}"/>
                  </a:ext>
                </a:extLst>
              </p:cNvPr>
              <p:cNvSpPr txBox="1">
                <a:spLocks noChangeArrowheads="1"/>
              </p:cNvSpPr>
              <p:nvPr/>
            </p:nvSpPr>
            <p:spPr bwMode="auto">
              <a:xfrm>
                <a:off x="1170614" y="4762706"/>
                <a:ext cx="7100692" cy="702955"/>
              </a:xfrm>
              <a:prstGeom prst="rect">
                <a:avLst/>
              </a:prstGeom>
              <a:no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600" dirty="0">
                    <a:solidFill>
                      <a:srgbClr val="3B464D"/>
                    </a:solidFill>
                  </a:rPr>
                  <a:t>Features making no technical contribution </a:t>
                </a:r>
              </a:p>
              <a:p>
                <a:pPr algn="ctr"/>
                <a:r>
                  <a:rPr lang="en-GB" altLang="en-US" sz="1600" dirty="0">
                    <a:solidFill>
                      <a:srgbClr val="3B464D"/>
                    </a:solidFill>
                  </a:rPr>
                  <a:t>cannot contribute to inventive step …</a:t>
                </a:r>
              </a:p>
              <a:p>
                <a:pPr algn="ctr"/>
                <a:r>
                  <a:rPr lang="en-GB" altLang="en-US" sz="1600" dirty="0">
                    <a:solidFill>
                      <a:srgbClr val="3B464D"/>
                    </a:solidFill>
                  </a:rPr>
                  <a:t>and therefore can appear in the formulation of the objective technical problem</a:t>
                </a:r>
              </a:p>
            </p:txBody>
          </p:sp>
        </p:grpSp>
        <p:grpSp>
          <p:nvGrpSpPr>
            <p:cNvPr id="17" name="Group 16">
              <a:extLst>
                <a:ext uri="{FF2B5EF4-FFF2-40B4-BE49-F238E27FC236}">
                  <a16:creationId xmlns:a16="http://schemas.microsoft.com/office/drawing/2014/main" id="{53434595-EE44-42E0-A156-89A30CAD0D0F}"/>
                </a:ext>
              </a:extLst>
            </p:cNvPr>
            <p:cNvGrpSpPr/>
            <p:nvPr/>
          </p:nvGrpSpPr>
          <p:grpSpPr>
            <a:xfrm>
              <a:off x="644637" y="3199917"/>
              <a:ext cx="7865458" cy="870225"/>
              <a:chOff x="644637" y="3199917"/>
              <a:chExt cx="7865458" cy="870225"/>
            </a:xfrm>
          </p:grpSpPr>
          <p:sp>
            <p:nvSpPr>
              <p:cNvPr id="18" name="Line 9">
                <a:extLst>
                  <a:ext uri="{FF2B5EF4-FFF2-40B4-BE49-F238E27FC236}">
                    <a16:creationId xmlns:a16="http://schemas.microsoft.com/office/drawing/2014/main" id="{E8E9353C-9749-4107-B046-47090FB74BE2}"/>
                  </a:ext>
                </a:extLst>
              </p:cNvPr>
              <p:cNvSpPr>
                <a:spLocks noChangeShapeType="1"/>
              </p:cNvSpPr>
              <p:nvPr/>
            </p:nvSpPr>
            <p:spPr bwMode="auto">
              <a:xfrm>
                <a:off x="803031" y="3618809"/>
                <a:ext cx="77070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B464D"/>
                  </a:solidFill>
                </a:endParaRPr>
              </a:p>
            </p:txBody>
          </p:sp>
          <p:sp>
            <p:nvSpPr>
              <p:cNvPr id="19" name="Line 23">
                <a:extLst>
                  <a:ext uri="{FF2B5EF4-FFF2-40B4-BE49-F238E27FC236}">
                    <a16:creationId xmlns:a16="http://schemas.microsoft.com/office/drawing/2014/main" id="{ED986894-5F0A-4528-A85A-33835120789F}"/>
                  </a:ext>
                </a:extLst>
              </p:cNvPr>
              <p:cNvSpPr>
                <a:spLocks noChangeShapeType="1"/>
              </p:cNvSpPr>
              <p:nvPr/>
            </p:nvSpPr>
            <p:spPr bwMode="auto">
              <a:xfrm>
                <a:off x="3480541" y="3618809"/>
                <a:ext cx="0" cy="3826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solidFill>
                    <a:srgbClr val="3B464D"/>
                  </a:solidFill>
                </a:endParaRPr>
              </a:p>
            </p:txBody>
          </p:sp>
          <p:sp>
            <p:nvSpPr>
              <p:cNvPr id="20" name="Freeform 24">
                <a:extLst>
                  <a:ext uri="{FF2B5EF4-FFF2-40B4-BE49-F238E27FC236}">
                    <a16:creationId xmlns:a16="http://schemas.microsoft.com/office/drawing/2014/main" id="{88151EB7-1A12-48FE-A6E7-DBC1675E1482}"/>
                  </a:ext>
                </a:extLst>
              </p:cNvPr>
              <p:cNvSpPr>
                <a:spLocks/>
              </p:cNvSpPr>
              <p:nvPr/>
            </p:nvSpPr>
            <p:spPr bwMode="auto">
              <a:xfrm>
                <a:off x="2883852" y="3443599"/>
                <a:ext cx="4578239" cy="369332"/>
              </a:xfrm>
              <a:custGeom>
                <a:avLst/>
                <a:gdLst>
                  <a:gd name="T0" fmla="*/ 287 w 2110"/>
                  <a:gd name="T1" fmla="*/ 106 h 476"/>
                  <a:gd name="T2" fmla="*/ 1966 w 2110"/>
                  <a:gd name="T3" fmla="*/ 106 h 476"/>
                  <a:gd name="T4" fmla="*/ 1149 w 2110"/>
                  <a:gd name="T5" fmla="*/ 469 h 476"/>
                  <a:gd name="T6" fmla="*/ 242 w 2110"/>
                  <a:gd name="T7" fmla="*/ 61 h 476"/>
                  <a:gd name="T8" fmla="*/ 287 w 2110"/>
                  <a:gd name="T9" fmla="*/ 106 h 476"/>
                </a:gdLst>
                <a:ahLst/>
                <a:cxnLst>
                  <a:cxn ang="0">
                    <a:pos x="T0" y="T1"/>
                  </a:cxn>
                  <a:cxn ang="0">
                    <a:pos x="T2" y="T3"/>
                  </a:cxn>
                  <a:cxn ang="0">
                    <a:pos x="T4" y="T5"/>
                  </a:cxn>
                  <a:cxn ang="0">
                    <a:pos x="T6" y="T7"/>
                  </a:cxn>
                  <a:cxn ang="0">
                    <a:pos x="T8" y="T9"/>
                  </a:cxn>
                </a:cxnLst>
                <a:rect l="0" t="0" r="r" b="b"/>
                <a:pathLst>
                  <a:path w="2110" h="476">
                    <a:moveTo>
                      <a:pt x="287" y="106"/>
                    </a:moveTo>
                    <a:cubicBezTo>
                      <a:pt x="574" y="114"/>
                      <a:pt x="1822" y="45"/>
                      <a:pt x="1966" y="106"/>
                    </a:cubicBezTo>
                    <a:cubicBezTo>
                      <a:pt x="2110" y="167"/>
                      <a:pt x="1436" y="476"/>
                      <a:pt x="1149" y="469"/>
                    </a:cubicBezTo>
                    <a:cubicBezTo>
                      <a:pt x="862" y="462"/>
                      <a:pt x="386" y="122"/>
                      <a:pt x="242" y="61"/>
                    </a:cubicBezTo>
                    <a:cubicBezTo>
                      <a:pt x="98" y="0"/>
                      <a:pt x="0" y="98"/>
                      <a:pt x="287" y="106"/>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solidFill>
                    <a:srgbClr val="3B464D"/>
                  </a:solidFill>
                </a:endParaRPr>
              </a:p>
            </p:txBody>
          </p:sp>
          <p:sp>
            <p:nvSpPr>
              <p:cNvPr id="21" name="Rectangle 30">
                <a:extLst>
                  <a:ext uri="{FF2B5EF4-FFF2-40B4-BE49-F238E27FC236}">
                    <a16:creationId xmlns:a16="http://schemas.microsoft.com/office/drawing/2014/main" id="{2EFD3049-F9BD-449E-922D-2ABBC6FF5F9E}"/>
                  </a:ext>
                </a:extLst>
              </p:cNvPr>
              <p:cNvSpPr>
                <a:spLocks noChangeArrowheads="1"/>
              </p:cNvSpPr>
              <p:nvPr/>
            </p:nvSpPr>
            <p:spPr bwMode="auto">
              <a:xfrm>
                <a:off x="644637" y="3199917"/>
                <a:ext cx="19508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600" dirty="0">
                    <a:solidFill>
                      <a:srgbClr val="3B464D"/>
                    </a:solidFill>
                  </a:rPr>
                  <a:t>Technical character</a:t>
                </a:r>
              </a:p>
            </p:txBody>
          </p:sp>
          <p:sp>
            <p:nvSpPr>
              <p:cNvPr id="22" name="Rectangle 31">
                <a:extLst>
                  <a:ext uri="{FF2B5EF4-FFF2-40B4-BE49-F238E27FC236}">
                    <a16:creationId xmlns:a16="http://schemas.microsoft.com/office/drawing/2014/main" id="{FB0E9FCC-9CD6-49FB-901B-8233731E3F46}"/>
                  </a:ext>
                </a:extLst>
              </p:cNvPr>
              <p:cNvSpPr>
                <a:spLocks noChangeArrowheads="1"/>
              </p:cNvSpPr>
              <p:nvPr/>
            </p:nvSpPr>
            <p:spPr bwMode="auto">
              <a:xfrm>
                <a:off x="648977" y="3731588"/>
                <a:ext cx="23503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600" dirty="0">
                    <a:solidFill>
                      <a:srgbClr val="3B464D"/>
                    </a:solidFill>
                  </a:rPr>
                  <a:t>Non-technical character</a:t>
                </a:r>
              </a:p>
            </p:txBody>
          </p:sp>
        </p:grpSp>
      </p:grpSp>
      <p:sp>
        <p:nvSpPr>
          <p:cNvPr id="40" name="Oval 39">
            <a:extLst>
              <a:ext uri="{FF2B5EF4-FFF2-40B4-BE49-F238E27FC236}">
                <a16:creationId xmlns:a16="http://schemas.microsoft.com/office/drawing/2014/main" id="{AEA80E38-0B19-4984-BC81-0464E2076340}"/>
              </a:ext>
            </a:extLst>
          </p:cNvPr>
          <p:cNvSpPr/>
          <p:nvPr/>
        </p:nvSpPr>
        <p:spPr>
          <a:xfrm>
            <a:off x="9492450" y="820274"/>
            <a:ext cx="16561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Not </a:t>
            </a:r>
            <a:r>
              <a:rPr lang="fr-FR" dirty="0" err="1"/>
              <a:t>so</a:t>
            </a:r>
            <a:r>
              <a:rPr lang="fr-FR" dirty="0"/>
              <a:t> </a:t>
            </a:r>
            <a:r>
              <a:rPr lang="fr-FR" dirty="0" err="1"/>
              <a:t>easy</a:t>
            </a:r>
            <a:r>
              <a:rPr lang="fr-FR" dirty="0"/>
              <a:t>!</a:t>
            </a:r>
            <a:endParaRPr lang="en-US" dirty="0"/>
          </a:p>
        </p:txBody>
      </p:sp>
    </p:spTree>
    <p:extLst>
      <p:ext uri="{BB962C8B-B14F-4D97-AF65-F5344CB8AC3E}">
        <p14:creationId xmlns:p14="http://schemas.microsoft.com/office/powerpoint/2010/main" val="14953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0C8C80-FB50-4A2C-821A-11DEA51B259B}"/>
              </a:ext>
            </a:extLst>
          </p:cNvPr>
          <p:cNvSpPr/>
          <p:nvPr/>
        </p:nvSpPr>
        <p:spPr>
          <a:xfrm>
            <a:off x="2135560" y="1556792"/>
            <a:ext cx="8208912" cy="4308872"/>
          </a:xfrm>
          <a:prstGeom prst="rect">
            <a:avLst/>
          </a:prstGeom>
        </p:spPr>
        <p:txBody>
          <a:bodyPr wrap="square">
            <a:spAutoFit/>
          </a:bodyPr>
          <a:lstStyle/>
          <a:p>
            <a:pPr marL="0" indent="0">
              <a:spcBef>
                <a:spcPts val="600"/>
              </a:spcBef>
              <a:buNone/>
            </a:pPr>
            <a:r>
              <a:rPr lang="en-GB" dirty="0"/>
              <a:t>Steps of the Problem/Solution Approach applied to mixed-type inventions (Guidelines, G-VII 5.4)</a:t>
            </a:r>
          </a:p>
          <a:p>
            <a:pPr marL="399748" indent="-399748">
              <a:spcBef>
                <a:spcPts val="600"/>
              </a:spcBef>
              <a:buFont typeface="+mj-lt"/>
              <a:buAutoNum type="romanLcPeriod"/>
            </a:pPr>
            <a:r>
              <a:rPr lang="en-GB" dirty="0"/>
              <a:t>Determine the </a:t>
            </a:r>
            <a:r>
              <a:rPr lang="en-GB" b="1" dirty="0"/>
              <a:t>features contributing to technical character </a:t>
            </a:r>
            <a:r>
              <a:rPr lang="en-GB" dirty="0"/>
              <a:t>on the basis of the technical effects achieved in the context of the invention</a:t>
            </a:r>
          </a:p>
          <a:p>
            <a:pPr marL="399748" indent="-399748">
              <a:spcBef>
                <a:spcPts val="600"/>
              </a:spcBef>
              <a:buFont typeface="+mj-lt"/>
              <a:buAutoNum type="romanLcPeriod"/>
            </a:pPr>
            <a:r>
              <a:rPr lang="en-GB" dirty="0"/>
              <a:t>Determine a suitable starting point as </a:t>
            </a:r>
            <a:r>
              <a:rPr lang="en-GB" b="1" dirty="0"/>
              <a:t>closest prior art </a:t>
            </a:r>
            <a:r>
              <a:rPr lang="en-GB" dirty="0"/>
              <a:t>based on these features</a:t>
            </a:r>
          </a:p>
          <a:p>
            <a:pPr marL="399748" indent="-399748">
              <a:spcBef>
                <a:spcPts val="600"/>
              </a:spcBef>
              <a:buFont typeface="+mj-lt"/>
              <a:buAutoNum type="romanLcPeriod"/>
            </a:pPr>
            <a:r>
              <a:rPr lang="en-GB" dirty="0"/>
              <a:t>Determine the </a:t>
            </a:r>
            <a:r>
              <a:rPr lang="en-GB" b="1" dirty="0"/>
              <a:t>differences</a:t>
            </a:r>
            <a:r>
              <a:rPr lang="en-GB" dirty="0"/>
              <a:t> with respect to closest prior art</a:t>
            </a:r>
          </a:p>
          <a:p>
            <a:pPr lvl="1">
              <a:spcBef>
                <a:spcPts val="600"/>
              </a:spcBef>
            </a:pPr>
            <a:r>
              <a:rPr lang="en-GB" dirty="0"/>
              <a:t>Determine their </a:t>
            </a:r>
            <a:r>
              <a:rPr lang="en-GB" b="1" dirty="0"/>
              <a:t>technical effect(s)</a:t>
            </a:r>
            <a:r>
              <a:rPr lang="en-GB" dirty="0"/>
              <a:t> in context of the claim as a whole</a:t>
            </a:r>
          </a:p>
          <a:p>
            <a:pPr lvl="1">
              <a:spcBef>
                <a:spcPts val="600"/>
              </a:spcBef>
            </a:pPr>
            <a:r>
              <a:rPr lang="en-GB" dirty="0"/>
              <a:t>Identify from these differences the </a:t>
            </a:r>
            <a:r>
              <a:rPr lang="en-GB" b="1" dirty="0"/>
              <a:t>features making a technical contribution</a:t>
            </a:r>
            <a:r>
              <a:rPr lang="en-GB" dirty="0"/>
              <a:t> and </a:t>
            </a:r>
            <a:r>
              <a:rPr lang="en-GB" b="1" dirty="0"/>
              <a:t>those which do not.</a:t>
            </a:r>
          </a:p>
          <a:p>
            <a:pPr marL="774315" lvl="2" indent="-342639">
              <a:spcBef>
                <a:spcPts val="600"/>
              </a:spcBef>
              <a:buFont typeface="+mj-lt"/>
              <a:buAutoNum type="alphaLcParenR"/>
            </a:pPr>
            <a:r>
              <a:rPr lang="en-GB" dirty="0"/>
              <a:t>If no differences (at all) then lack of novelty (Art. 54)</a:t>
            </a:r>
          </a:p>
          <a:p>
            <a:pPr marL="774315" lvl="2" indent="-342639">
              <a:spcBef>
                <a:spcPts val="600"/>
              </a:spcBef>
              <a:buFont typeface="+mj-lt"/>
              <a:buAutoNum type="alphaLcParenR"/>
            </a:pPr>
            <a:r>
              <a:rPr lang="en-GB" dirty="0"/>
              <a:t>If no technical contribution then lack of inventive step (Art. 56)</a:t>
            </a:r>
          </a:p>
          <a:p>
            <a:pPr marL="774315" lvl="2" indent="-342639">
              <a:spcBef>
                <a:spcPts val="600"/>
              </a:spcBef>
              <a:buFont typeface="+mj-lt"/>
              <a:buAutoNum type="alphaLcParenR"/>
            </a:pPr>
            <a:r>
              <a:rPr lang="en-GB" dirty="0"/>
              <a:t>If differences include features making a technical contribution …</a:t>
            </a:r>
            <a:endParaRPr lang="en-US" dirty="0"/>
          </a:p>
        </p:txBody>
      </p:sp>
      <p:sp>
        <p:nvSpPr>
          <p:cNvPr id="8" name="Title 1">
            <a:extLst>
              <a:ext uri="{FF2B5EF4-FFF2-40B4-BE49-F238E27FC236}">
                <a16:creationId xmlns:a16="http://schemas.microsoft.com/office/drawing/2014/main" id="{9A8972A4-5461-4A65-8BCD-D55F517C6414}"/>
              </a:ext>
            </a:extLst>
          </p:cNvPr>
          <p:cNvSpPr>
            <a:spLocks noGrp="1"/>
          </p:cNvSpPr>
          <p:nvPr>
            <p:ph type="title"/>
          </p:nvPr>
        </p:nvSpPr>
        <p:spPr>
          <a:xfrm>
            <a:off x="622863" y="719733"/>
            <a:ext cx="10543117" cy="981075"/>
          </a:xfrm>
        </p:spPr>
        <p:txBody>
          <a:bodyPr/>
          <a:lstStyle/>
          <a:p>
            <a:r>
              <a:rPr lang="en-GB" dirty="0"/>
              <a:t>CII “Mixed Type” Inventions – Second step</a:t>
            </a:r>
          </a:p>
        </p:txBody>
      </p:sp>
    </p:spTree>
    <p:extLst>
      <p:ext uri="{BB962C8B-B14F-4D97-AF65-F5344CB8AC3E}">
        <p14:creationId xmlns:p14="http://schemas.microsoft.com/office/powerpoint/2010/main" val="231281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1CCCD-E1C1-4F71-A9E4-51FD5950BA57}"/>
              </a:ext>
            </a:extLst>
          </p:cNvPr>
          <p:cNvPicPr>
            <a:picLocks noChangeAspect="1"/>
          </p:cNvPicPr>
          <p:nvPr/>
        </p:nvPicPr>
        <p:blipFill>
          <a:blip r:embed="rId3"/>
          <a:stretch>
            <a:fillRect/>
          </a:stretch>
        </p:blipFill>
        <p:spPr>
          <a:xfrm>
            <a:off x="6888088" y="0"/>
            <a:ext cx="4223265" cy="6147407"/>
          </a:xfrm>
          <a:prstGeom prst="rect">
            <a:avLst/>
          </a:prstGeom>
        </p:spPr>
      </p:pic>
      <p:sp>
        <p:nvSpPr>
          <p:cNvPr id="7" name="Text Placeholder 2">
            <a:extLst>
              <a:ext uri="{FF2B5EF4-FFF2-40B4-BE49-F238E27FC236}">
                <a16:creationId xmlns:a16="http://schemas.microsoft.com/office/drawing/2014/main" id="{03FEB56A-DC80-4624-8EE8-9CF3B54E926A}"/>
              </a:ext>
            </a:extLst>
          </p:cNvPr>
          <p:cNvSpPr txBox="1">
            <a:spLocks/>
          </p:cNvSpPr>
          <p:nvPr/>
        </p:nvSpPr>
        <p:spPr>
          <a:xfrm>
            <a:off x="479376" y="713064"/>
            <a:ext cx="5934595" cy="5725941"/>
          </a:xfrm>
          <a:prstGeom prst="rect">
            <a:avLst/>
          </a:prstGeom>
        </p:spPr>
        <p:txBody>
          <a:bodyPr/>
          <a:lstStyle>
            <a:lvl1pPr marL="263525" indent="-263525"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1pPr>
            <a:lvl2pPr marL="538163" indent="-273050"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2pPr>
            <a:lvl3pPr marL="893763" indent="-3540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3pPr>
            <a:lvl4pPr marL="1160463" indent="-26511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4pPr>
            <a:lvl5pPr marL="1433513" indent="-271463" algn="l" defTabSz="912813" rtl="0" eaLnBrk="0" fontAlgn="base" hangingPunct="0">
              <a:spcBef>
                <a:spcPts val="1000"/>
              </a:spcBef>
              <a:spcAft>
                <a:spcPct val="0"/>
              </a:spcAft>
              <a:buFont typeface="Arial" panose="020B0604020202020204" pitchFamily="34" charset="0"/>
              <a:buChar char="–"/>
              <a:defRPr kern="1200">
                <a:solidFill>
                  <a:schemeClr val="tx1"/>
                </a:solidFill>
                <a:latin typeface="+mn-lt"/>
                <a:ea typeface="Roboto" pitchFamily="2" charset="0"/>
                <a:cs typeface="+mn-cs"/>
              </a:defRPr>
            </a:lvl5pPr>
            <a:lvl6pPr marL="2514501"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3"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5"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100" b="1" u="sng" dirty="0"/>
              <a:t>Claim</a:t>
            </a:r>
            <a:r>
              <a:rPr lang="en-GB" sz="1100" u="sng" dirty="0"/>
              <a:t>:</a:t>
            </a:r>
          </a:p>
          <a:p>
            <a:pPr marL="0" indent="0">
              <a:buNone/>
            </a:pPr>
            <a:r>
              <a:rPr lang="en-GB" sz="1400" dirty="0"/>
              <a:t>1. A method of digitally processing images in the form of a two-dimensional data array having elements arranged in rows and columns in which an operator matrix of a size substantially smaller than the size of the data array is convolved with the data array, including sequentially scanning the elements of the data array with the operator matrix, characterised in that the method includes </a:t>
            </a:r>
          </a:p>
          <a:p>
            <a:r>
              <a:rPr lang="en-GB" sz="1400" dirty="0"/>
              <a:t>repeated cycles of sequentially scanning the entire data array with a small generating kernel operator matrix to generate a convolved array and then </a:t>
            </a:r>
          </a:p>
          <a:p>
            <a:r>
              <a:rPr lang="en-GB" sz="1400" dirty="0"/>
              <a:t>replacing the data array as a new data array; </a:t>
            </a:r>
          </a:p>
          <a:p>
            <a:pPr marL="0" indent="0">
              <a:buNone/>
            </a:pPr>
            <a:r>
              <a:rPr lang="en-GB" sz="1400" dirty="0"/>
              <a:t>the small generating kernel remaining the same for any single scan of the entire data array and although comprising at least a multiplicity of elements, nevertheless being of a size substantially smaller than is required of a conventional operator matrix in which the operator matrix is convolved with the data array only one, and the cycle being repeated for each previous new data array by selecting the small generating kernel operator matrices and the number of cycles according to conventional error minimisation techniques until the last new data array generated is substantially the required convolution of the original data array with the conventional operator matrix.</a:t>
            </a:r>
            <a:endParaRPr lang="en-GB" sz="1100" dirty="0"/>
          </a:p>
        </p:txBody>
      </p:sp>
      <p:sp>
        <p:nvSpPr>
          <p:cNvPr id="8" name="Text Placeholder 1">
            <a:extLst>
              <a:ext uri="{FF2B5EF4-FFF2-40B4-BE49-F238E27FC236}">
                <a16:creationId xmlns:a16="http://schemas.microsoft.com/office/drawing/2014/main" id="{92B4A094-8423-4FB6-B95A-4A1B6EDB0B07}"/>
              </a:ext>
            </a:extLst>
          </p:cNvPr>
          <p:cNvSpPr txBox="1">
            <a:spLocks/>
          </p:cNvSpPr>
          <p:nvPr/>
        </p:nvSpPr>
        <p:spPr>
          <a:xfrm>
            <a:off x="551384" y="246340"/>
            <a:ext cx="7849963" cy="539874"/>
          </a:xfrm>
          <a:prstGeom prst="rect">
            <a:avLst/>
          </a:prstGeom>
        </p:spPr>
        <p:txBody>
          <a:bodyPr vert="horz" lIns="0" tIns="0" rIns="0" bIns="0" rtlCol="0" anchor="t" anchorCtr="0"/>
          <a:lstStyle>
            <a:defPPr>
              <a:defRPr lang="en-US"/>
            </a:defPPr>
            <a:lvl1pPr algn="r" defTabSz="914364" rtl="0" eaLnBrk="1" fontAlgn="auto" hangingPunct="1">
              <a:spcBef>
                <a:spcPts val="0"/>
              </a:spcBef>
              <a:spcAft>
                <a:spcPts val="0"/>
              </a:spcAft>
              <a:defRPr sz="900" kern="1200">
                <a:solidFill>
                  <a:schemeClr val="tx1"/>
                </a:solidFill>
                <a:latin typeface="+mn-lt"/>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lvl="1" indent="0">
              <a:lnSpc>
                <a:spcPts val="2351"/>
              </a:lnSpc>
            </a:pPr>
            <a:r>
              <a:rPr lang="en-GB" altLang="en-US" b="1" dirty="0"/>
              <a:t>CII Examples: </a:t>
            </a:r>
            <a:r>
              <a:rPr lang="en-GB" altLang="en-US" b="1" dirty="0" err="1"/>
              <a:t>Vicom</a:t>
            </a:r>
            <a:r>
              <a:rPr lang="en-GB" altLang="en-US" b="1" dirty="0"/>
              <a:t> decision T 0208/84</a:t>
            </a:r>
            <a:endParaRPr lang="en-GB" b="1" dirty="0"/>
          </a:p>
        </p:txBody>
      </p:sp>
    </p:spTree>
    <p:extLst>
      <p:ext uri="{BB962C8B-B14F-4D97-AF65-F5344CB8AC3E}">
        <p14:creationId xmlns:p14="http://schemas.microsoft.com/office/powerpoint/2010/main" val="113512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8C6961-B97F-451F-911E-E8E0AA0C0587}"/>
              </a:ext>
            </a:extLst>
          </p:cNvPr>
          <p:cNvSpPr/>
          <p:nvPr/>
        </p:nvSpPr>
        <p:spPr>
          <a:xfrm>
            <a:off x="848614" y="1052736"/>
            <a:ext cx="9711882" cy="5119350"/>
          </a:xfrm>
          <a:prstGeom prst="rect">
            <a:avLst/>
          </a:prstGeom>
        </p:spPr>
        <p:txBody>
          <a:bodyPr wrap="square">
            <a:spAutoFit/>
          </a:bodyPr>
          <a:lstStyle/>
          <a:p>
            <a:pPr>
              <a:lnSpc>
                <a:spcPct val="150000"/>
              </a:lnSpc>
            </a:pPr>
            <a:r>
              <a:rPr lang="en-US" dirty="0"/>
              <a:t>Even if the underlying idea of an invention resides in a mathematical method, the claim restricted to </a:t>
            </a:r>
            <a:r>
              <a:rPr lang="en-US" b="1" dirty="0">
                <a:solidFill>
                  <a:schemeClr val="accent1"/>
                </a:solidFill>
              </a:rPr>
              <a:t>a particular application of the mathematical method </a:t>
            </a:r>
            <a:r>
              <a:rPr lang="en-US" dirty="0"/>
              <a:t>in a technical field </a:t>
            </a:r>
            <a:r>
              <a:rPr lang="en-US" i="1" dirty="0"/>
              <a:t>does not seek protection for the mathematical method as such.</a:t>
            </a:r>
          </a:p>
          <a:p>
            <a:endParaRPr lang="fr-FR" i="1" dirty="0"/>
          </a:p>
          <a:p>
            <a:pPr>
              <a:lnSpc>
                <a:spcPct val="150000"/>
              </a:lnSpc>
              <a:spcBef>
                <a:spcPts val="600"/>
              </a:spcBef>
            </a:pPr>
            <a:r>
              <a:rPr lang="en-US" dirty="0"/>
              <a:t>If the claimed invention addresses a problem in a field excluded from patentability (e.g. economics) by providing an improvement solely in that field, it is a non technical problem that can be solved by the person skilled in the art of programming as requirements to implement using a computer</a:t>
            </a:r>
          </a:p>
          <a:p>
            <a:pPr marL="285750" lvl="0" indent="-285750">
              <a:lnSpc>
                <a:spcPct val="150000"/>
              </a:lnSpc>
              <a:spcBef>
                <a:spcPts val="600"/>
              </a:spcBef>
              <a:buFont typeface="Arial" pitchFamily="34" charset="0"/>
              <a:buChar char="→"/>
            </a:pPr>
            <a:r>
              <a:rPr lang="en-US" i="1" dirty="0">
                <a:solidFill>
                  <a:schemeClr val="accent1"/>
                </a:solidFill>
              </a:rPr>
              <a:t>a mere automation of excluded subject matter using a computer cannot be patented. More generally, non-technical features can become non-technical requirements to implement</a:t>
            </a:r>
          </a:p>
          <a:p>
            <a:pPr marL="285750" lvl="0" indent="-285750">
              <a:lnSpc>
                <a:spcPct val="150000"/>
              </a:lnSpc>
              <a:spcBef>
                <a:spcPts val="600"/>
              </a:spcBef>
              <a:buFont typeface="Arial" pitchFamily="34" charset="0"/>
              <a:buChar char="→"/>
            </a:pPr>
            <a:r>
              <a:rPr lang="en-US" i="1" dirty="0">
                <a:solidFill>
                  <a:schemeClr val="accent1"/>
                </a:solidFill>
              </a:rPr>
              <a:t>who is the man skilled in the art: </a:t>
            </a:r>
            <a:r>
              <a:rPr lang="en-GB" i="1" dirty="0">
                <a:solidFill>
                  <a:schemeClr val="accent1"/>
                </a:solidFill>
              </a:rPr>
              <a:t>a financial expert, a salesperson, a business analyst, or a programmer? </a:t>
            </a:r>
            <a:endParaRPr lang="en-US" dirty="0"/>
          </a:p>
        </p:txBody>
      </p:sp>
      <p:sp>
        <p:nvSpPr>
          <p:cNvPr id="8" name="Title 1">
            <a:extLst>
              <a:ext uri="{FF2B5EF4-FFF2-40B4-BE49-F238E27FC236}">
                <a16:creationId xmlns:a16="http://schemas.microsoft.com/office/drawing/2014/main" id="{5EB81171-3557-4A5E-8111-83B32697E73B}"/>
              </a:ext>
            </a:extLst>
          </p:cNvPr>
          <p:cNvSpPr>
            <a:spLocks noGrp="1"/>
          </p:cNvSpPr>
          <p:nvPr>
            <p:ph type="title"/>
          </p:nvPr>
        </p:nvSpPr>
        <p:spPr>
          <a:xfrm>
            <a:off x="622863" y="332656"/>
            <a:ext cx="10543117" cy="981075"/>
          </a:xfrm>
        </p:spPr>
        <p:txBody>
          <a:bodyPr/>
          <a:lstStyle/>
          <a:p>
            <a:r>
              <a:rPr lang="en-GB" dirty="0"/>
              <a:t>CII “Mixed Type” Inventions – Second step</a:t>
            </a:r>
          </a:p>
        </p:txBody>
      </p:sp>
      <p:pic>
        <p:nvPicPr>
          <p:cNvPr id="10" name="Picture 2" descr="Image result for smile">
            <a:extLst>
              <a:ext uri="{FF2B5EF4-FFF2-40B4-BE49-F238E27FC236}">
                <a16:creationId xmlns:a16="http://schemas.microsoft.com/office/drawing/2014/main" id="{9DCF83EC-66DD-4DD1-A986-33568A25DA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496" y="1412776"/>
            <a:ext cx="815203" cy="899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miley sad">
            <a:extLst>
              <a:ext uri="{FF2B5EF4-FFF2-40B4-BE49-F238E27FC236}">
                <a16:creationId xmlns:a16="http://schemas.microsoft.com/office/drawing/2014/main" id="{2C3E27ED-E5EE-44B1-9DAA-A3360AF9EB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6542" y="3826644"/>
            <a:ext cx="815204" cy="81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12143"/>
      </p:ext>
    </p:extLst>
  </p:cSld>
  <p:clrMapOvr>
    <a:masterClrMapping/>
  </p:clrMapOvr>
</p:sld>
</file>

<file path=ppt/theme/theme1.xml><?xml version="1.0" encoding="utf-8"?>
<a:theme xmlns:a="http://schemas.openxmlformats.org/drawingml/2006/main" name="PPT Template (3)">
  <a:themeElements>
    <a:clrScheme name="K&amp;S">
      <a:dk1>
        <a:srgbClr val="000000"/>
      </a:dk1>
      <a:lt1>
        <a:srgbClr val="FFFFFF"/>
      </a:lt1>
      <a:dk2>
        <a:srgbClr val="000000"/>
      </a:dk2>
      <a:lt2>
        <a:srgbClr val="808080"/>
      </a:lt2>
      <a:accent1>
        <a:srgbClr val="90DE00"/>
      </a:accent1>
      <a:accent2>
        <a:srgbClr val="A8A8A8"/>
      </a:accent2>
      <a:accent3>
        <a:srgbClr val="EAEAEA"/>
      </a:accent3>
      <a:accent4>
        <a:srgbClr val="333333"/>
      </a:accent4>
      <a:accent5>
        <a:srgbClr val="C6ECAA"/>
      </a:accent5>
      <a:accent6>
        <a:srgbClr val="989898"/>
      </a:accent6>
      <a:hlink>
        <a:srgbClr val="B1E84D"/>
      </a:hlink>
      <a:folHlink>
        <a:srgbClr val="E9F8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aker">
  <a:themeElements>
    <a:clrScheme name="K&amp;S">
      <a:dk1>
        <a:srgbClr val="000000"/>
      </a:dk1>
      <a:lt1>
        <a:srgbClr val="FFFFFF"/>
      </a:lt1>
      <a:dk2>
        <a:srgbClr val="000000"/>
      </a:dk2>
      <a:lt2>
        <a:srgbClr val="808080"/>
      </a:lt2>
      <a:accent1>
        <a:srgbClr val="90DE00"/>
      </a:accent1>
      <a:accent2>
        <a:srgbClr val="A8A8A8"/>
      </a:accent2>
      <a:accent3>
        <a:srgbClr val="FFFFFF"/>
      </a:accent3>
      <a:accent4>
        <a:srgbClr val="000000"/>
      </a:accent4>
      <a:accent5>
        <a:srgbClr val="C6ECAA"/>
      </a:accent5>
      <a:accent6>
        <a:srgbClr val="989898"/>
      </a:accent6>
      <a:hlink>
        <a:srgbClr val="B1E84D"/>
      </a:hlink>
      <a:folHlink>
        <a:srgbClr val="E9F8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mp;S black">
  <a:themeElements>
    <a:clrScheme name="K&amp;S_dark">
      <a:dk1>
        <a:srgbClr val="FFFFFF"/>
      </a:dk1>
      <a:lt1>
        <a:srgbClr val="FFFFFF"/>
      </a:lt1>
      <a:dk2>
        <a:srgbClr val="FFFFFF"/>
      </a:dk2>
      <a:lt2>
        <a:srgbClr val="000000"/>
      </a:lt2>
      <a:accent1>
        <a:srgbClr val="90DE00"/>
      </a:accent1>
      <a:accent2>
        <a:srgbClr val="A8A8A8"/>
      </a:accent2>
      <a:accent3>
        <a:srgbClr val="EAEAEA"/>
      </a:accent3>
      <a:accent4>
        <a:srgbClr val="333333"/>
      </a:accent4>
      <a:accent5>
        <a:srgbClr val="C6ECAA"/>
      </a:accent5>
      <a:accent6>
        <a:srgbClr val="989898"/>
      </a:accent6>
      <a:hlink>
        <a:srgbClr val="B1E84D"/>
      </a:hlink>
      <a:folHlink>
        <a:srgbClr val="E9F8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reaker">
  <a:themeElements>
    <a:clrScheme name="K&amp;S">
      <a:dk1>
        <a:srgbClr val="000000"/>
      </a:dk1>
      <a:lt1>
        <a:srgbClr val="FFFFFF"/>
      </a:lt1>
      <a:dk2>
        <a:srgbClr val="000000"/>
      </a:dk2>
      <a:lt2>
        <a:srgbClr val="808080"/>
      </a:lt2>
      <a:accent1>
        <a:srgbClr val="90DE00"/>
      </a:accent1>
      <a:accent2>
        <a:srgbClr val="A8A8A8"/>
      </a:accent2>
      <a:accent3>
        <a:srgbClr val="FFFFFF"/>
      </a:accent3>
      <a:accent4>
        <a:srgbClr val="000000"/>
      </a:accent4>
      <a:accent5>
        <a:srgbClr val="C6ECAA"/>
      </a:accent5>
      <a:accent6>
        <a:srgbClr val="989898"/>
      </a:accent6>
      <a:hlink>
        <a:srgbClr val="B1E84D"/>
      </a:hlink>
      <a:folHlink>
        <a:srgbClr val="E9F8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reaker">
  <a:themeElements>
    <a:clrScheme name="K&amp;S">
      <a:dk1>
        <a:srgbClr val="000000"/>
      </a:dk1>
      <a:lt1>
        <a:srgbClr val="FFFFFF"/>
      </a:lt1>
      <a:dk2>
        <a:srgbClr val="000000"/>
      </a:dk2>
      <a:lt2>
        <a:srgbClr val="808080"/>
      </a:lt2>
      <a:accent1>
        <a:srgbClr val="90DE00"/>
      </a:accent1>
      <a:accent2>
        <a:srgbClr val="A8A8A8"/>
      </a:accent2>
      <a:accent3>
        <a:srgbClr val="FFFFFF"/>
      </a:accent3>
      <a:accent4>
        <a:srgbClr val="000000"/>
      </a:accent4>
      <a:accent5>
        <a:srgbClr val="C6ECAA"/>
      </a:accent5>
      <a:accent6>
        <a:srgbClr val="989898"/>
      </a:accent6>
      <a:hlink>
        <a:srgbClr val="B1E84D"/>
      </a:hlink>
      <a:folHlink>
        <a:srgbClr val="E9F8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K&amp;S black">
  <a:themeElements>
    <a:clrScheme name="K&amp;S_dark">
      <a:dk1>
        <a:srgbClr val="FFFFFF"/>
      </a:dk1>
      <a:lt1>
        <a:srgbClr val="FFFFFF"/>
      </a:lt1>
      <a:dk2>
        <a:srgbClr val="FFFFFF"/>
      </a:dk2>
      <a:lt2>
        <a:srgbClr val="000000"/>
      </a:lt2>
      <a:accent1>
        <a:srgbClr val="90DE00"/>
      </a:accent1>
      <a:accent2>
        <a:srgbClr val="A8A8A8"/>
      </a:accent2>
      <a:accent3>
        <a:srgbClr val="EAEAEA"/>
      </a:accent3>
      <a:accent4>
        <a:srgbClr val="333333"/>
      </a:accent4>
      <a:accent5>
        <a:srgbClr val="C6ECAA"/>
      </a:accent5>
      <a:accent6>
        <a:srgbClr val="989898"/>
      </a:accent6>
      <a:hlink>
        <a:srgbClr val="B1E84D"/>
      </a:hlink>
      <a:folHlink>
        <a:srgbClr val="E9F8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E4CD4458092449126DFD380534560" ma:contentTypeVersion="3" ma:contentTypeDescription="Create a new document." ma:contentTypeScope="" ma:versionID="de7ce8bd6f316a65381fa05f299de6f4">
  <xsd:schema xmlns:xsd="http://www.w3.org/2001/XMLSchema" xmlns:xs="http://www.w3.org/2001/XMLSchema" xmlns:p="http://schemas.microsoft.com/office/2006/metadata/properties" xmlns:ns2="aa4e6b29-6fa1-4f03-8194-dc638b6bd2f9" xmlns:ns3="9b0ecc86-b007-495a-ad3a-c94b25ee1607" targetNamespace="http://schemas.microsoft.com/office/2006/metadata/properties" ma:root="true" ma:fieldsID="95eb5105bdccc82d02882ebb70b71a73" ns2:_="" ns3:_="">
    <xsd:import namespace="aa4e6b29-6fa1-4f03-8194-dc638b6bd2f9"/>
    <xsd:import namespace="9b0ecc86-b007-495a-ad3a-c94b25ee1607"/>
    <xsd:element name="properties">
      <xsd:complexType>
        <xsd:sequence>
          <xsd:element name="documentManagement">
            <xsd:complexType>
              <xsd:all>
                <xsd:element ref="ns2:Usage" minOccurs="0"/>
                <xsd:element ref="ns3:_dlc_DocId" minOccurs="0"/>
                <xsd:element ref="ns3:_dlc_DocIdUrl" minOccurs="0"/>
                <xsd:element ref="ns3:_dlc_DocIdPersistId" minOccurs="0"/>
                <xsd:element ref="ns2:Marketing_x0020_Visible" minOccurs="0"/>
                <xsd:element ref="ns2:Powerpoint_x0020_Templa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e6b29-6fa1-4f03-8194-dc638b6bd2f9" elementFormDefault="qualified">
    <xsd:import namespace="http://schemas.microsoft.com/office/2006/documentManagement/types"/>
    <xsd:import namespace="http://schemas.microsoft.com/office/infopath/2007/PartnerControls"/>
    <xsd:element name="Usage" ma:index="8" nillable="true" ma:displayName="Usage" ma:internalName="Usage">
      <xsd:simpleType>
        <xsd:restriction base="dms:Text">
          <xsd:maxLength value="255"/>
        </xsd:restriction>
      </xsd:simpleType>
    </xsd:element>
    <xsd:element name="Marketing_x0020_Visible" ma:index="12" nillable="true" ma:displayName="Marketing Visible" ma:default="1" ma:internalName="Marketing_x0020_Visible">
      <xsd:simpleType>
        <xsd:restriction base="dms:Boolean"/>
      </xsd:simpleType>
    </xsd:element>
    <xsd:element name="Powerpoint_x0020_Templates" ma:index="13" nillable="true" ma:displayName="Powerpoint Templates" ma:internalName="Powerpoint_x0020_Templa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0ecc86-b007-495a-ad3a-c94b25ee1607"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werpoint_x0020_Templates xmlns="aa4e6b29-6fa1-4f03-8194-dc638b6bd2f9" xsi:nil="true"/>
    <Usage xmlns="aa4e6b29-6fa1-4f03-8194-dc638b6bd2f9" xsi:nil="true"/>
    <Marketing_x0020_Visible xmlns="aa4e6b29-6fa1-4f03-8194-dc638b6bd2f9">true</Marketing_x0020_Visible>
  </documentManagement>
</p:properties>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18E347-3F8C-4752-A367-BE552DDB1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4e6b29-6fa1-4f03-8194-dc638b6bd2f9"/>
    <ds:schemaRef ds:uri="9b0ecc86-b007-495a-ad3a-c94b25ee16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EB4A1E-1D34-4A60-B015-9632CFDE4585}">
  <ds:schemaRefs>
    <ds:schemaRef ds:uri="http://schemas.microsoft.com/sharepoint/v3/contenttype/forms"/>
  </ds:schemaRefs>
</ds:datastoreItem>
</file>

<file path=customXml/itemProps3.xml><?xml version="1.0" encoding="utf-8"?>
<ds:datastoreItem xmlns:ds="http://schemas.openxmlformats.org/officeDocument/2006/customXml" ds:itemID="{FB4E476C-1E1E-4CA6-A8F7-530DD17CB33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a4e6b29-6fa1-4f03-8194-dc638b6bd2f9"/>
    <ds:schemaRef ds:uri="9b0ecc86-b007-495a-ad3a-c94b25ee1607"/>
    <ds:schemaRef ds:uri="http://www.w3.org/XML/1998/namespace"/>
    <ds:schemaRef ds:uri="http://purl.org/dc/dcmitype/"/>
  </ds:schemaRefs>
</ds:datastoreItem>
</file>

<file path=customXml/itemProps4.xml><?xml version="1.0" encoding="utf-8"?>
<ds:datastoreItem xmlns:ds="http://schemas.openxmlformats.org/officeDocument/2006/customXml" ds:itemID="{17FE70B5-E260-49BE-A4F7-9D5933AF0D83}">
  <ds:schemaRefs>
    <ds:schemaRef ds:uri="http://schemas.microsoft.com/office/2006/metadata/longProperties"/>
  </ds:schemaRefs>
</ds:datastoreItem>
</file>

<file path=customXml/itemProps5.xml><?xml version="1.0" encoding="utf-8"?>
<ds:datastoreItem xmlns:ds="http://schemas.openxmlformats.org/officeDocument/2006/customXml" ds:itemID="{D75F14AD-F679-49F7-8813-C45E30CCDC2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 Template (3)</Template>
  <TotalTime>7415</TotalTime>
  <Words>1706</Words>
  <Application>Microsoft Office PowerPoint</Application>
  <PresentationFormat>Widescreen</PresentationFormat>
  <Paragraphs>173</Paragraphs>
  <Slides>16</Slides>
  <Notes>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16</vt:i4>
      </vt:variant>
    </vt:vector>
  </HeadingPairs>
  <TitlesOfParts>
    <vt:vector size="27" baseType="lpstr">
      <vt:lpstr>Arial</vt:lpstr>
      <vt:lpstr>Arial Unicode MS</vt:lpstr>
      <vt:lpstr>Calibri</vt:lpstr>
      <vt:lpstr>Roboto</vt:lpstr>
      <vt:lpstr>Wingdings</vt:lpstr>
      <vt:lpstr>PPT Template (3)</vt:lpstr>
      <vt:lpstr>Breaker</vt:lpstr>
      <vt:lpstr>K&amp;S black</vt:lpstr>
      <vt:lpstr>1_Breaker</vt:lpstr>
      <vt:lpstr>2_Breaker</vt:lpstr>
      <vt:lpstr>1_K&amp;S black</vt:lpstr>
      <vt:lpstr>LAIPLA – Washington in the West 2019 EPO Perspectives on Subject Matter Eligibility </vt:lpstr>
      <vt:lpstr>PowerPoint Presentation</vt:lpstr>
      <vt:lpstr>CII Inventions – Two step Approach</vt:lpstr>
      <vt:lpstr>CII “Mixed Type” Inventions – The First step</vt:lpstr>
      <vt:lpstr>CII “Mixed Type” Inventions – Examples of first step application</vt:lpstr>
      <vt:lpstr>CII “Mixed Type” Inventions – Second step</vt:lpstr>
      <vt:lpstr>CII “Mixed Type” Inventions – Second step</vt:lpstr>
      <vt:lpstr>PowerPoint Presentation</vt:lpstr>
      <vt:lpstr>CII “Mixed Type” Inventions – Second step</vt:lpstr>
      <vt:lpstr>CII “Mixed Type” Inventions – Second step</vt:lpstr>
      <vt:lpstr>PowerPoint Presentation</vt:lpstr>
      <vt:lpstr>What should you have in mind when drafting a patent application for a software related invention? </vt:lpstr>
      <vt:lpstr>PowerPoint Presentation</vt:lpstr>
      <vt:lpstr>PowerPoint Presentation</vt:lpstr>
      <vt:lpstr>Thank you</vt:lpstr>
      <vt:lpstr>PowerPoint Presentation</vt:lpstr>
    </vt:vector>
  </TitlesOfParts>
  <Company>KSTRODE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training presentation September 2016</dc:title>
  <dc:creator>Amanda Reed</dc:creator>
  <cp:lastModifiedBy>Frederic Thiel</cp:lastModifiedBy>
  <cp:revision>139</cp:revision>
  <dcterms:created xsi:type="dcterms:W3CDTF">2016-09-26T10:46:06Z</dcterms:created>
  <dcterms:modified xsi:type="dcterms:W3CDTF">2019-01-28T07:23:43Z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0x0101005E0E4CD4458092449126DFD380534560</vt:lpwstr>
  </property>
  <property fmtid="{D5CDD505-2E9C-101B-9397-08002B2CF9AE}" pid="3" name="_dlc_DocIdItemGuid">
    <vt:lpwstr>83766803-6e6c-4d95-b617-0cff328caa12</vt:lpwstr>
  </property>
  <property fmtid="{D5CDD505-2E9C-101B-9397-08002B2CF9AE}" pid="4" name="_dlc_DocId">
    <vt:lpwstr>QKP7P62EPUZA-11-113</vt:lpwstr>
  </property>
  <property fmtid="{D5CDD505-2E9C-101B-9397-08002B2CF9AE}" pid="5" name="_dlc_DocIdUrl">
    <vt:lpwstr>http://intranet/_layouts/DocIdRedir.aspx?ID=QKP7P62EPUZA-11-113, QKP7P62EPUZA-11-113</vt:lpwstr>
  </property>
</Properties>
</file>