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4.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5.xml" ContentType="application/vnd.openxmlformats-officedocument.theme+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1" r:id="rId2"/>
    <p:sldMasterId id="2147483703" r:id="rId3"/>
    <p:sldMasterId id="2147483725" r:id="rId4"/>
    <p:sldMasterId id="2147483747" r:id="rId5"/>
    <p:sldMasterId id="2147483769" r:id="rId6"/>
  </p:sldMasterIdLst>
  <p:notesMasterIdLst>
    <p:notesMasterId r:id="rId26"/>
  </p:notesMasterIdLst>
  <p:sldIdLst>
    <p:sldId id="280" r:id="rId7"/>
    <p:sldId id="285" r:id="rId8"/>
    <p:sldId id="294" r:id="rId9"/>
    <p:sldId id="304" r:id="rId10"/>
    <p:sldId id="295" r:id="rId11"/>
    <p:sldId id="298" r:id="rId12"/>
    <p:sldId id="305" r:id="rId13"/>
    <p:sldId id="306" r:id="rId14"/>
    <p:sldId id="297" r:id="rId15"/>
    <p:sldId id="307" r:id="rId16"/>
    <p:sldId id="296" r:id="rId17"/>
    <p:sldId id="308" r:id="rId18"/>
    <p:sldId id="309" r:id="rId19"/>
    <p:sldId id="299" r:id="rId20"/>
    <p:sldId id="301" r:id="rId21"/>
    <p:sldId id="300" r:id="rId22"/>
    <p:sldId id="310" r:id="rId23"/>
    <p:sldId id="302" r:id="rId24"/>
    <p:sldId id="28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9696"/>
    <a:srgbClr val="9CAA00"/>
    <a:srgbClr val="007896"/>
    <a:srgbClr val="B1B1B0"/>
    <a:srgbClr val="878785"/>
    <a:srgbClr val="BBBBBB"/>
    <a:srgbClr val="007F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64" autoAdjust="0"/>
    <p:restoredTop sz="94660"/>
  </p:normalViewPr>
  <p:slideViewPr>
    <p:cSldViewPr snapToObjects="1" showGuides="1">
      <p:cViewPr varScale="1">
        <p:scale>
          <a:sx n="64" d="100"/>
          <a:sy n="64" d="100"/>
        </p:scale>
        <p:origin x="-62" y="-312"/>
      </p:cViewPr>
      <p:guideLst>
        <p:guide orient="horz" pos="3888"/>
        <p:guide orient="horz" pos="864"/>
        <p:guide orient="horz" pos="3312"/>
        <p:guide orient="horz" pos="1008"/>
        <p:guide orient="horz" pos="3936"/>
        <p:guide orient="horz" pos="1379"/>
        <p:guide orient="horz" pos="1584"/>
        <p:guide orient="horz" pos="791"/>
        <p:guide orient="horz" pos="3744"/>
        <p:guide orient="horz" pos="4176"/>
        <p:guide orient="horz" pos="2256"/>
        <p:guide pos="5616"/>
        <p:guide pos="432"/>
        <p:guide pos="576"/>
        <p:guide pos="3098"/>
        <p:guide pos="3168"/>
        <p:guide pos="3024"/>
        <p:guide pos="3600"/>
        <p:guide pos="1728"/>
        <p:guide pos="1872"/>
        <p:guide pos="2880"/>
        <p:guide pos="363"/>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BEE96BB-3007-4719-AECA-EB64C24605F8}" type="slidenum">
              <a:rPr lang="en-US" altLang="en-US"/>
              <a:pPr/>
              <a:t>‹#›</a:t>
            </a:fld>
            <a:endParaRPr lang="en-US" altLang="en-US"/>
          </a:p>
        </p:txBody>
      </p:sp>
    </p:spTree>
    <p:extLst>
      <p:ext uri="{BB962C8B-B14F-4D97-AF65-F5344CB8AC3E}">
        <p14:creationId xmlns:p14="http://schemas.microsoft.com/office/powerpoint/2010/main" val="13721568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10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10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10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6.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7.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4.xml"/><Relationship Id="rId4" Type="http://schemas.openxmlformats.org/officeDocument/2006/relationships/image" Target="../media/image7.png"/></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5.xml"/><Relationship Id="rId4" Type="http://schemas.openxmlformats.org/officeDocument/2006/relationships/image" Target="../media/image7.png"/></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6151" name="Rectangle 7"/>
          <p:cNvSpPr>
            <a:spLocks noGrp="1" noChangeArrowheads="1"/>
          </p:cNvSpPr>
          <p:nvPr>
            <p:ph type="ctrTitle"/>
          </p:nvPr>
        </p:nvSpPr>
        <p:spPr bwMode="white">
          <a:xfrm>
            <a:off x="668991" y="2178444"/>
            <a:ext cx="5046009" cy="1402975"/>
          </a:xfrm>
        </p:spPr>
        <p:txBody>
          <a:bodyPr lIns="0" tIns="0" rIns="0" bIns="0" anchor="t" anchorCtr="0"/>
          <a:lstStyle>
            <a:lvl1pPr>
              <a:defRPr sz="2600" b="1">
                <a:solidFill>
                  <a:schemeClr val="bg1"/>
                </a:solidFill>
              </a:defRPr>
            </a:lvl1pPr>
          </a:lstStyle>
          <a:p>
            <a:pPr lvl="0"/>
            <a:r>
              <a:rPr lang="en-US" altLang="en-US" noProof="0" smtClean="0"/>
              <a:t>Click to edit Master title style</a:t>
            </a:r>
            <a:endParaRPr lang="en-US" altLang="en-US" noProof="0" dirty="0" smtClean="0"/>
          </a:p>
        </p:txBody>
      </p:sp>
      <p:sp>
        <p:nvSpPr>
          <p:cNvPr id="6152" name="Rectangle 8"/>
          <p:cNvSpPr>
            <a:spLocks noGrp="1" noChangeArrowheads="1"/>
          </p:cNvSpPr>
          <p:nvPr>
            <p:ph type="subTitle" idx="1"/>
          </p:nvPr>
        </p:nvSpPr>
        <p:spPr bwMode="white">
          <a:xfrm>
            <a:off x="669001" y="3581400"/>
            <a:ext cx="3903009" cy="1676400"/>
          </a:xfrm>
          <a:noFill/>
        </p:spPr>
        <p:txBody>
          <a:bodyPr lIns="0" tIns="0" rIns="0" bIns="0" anchor="t" anchorCtr="0"/>
          <a:lstStyle>
            <a:lvl1pPr marL="1588" indent="0">
              <a:buFontTx/>
              <a:buNone/>
              <a:defRPr sz="1400">
                <a:solidFill>
                  <a:schemeClr val="bg1"/>
                </a:solidFill>
              </a:defRPr>
            </a:lvl1pPr>
          </a:lstStyle>
          <a:p>
            <a:pPr lvl="0"/>
            <a:r>
              <a:rPr lang="en-US" altLang="en-US" noProof="0" smtClean="0"/>
              <a:t>Click to edit Master subtitle style</a:t>
            </a:r>
            <a:endParaRPr lang="en-US" altLang="en-US" noProof="0" dirty="0" smtClean="0"/>
          </a:p>
        </p:txBody>
      </p:sp>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0230" y="5840505"/>
            <a:ext cx="2011680" cy="402336"/>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copy">
    <p:spTree>
      <p:nvGrpSpPr>
        <p:cNvPr id="1" name=""/>
        <p:cNvGrpSpPr/>
        <p:nvPr/>
      </p:nvGrpSpPr>
      <p:grpSpPr>
        <a:xfrm>
          <a:off x="0" y="0"/>
          <a:ext cx="0" cy="0"/>
          <a:chOff x="0" y="0"/>
          <a:chExt cx="0" cy="0"/>
        </a:xfrm>
      </p:grpSpPr>
      <p:sp>
        <p:nvSpPr>
          <p:cNvPr id="14" name="Shape 14"/>
          <p:cNvSpPr>
            <a:spLocks noGrp="1"/>
          </p:cNvSpPr>
          <p:nvPr>
            <p:ph type="title"/>
          </p:nvPr>
        </p:nvSpPr>
        <p:spPr>
          <a:xfrm>
            <a:off x="428762" y="1474881"/>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 name="Shape 15"/>
          <p:cNvSpPr>
            <a:spLocks noGrp="1"/>
          </p:cNvSpPr>
          <p:nvPr>
            <p:ph type="body" sz="quarter" idx="1"/>
          </p:nvPr>
        </p:nvSpPr>
        <p:spPr>
          <a:xfrm>
            <a:off x="6506197" y="4144981"/>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6" name="Shape 16"/>
          <p:cNvSpPr>
            <a:spLocks noGrp="1"/>
          </p:cNvSpPr>
          <p:nvPr>
            <p:ph type="sldNum" sz="quarter" idx="2"/>
          </p:nvPr>
        </p:nvSpPr>
        <p:spPr>
          <a:xfrm>
            <a:off x="2017529" y="6490740"/>
            <a:ext cx="2133601" cy="276999"/>
          </a:xfrm>
          <a:prstGeom prst="rect">
            <a:avLst/>
          </a:prstGeom>
        </p:spPr>
        <p:txBody>
          <a:bodyPr/>
          <a:lstStyle>
            <a:lvl1pPr algn="r"/>
          </a:lstStyle>
          <a:p>
            <a:fld id="{86CB4B4D-7CA3-9044-876B-883B54F8677D}" type="slidenum">
              <a:rPr/>
              <a:pPr/>
              <a:t>‹#›</a:t>
            </a:fld>
            <a:endParaRPr/>
          </a:p>
        </p:txBody>
      </p:sp>
      <p:pic>
        <p:nvPicPr>
          <p:cNvPr id="17" name="pasted-image.png"/>
          <p:cNvPicPr>
            <a:picLocks noChangeAspect="1"/>
          </p:cNvPicPr>
          <p:nvPr/>
        </p:nvPicPr>
        <p:blipFill>
          <a:blip r:embed="rId2">
            <a:extLst/>
          </a:blip>
          <a:stretch>
            <a:fillRect/>
          </a:stretch>
        </p:blipFill>
        <p:spPr>
          <a:xfrm>
            <a:off x="2511660" y="2435314"/>
            <a:ext cx="4120681" cy="3499107"/>
          </a:xfrm>
          <a:prstGeom prst="rect">
            <a:avLst/>
          </a:prstGeom>
          <a:ln w="12700">
            <a:miter lim="400000"/>
          </a:ln>
        </p:spPr>
      </p:pic>
    </p:spTree>
    <p:extLst>
      <p:ext uri="{BB962C8B-B14F-4D97-AF65-F5344CB8AC3E}">
        <p14:creationId xmlns:p14="http://schemas.microsoft.com/office/powerpoint/2010/main" val="2134228335"/>
      </p:ext>
    </p:extLst>
  </p:cSld>
  <p:clrMapOvr>
    <a:masterClrMapping/>
  </p:clrMapOvr>
  <p:transition spd="med"/>
</p:sldLayout>
</file>

<file path=ppt/slideLayouts/slideLayout100.xml><?xml version="1.0" encoding="utf-8"?>
<p:sldLayout xmlns:a="http://schemas.openxmlformats.org/drawingml/2006/main" xmlns:r="http://schemas.openxmlformats.org/officeDocument/2006/relationships" xmlns:p="http://schemas.openxmlformats.org/presentationml/2006/main" type="tx">
  <p:cSld name="Image w/Title copy">
    <p:spTree>
      <p:nvGrpSpPr>
        <p:cNvPr id="1" name=""/>
        <p:cNvGrpSpPr/>
        <p:nvPr/>
      </p:nvGrpSpPr>
      <p:grpSpPr>
        <a:xfrm>
          <a:off x="0" y="0"/>
          <a:ext cx="0" cy="0"/>
          <a:chOff x="0" y="0"/>
          <a:chExt cx="0" cy="0"/>
        </a:xfrm>
      </p:grpSpPr>
      <p:sp>
        <p:nvSpPr>
          <p:cNvPr id="66" name="Shape 66"/>
          <p:cNvSpPr>
            <a:spLocks noGrp="1"/>
          </p:cNvSpPr>
          <p:nvPr>
            <p:ph type="title"/>
          </p:nvPr>
        </p:nvSpPr>
        <p:spPr>
          <a:xfrm>
            <a:off x="1509173" y="746456"/>
            <a:ext cx="7233122" cy="621797"/>
          </a:xfrm>
          <a:prstGeom prst="rect">
            <a:avLst/>
          </a:prstGeom>
        </p:spPr>
        <p:txBody>
          <a:bodyPr/>
          <a:lstStyle>
            <a:lvl1pPr>
              <a:tabLst>
                <a:tab pos="2146300" algn="l"/>
              </a:tabLst>
            </a:lvl1pPr>
          </a:lstStyle>
          <a:p>
            <a:r>
              <a:t>Title Text</a:t>
            </a:r>
          </a:p>
        </p:txBody>
      </p:sp>
      <p:sp>
        <p:nvSpPr>
          <p:cNvPr id="67" name="Shape 67"/>
          <p:cNvSpPr>
            <a:spLocks noGrp="1"/>
          </p:cNvSpPr>
          <p:nvPr>
            <p:ph type="sldNum" sz="quarter" idx="2"/>
          </p:nvPr>
        </p:nvSpPr>
        <p:spPr>
          <a:xfrm>
            <a:off x="4375105" y="6490720"/>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036787863"/>
      </p:ext>
    </p:extLst>
  </p:cSld>
  <p:clrMapOvr>
    <a:masterClrMapping/>
  </p:clrMapOvr>
  <p:transition spd="med"/>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type="tx">
  <p:cSld name="1 Column Slide copy">
    <p:spTree>
      <p:nvGrpSpPr>
        <p:cNvPr id="1" name=""/>
        <p:cNvGrpSpPr/>
        <p:nvPr/>
      </p:nvGrpSpPr>
      <p:grpSpPr>
        <a:xfrm>
          <a:off x="0" y="0"/>
          <a:ext cx="0" cy="0"/>
          <a:chOff x="0" y="0"/>
          <a:chExt cx="0" cy="0"/>
        </a:xfrm>
      </p:grpSpPr>
      <p:sp>
        <p:nvSpPr>
          <p:cNvPr id="74" name="Shape 74"/>
          <p:cNvSpPr>
            <a:spLocks noGrp="1"/>
          </p:cNvSpPr>
          <p:nvPr>
            <p:ph type="body" sz="half" idx="1"/>
          </p:nvPr>
        </p:nvSpPr>
        <p:spPr>
          <a:xfrm>
            <a:off x="361536" y="1597994"/>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5" name="Shape 75"/>
          <p:cNvSpPr>
            <a:spLocks noGrp="1"/>
          </p:cNvSpPr>
          <p:nvPr>
            <p:ph type="title"/>
          </p:nvPr>
        </p:nvSpPr>
        <p:spPr>
          <a:xfrm>
            <a:off x="359942" y="709140"/>
            <a:ext cx="8378729" cy="697772"/>
          </a:xfrm>
          <a:prstGeom prst="rect">
            <a:avLst/>
          </a:prstGeom>
          <a:solidFill>
            <a:srgbClr val="FFFFFF"/>
          </a:solidFill>
        </p:spPr>
        <p:txBody>
          <a:bodyPr/>
          <a:lstStyle>
            <a:lvl1pPr>
              <a:tabLst>
                <a:tab pos="2146300" algn="l"/>
              </a:tabLst>
            </a:lvl1pPr>
          </a:lstStyle>
          <a:p>
            <a:r>
              <a:t>Title Text</a:t>
            </a:r>
          </a:p>
        </p:txBody>
      </p:sp>
      <p:sp>
        <p:nvSpPr>
          <p:cNvPr id="76" name="Shape 7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77" name="Shape 77"/>
          <p:cNvSpPr/>
          <p:nvPr/>
        </p:nvSpPr>
        <p:spPr>
          <a:xfrm>
            <a:off x="1549942"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78"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79" name="pasted-image.png"/>
          <p:cNvPicPr>
            <a:picLocks noChangeAspect="1"/>
          </p:cNvPicPr>
          <p:nvPr/>
        </p:nvPicPr>
        <p:blipFill>
          <a:blip r:embed="rId3">
            <a:extLst/>
          </a:blip>
          <a:stretch>
            <a:fillRect/>
          </a:stretch>
        </p:blipFill>
        <p:spPr>
          <a:xfrm>
            <a:off x="6192994" y="179646"/>
            <a:ext cx="2955773" cy="476242"/>
          </a:xfrm>
          <a:prstGeom prst="rect">
            <a:avLst/>
          </a:prstGeom>
          <a:ln w="12700">
            <a:miter lim="400000"/>
          </a:ln>
        </p:spPr>
      </p:pic>
    </p:spTree>
    <p:extLst>
      <p:ext uri="{BB962C8B-B14F-4D97-AF65-F5344CB8AC3E}">
        <p14:creationId xmlns:p14="http://schemas.microsoft.com/office/powerpoint/2010/main" val="3013642180"/>
      </p:ext>
    </p:extLst>
  </p:cSld>
  <p:clrMapOvr>
    <a:masterClrMapping/>
  </p:clrMapOvr>
  <p:transition spd="med"/>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x">
  <p:cSld name="1_1 Column Slide copy">
    <p:spTree>
      <p:nvGrpSpPr>
        <p:cNvPr id="1" name=""/>
        <p:cNvGrpSpPr/>
        <p:nvPr/>
      </p:nvGrpSpPr>
      <p:grpSpPr>
        <a:xfrm>
          <a:off x="0" y="0"/>
          <a:ext cx="0" cy="0"/>
          <a:chOff x="0" y="0"/>
          <a:chExt cx="0" cy="0"/>
        </a:xfrm>
      </p:grpSpPr>
      <p:sp>
        <p:nvSpPr>
          <p:cNvPr id="86" name="Shape 86"/>
          <p:cNvSpPr>
            <a:spLocks noGrp="1"/>
          </p:cNvSpPr>
          <p:nvPr>
            <p:ph type="body" sz="half" idx="1"/>
          </p:nvPr>
        </p:nvSpPr>
        <p:spPr>
          <a:xfrm>
            <a:off x="361536" y="1597994"/>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7" name="Shape 87"/>
          <p:cNvSpPr>
            <a:spLocks noGrp="1"/>
          </p:cNvSpPr>
          <p:nvPr>
            <p:ph type="title"/>
          </p:nvPr>
        </p:nvSpPr>
        <p:spPr>
          <a:xfrm>
            <a:off x="359942" y="709140"/>
            <a:ext cx="8378729" cy="697772"/>
          </a:xfrm>
          <a:prstGeom prst="rect">
            <a:avLst/>
          </a:prstGeom>
        </p:spPr>
        <p:txBody>
          <a:bodyPr/>
          <a:lstStyle>
            <a:lvl1pPr>
              <a:tabLst>
                <a:tab pos="2146300" algn="l"/>
              </a:tabLst>
            </a:lvl1pPr>
          </a:lstStyle>
          <a:p>
            <a:r>
              <a:t>Title Text</a:t>
            </a:r>
          </a:p>
        </p:txBody>
      </p:sp>
      <p:sp>
        <p:nvSpPr>
          <p:cNvPr id="88" name="Shape 88"/>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89" name="Shape 89"/>
          <p:cNvSpPr/>
          <p:nvPr/>
        </p:nvSpPr>
        <p:spPr>
          <a:xfrm>
            <a:off x="1549942"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9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91" name="pasted-image.png"/>
          <p:cNvPicPr>
            <a:picLocks noChangeAspect="1"/>
          </p:cNvPicPr>
          <p:nvPr/>
        </p:nvPicPr>
        <p:blipFill>
          <a:blip r:embed="rId3">
            <a:extLst/>
          </a:blip>
          <a:stretch>
            <a:fillRect/>
          </a:stretch>
        </p:blipFill>
        <p:spPr>
          <a:xfrm>
            <a:off x="6192994" y="179646"/>
            <a:ext cx="2955773" cy="476242"/>
          </a:xfrm>
          <a:prstGeom prst="rect">
            <a:avLst/>
          </a:prstGeom>
          <a:ln w="12700">
            <a:miter lim="400000"/>
          </a:ln>
        </p:spPr>
      </p:pic>
    </p:spTree>
    <p:extLst>
      <p:ext uri="{BB962C8B-B14F-4D97-AF65-F5344CB8AC3E}">
        <p14:creationId xmlns:p14="http://schemas.microsoft.com/office/powerpoint/2010/main" val="1171332150"/>
      </p:ext>
    </p:extLst>
  </p:cSld>
  <p:clrMapOvr>
    <a:masterClrMapping/>
  </p:clrMapOvr>
  <p:transition spd="med"/>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tx">
  <p:cSld name="1_1 Column Slide">
    <p:spTree>
      <p:nvGrpSpPr>
        <p:cNvPr id="1" name=""/>
        <p:cNvGrpSpPr/>
        <p:nvPr/>
      </p:nvGrpSpPr>
      <p:grpSpPr>
        <a:xfrm>
          <a:off x="0" y="0"/>
          <a:ext cx="0" cy="0"/>
          <a:chOff x="0" y="0"/>
          <a:chExt cx="0" cy="0"/>
        </a:xfrm>
      </p:grpSpPr>
      <p:sp>
        <p:nvSpPr>
          <p:cNvPr id="98" name="Shape 98"/>
          <p:cNvSpPr>
            <a:spLocks noGrp="1"/>
          </p:cNvSpPr>
          <p:nvPr>
            <p:ph type="body" idx="1"/>
          </p:nvPr>
        </p:nvSpPr>
        <p:spPr>
          <a:xfrm>
            <a:off x="361534" y="1570103"/>
            <a:ext cx="8375542" cy="5287898"/>
          </a:xfrm>
          <a:prstGeom prst="rect">
            <a:avLst/>
          </a:prstGeom>
        </p:spPr>
        <p:txBody>
          <a:bodyPr/>
          <a:lstStyle>
            <a:lvl2pPr marL="935831" indent="-397669">
              <a:defRPr sz="3000"/>
            </a:lvl2pPr>
            <a:lvl3pPr marL="935831" indent="-397669">
              <a:defRPr sz="3000"/>
            </a:lvl3pPr>
            <a:lvl4pPr marL="935831" indent="-397668">
              <a:defRPr sz="3000"/>
            </a:lvl4pPr>
            <a:lvl5pPr marL="935831" indent="-397668">
              <a:defRPr sz="3000"/>
            </a:lvl5pPr>
          </a:lstStyle>
          <a:p>
            <a:r>
              <a:t>Body Level One</a:t>
            </a:r>
          </a:p>
          <a:p>
            <a:pPr lvl="1"/>
            <a:r>
              <a:t>Body Level Two</a:t>
            </a:r>
          </a:p>
          <a:p>
            <a:pPr lvl="2"/>
            <a:r>
              <a:t>Body Level Three</a:t>
            </a:r>
          </a:p>
          <a:p>
            <a:pPr lvl="3"/>
            <a:r>
              <a:t>Body Level Four</a:t>
            </a:r>
          </a:p>
          <a:p>
            <a:pPr lvl="4"/>
            <a:r>
              <a:t>Body Level Five</a:t>
            </a:r>
          </a:p>
        </p:txBody>
      </p:sp>
      <p:sp>
        <p:nvSpPr>
          <p:cNvPr id="99" name="Shape 99"/>
          <p:cNvSpPr>
            <a:spLocks noGrp="1"/>
          </p:cNvSpPr>
          <p:nvPr>
            <p:ph type="title"/>
          </p:nvPr>
        </p:nvSpPr>
        <p:spPr>
          <a:xfrm>
            <a:off x="359941" y="595749"/>
            <a:ext cx="8378729" cy="974356"/>
          </a:xfrm>
          <a:prstGeom prst="rect">
            <a:avLst/>
          </a:prstGeom>
        </p:spPr>
        <p:txBody>
          <a:bodyPr/>
          <a:lstStyle>
            <a:lvl1pPr>
              <a:tabLst>
                <a:tab pos="2146300" algn="l"/>
              </a:tabLst>
            </a:lvl1pPr>
          </a:lstStyle>
          <a:p>
            <a:r>
              <a:t>Title Text</a:t>
            </a:r>
          </a:p>
        </p:txBody>
      </p:sp>
      <p:sp>
        <p:nvSpPr>
          <p:cNvPr id="100" name="Shape 100"/>
          <p:cNvSpPr>
            <a:spLocks noGrp="1"/>
          </p:cNvSpPr>
          <p:nvPr>
            <p:ph type="sldNum" sz="quarter" idx="2"/>
          </p:nvPr>
        </p:nvSpPr>
        <p:spPr>
          <a:xfrm>
            <a:off x="4374766" y="6497071"/>
            <a:ext cx="349080" cy="276995"/>
          </a:xfrm>
          <a:prstGeom prst="rect">
            <a:avLst/>
          </a:prstGeom>
        </p:spPr>
        <p:txBody>
          <a:bodyPr lIns="45718" tIns="45718" rIns="45718" bIns="45718"/>
          <a:lstStyle/>
          <a:p>
            <a:fld id="{86CB4B4D-7CA3-9044-876B-883B54F8677D}" type="slidenum">
              <a:rPr/>
              <a:pPr/>
              <a:t>‹#›</a:t>
            </a:fld>
            <a:endParaRPr/>
          </a:p>
        </p:txBody>
      </p:sp>
      <p:sp>
        <p:nvSpPr>
          <p:cNvPr id="101" name="Shape 101"/>
          <p:cNvSpPr/>
          <p:nvPr/>
        </p:nvSpPr>
        <p:spPr>
          <a:xfrm>
            <a:off x="1549942"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02"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03" name="pasted-image.png"/>
          <p:cNvPicPr>
            <a:picLocks noChangeAspect="1"/>
          </p:cNvPicPr>
          <p:nvPr/>
        </p:nvPicPr>
        <p:blipFill>
          <a:blip r:embed="rId3">
            <a:extLst/>
          </a:blip>
          <a:stretch>
            <a:fillRect/>
          </a:stretch>
        </p:blipFill>
        <p:spPr>
          <a:xfrm>
            <a:off x="6192994" y="179646"/>
            <a:ext cx="2955773" cy="476242"/>
          </a:xfrm>
          <a:prstGeom prst="rect">
            <a:avLst/>
          </a:prstGeom>
          <a:ln w="12700">
            <a:miter lim="400000"/>
          </a:ln>
        </p:spPr>
      </p:pic>
    </p:spTree>
    <p:extLst>
      <p:ext uri="{BB962C8B-B14F-4D97-AF65-F5344CB8AC3E}">
        <p14:creationId xmlns:p14="http://schemas.microsoft.com/office/powerpoint/2010/main" val="3291176746"/>
      </p:ext>
    </p:extLst>
  </p:cSld>
  <p:clrMapOvr>
    <a:masterClrMapping/>
  </p:clrMapOvr>
  <p:transition spd="med"/>
</p:sldLayout>
</file>

<file path=ppt/slideLayouts/slideLayout104.xml><?xml version="1.0" encoding="utf-8"?>
<p:sldLayout xmlns:a="http://schemas.openxmlformats.org/drawingml/2006/main" xmlns:r="http://schemas.openxmlformats.org/officeDocument/2006/relationships" xmlns:p="http://schemas.openxmlformats.org/presentationml/2006/main" type="tx">
  <p:cSld name="1_Chapter Marker copy">
    <p:spTree>
      <p:nvGrpSpPr>
        <p:cNvPr id="1" name=""/>
        <p:cNvGrpSpPr/>
        <p:nvPr/>
      </p:nvGrpSpPr>
      <p:grpSpPr>
        <a:xfrm>
          <a:off x="0" y="0"/>
          <a:ext cx="0" cy="0"/>
          <a:chOff x="0" y="0"/>
          <a:chExt cx="0" cy="0"/>
        </a:xfrm>
      </p:grpSpPr>
      <p:sp>
        <p:nvSpPr>
          <p:cNvPr id="110" name="Shape 110"/>
          <p:cNvSpPr>
            <a:spLocks noGrp="1"/>
          </p:cNvSpPr>
          <p:nvPr>
            <p:ph type="title"/>
          </p:nvPr>
        </p:nvSpPr>
        <p:spPr>
          <a:xfrm>
            <a:off x="428762" y="2770363"/>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11" name="Shape 111"/>
          <p:cNvSpPr>
            <a:spLocks noGrp="1"/>
          </p:cNvSpPr>
          <p:nvPr>
            <p:ph type="sldNum" sz="quarter" idx="2"/>
          </p:nvPr>
        </p:nvSpPr>
        <p:spPr>
          <a:xfrm>
            <a:off x="2017528" y="6490720"/>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2974664017"/>
      </p:ext>
    </p:extLst>
  </p:cSld>
  <p:clrMapOvr>
    <a:masterClrMapping/>
  </p:clrMapOvr>
  <p:transition spd="med"/>
</p:sldLayout>
</file>

<file path=ppt/slideLayouts/slideLayout105.xml><?xml version="1.0" encoding="utf-8"?>
<p:sldLayout xmlns:a="http://schemas.openxmlformats.org/drawingml/2006/main" xmlns:r="http://schemas.openxmlformats.org/officeDocument/2006/relationships" xmlns:p="http://schemas.openxmlformats.org/presentationml/2006/main" type="tx">
  <p:cSld name="Image w/Title">
    <p:spTree>
      <p:nvGrpSpPr>
        <p:cNvPr id="1" name=""/>
        <p:cNvGrpSpPr/>
        <p:nvPr/>
      </p:nvGrpSpPr>
      <p:grpSpPr>
        <a:xfrm>
          <a:off x="0" y="0"/>
          <a:ext cx="0" cy="0"/>
          <a:chOff x="0" y="0"/>
          <a:chExt cx="0" cy="0"/>
        </a:xfrm>
      </p:grpSpPr>
      <p:sp>
        <p:nvSpPr>
          <p:cNvPr id="118" name="Shape 118"/>
          <p:cNvSpPr>
            <a:spLocks noGrp="1"/>
          </p:cNvSpPr>
          <p:nvPr>
            <p:ph type="title"/>
          </p:nvPr>
        </p:nvSpPr>
        <p:spPr>
          <a:xfrm>
            <a:off x="363566" y="746456"/>
            <a:ext cx="8378729" cy="648785"/>
          </a:xfrm>
          <a:prstGeom prst="rect">
            <a:avLst/>
          </a:prstGeom>
        </p:spPr>
        <p:txBody>
          <a:bodyPr/>
          <a:lstStyle>
            <a:lvl1pPr>
              <a:tabLst>
                <a:tab pos="2146300" algn="l"/>
              </a:tabLst>
            </a:lvl1pPr>
          </a:lstStyle>
          <a:p>
            <a:r>
              <a:t>Title Text</a:t>
            </a:r>
          </a:p>
        </p:txBody>
      </p:sp>
      <p:sp>
        <p:nvSpPr>
          <p:cNvPr id="119" name="Shape 119"/>
          <p:cNvSpPr>
            <a:spLocks noGrp="1"/>
          </p:cNvSpPr>
          <p:nvPr>
            <p:ph type="sldNum" sz="quarter" idx="2"/>
          </p:nvPr>
        </p:nvSpPr>
        <p:spPr>
          <a:xfrm>
            <a:off x="4375105" y="6490720"/>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903868976"/>
      </p:ext>
    </p:extLst>
  </p:cSld>
  <p:clrMapOvr>
    <a:masterClrMapping/>
  </p:clrMapOvr>
  <p:transition spd="med"/>
</p:sldLayout>
</file>

<file path=ppt/slideLayouts/slideLayout106.xml><?xml version="1.0" encoding="utf-8"?>
<p:sldLayout xmlns:a="http://schemas.openxmlformats.org/drawingml/2006/main" xmlns:r="http://schemas.openxmlformats.org/officeDocument/2006/relationships" xmlns:p="http://schemas.openxmlformats.org/presentationml/2006/main" type="tx">
  <p:cSld name="1_Image w/Title copy">
    <p:spTree>
      <p:nvGrpSpPr>
        <p:cNvPr id="1" name=""/>
        <p:cNvGrpSpPr/>
        <p:nvPr/>
      </p:nvGrpSpPr>
      <p:grpSpPr>
        <a:xfrm>
          <a:off x="0" y="0"/>
          <a:ext cx="0" cy="0"/>
          <a:chOff x="0" y="0"/>
          <a:chExt cx="0" cy="0"/>
        </a:xfrm>
      </p:grpSpPr>
      <p:sp>
        <p:nvSpPr>
          <p:cNvPr id="126" name="Shape 126"/>
          <p:cNvSpPr>
            <a:spLocks noGrp="1"/>
          </p:cNvSpPr>
          <p:nvPr>
            <p:ph type="title"/>
          </p:nvPr>
        </p:nvSpPr>
        <p:spPr>
          <a:xfrm>
            <a:off x="363566" y="746456"/>
            <a:ext cx="8378729" cy="648785"/>
          </a:xfrm>
          <a:prstGeom prst="rect">
            <a:avLst/>
          </a:prstGeom>
        </p:spPr>
        <p:txBody>
          <a:bodyPr/>
          <a:lstStyle>
            <a:lvl1pPr>
              <a:tabLst>
                <a:tab pos="2146300" algn="l"/>
              </a:tabLst>
            </a:lvl1pPr>
          </a:lstStyle>
          <a:p>
            <a:r>
              <a:t>Title Text</a:t>
            </a:r>
          </a:p>
        </p:txBody>
      </p:sp>
      <p:sp>
        <p:nvSpPr>
          <p:cNvPr id="127" name="Shape 127"/>
          <p:cNvSpPr>
            <a:spLocks noGrp="1"/>
          </p:cNvSpPr>
          <p:nvPr>
            <p:ph type="sldNum" sz="quarter" idx="2"/>
          </p:nvPr>
        </p:nvSpPr>
        <p:spPr>
          <a:xfrm>
            <a:off x="4375105" y="6490720"/>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091749592"/>
      </p:ext>
    </p:extLst>
  </p:cSld>
  <p:clrMapOvr>
    <a:masterClrMapping/>
  </p:clrMapOvr>
  <p:transition spd="med"/>
</p:sldLayout>
</file>

<file path=ppt/slideLayouts/slideLayout107.xml><?xml version="1.0" encoding="utf-8"?>
<p:sldLayout xmlns:a="http://schemas.openxmlformats.org/drawingml/2006/main" xmlns:r="http://schemas.openxmlformats.org/officeDocument/2006/relationships" xmlns:p="http://schemas.openxmlformats.org/presentationml/2006/main" type="tx">
  <p:cSld name="1_1 Column Slide ">
    <p:spTree>
      <p:nvGrpSpPr>
        <p:cNvPr id="1" name=""/>
        <p:cNvGrpSpPr/>
        <p:nvPr/>
      </p:nvGrpSpPr>
      <p:grpSpPr>
        <a:xfrm>
          <a:off x="0" y="0"/>
          <a:ext cx="0" cy="0"/>
          <a:chOff x="0" y="0"/>
          <a:chExt cx="0" cy="0"/>
        </a:xfrm>
      </p:grpSpPr>
      <p:sp>
        <p:nvSpPr>
          <p:cNvPr id="134" name="Shape 134"/>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5" name="Shape 135"/>
          <p:cNvSpPr>
            <a:spLocks noGrp="1"/>
          </p:cNvSpPr>
          <p:nvPr>
            <p:ph type="title"/>
          </p:nvPr>
        </p:nvSpPr>
        <p:spPr>
          <a:prstGeom prst="rect">
            <a:avLst/>
          </a:prstGeom>
        </p:spPr>
        <p:txBody>
          <a:bodyPr/>
          <a:lstStyle>
            <a:lvl1pPr>
              <a:tabLst>
                <a:tab pos="2146300" algn="l"/>
              </a:tabLst>
            </a:lvl1pPr>
          </a:lstStyle>
          <a:p>
            <a:r>
              <a:t>Title Text</a:t>
            </a:r>
          </a:p>
        </p:txBody>
      </p:sp>
      <p:sp>
        <p:nvSpPr>
          <p:cNvPr id="136" name="Shape 136"/>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577304722"/>
      </p:ext>
    </p:extLst>
  </p:cSld>
  <p:clrMapOvr>
    <a:masterClrMapping/>
  </p:clrMapOvr>
  <p:transition spd="med"/>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tx">
  <p:cSld name="2_1 Column Slide">
    <p:spTree>
      <p:nvGrpSpPr>
        <p:cNvPr id="1" name=""/>
        <p:cNvGrpSpPr/>
        <p:nvPr/>
      </p:nvGrpSpPr>
      <p:grpSpPr>
        <a:xfrm>
          <a:off x="0" y="0"/>
          <a:ext cx="0" cy="0"/>
          <a:chOff x="0" y="0"/>
          <a:chExt cx="0" cy="0"/>
        </a:xfrm>
      </p:grpSpPr>
      <p:sp>
        <p:nvSpPr>
          <p:cNvPr id="143" name="Shape 14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4" name="Shape 144"/>
          <p:cNvSpPr>
            <a:spLocks noGrp="1"/>
          </p:cNvSpPr>
          <p:nvPr>
            <p:ph type="title"/>
          </p:nvPr>
        </p:nvSpPr>
        <p:spPr>
          <a:prstGeom prst="rect">
            <a:avLst/>
          </a:prstGeom>
        </p:spPr>
        <p:txBody>
          <a:bodyPr/>
          <a:lstStyle>
            <a:lvl1pPr>
              <a:tabLst>
                <a:tab pos="2146300" algn="l"/>
              </a:tabLst>
            </a:lvl1pPr>
          </a:lstStyle>
          <a:p>
            <a:r>
              <a:t>Title Text</a:t>
            </a:r>
          </a:p>
        </p:txBody>
      </p:sp>
      <p:sp>
        <p:nvSpPr>
          <p:cNvPr id="145" name="Shape 145"/>
          <p:cNvSpPr/>
          <p:nvPr/>
        </p:nvSpPr>
        <p:spPr>
          <a:xfrm>
            <a:off x="85391" y="6559369"/>
            <a:ext cx="1538952" cy="307777"/>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defTabSz="457200" fontAlgn="auto" hangingPunct="0">
              <a:spcBef>
                <a:spcPts val="0"/>
              </a:spcBef>
              <a:spcAft>
                <a:spcPts val="0"/>
              </a:spcAft>
              <a:defRPr sz="1000">
                <a:latin typeface="+mj-lt"/>
                <a:ea typeface="+mj-ea"/>
                <a:cs typeface="+mj-cs"/>
                <a:sym typeface="Helvetica"/>
              </a:defRPr>
            </a:pPr>
            <a:r>
              <a:rPr sz="1000" kern="0">
                <a:solidFill>
                  <a:srgbClr val="000000"/>
                </a:solidFill>
                <a:latin typeface="Helvetica"/>
                <a:ea typeface="+mj-ea"/>
                <a:cs typeface="Helvetica"/>
                <a:sym typeface="Helvetica"/>
              </a:rPr>
              <a:t>PRIVILEGED AND CONFIDENTIAL</a:t>
            </a:r>
          </a:p>
        </p:txBody>
      </p:sp>
      <p:sp>
        <p:nvSpPr>
          <p:cNvPr id="146" name="Shape 14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147" name="Shape 147"/>
          <p:cNvSpPr/>
          <p:nvPr/>
        </p:nvSpPr>
        <p:spPr>
          <a:xfrm>
            <a:off x="6442915" y="135188"/>
            <a:ext cx="2607311" cy="520701"/>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ormAutofit/>
          </a:bodyPr>
          <a:lstStyle>
            <a:lvl1pPr>
              <a:defRPr sz="3400">
                <a:latin typeface="Century Gothic"/>
                <a:ea typeface="Century Gothic"/>
                <a:cs typeface="Century Gothic"/>
                <a:sym typeface="Century Gothic"/>
              </a:defRPr>
            </a:lvl1pPr>
          </a:lstStyle>
          <a:p>
            <a:pPr defTabSz="457200" fontAlgn="auto" hangingPunct="0">
              <a:spcBef>
                <a:spcPts val="0"/>
              </a:spcBef>
              <a:spcAft>
                <a:spcPts val="0"/>
              </a:spcAft>
            </a:pPr>
            <a:r>
              <a:rPr kern="0">
                <a:solidFill>
                  <a:srgbClr val="000000"/>
                </a:solidFill>
              </a:rPr>
              <a:t>The LOT Network</a:t>
            </a:r>
          </a:p>
        </p:txBody>
      </p:sp>
      <p:sp>
        <p:nvSpPr>
          <p:cNvPr id="148" name="Shape 148"/>
          <p:cNvSpPr/>
          <p:nvPr/>
        </p:nvSpPr>
        <p:spPr>
          <a:xfrm>
            <a:off x="1549942" y="727482"/>
            <a:ext cx="7495992" cy="29552"/>
          </a:xfrm>
          <a:prstGeom prst="rect">
            <a:avLst/>
          </a:prstGeom>
          <a:solidFill>
            <a:srgbClr val="4F8F00"/>
          </a:solidFill>
          <a:ln w="12700">
            <a:miter lim="400000"/>
          </a:ln>
        </p:spPr>
        <p:txBody>
          <a:bodyPr lIns="45719" rIns="45719" anchor="ctr"/>
          <a:lstStyle/>
          <a:p>
            <a:pPr defTabSz="457200" fontAlgn="auto" hangingPunct="0">
              <a:spcBef>
                <a:spcPts val="0"/>
              </a:spcBef>
              <a:spcAft>
                <a:spcPts val="0"/>
              </a:spcAft>
            </a:pPr>
            <a:endParaRPr kern="0">
              <a:solidFill>
                <a:srgbClr val="000000"/>
              </a:solidFill>
              <a:latin typeface="Gill Sans MT"/>
              <a:sym typeface="Gill Sans MT"/>
            </a:endParaRPr>
          </a:p>
        </p:txBody>
      </p:sp>
      <p:pic>
        <p:nvPicPr>
          <p:cNvPr id="149" name="pasted-image.png"/>
          <p:cNvPicPr>
            <a:picLocks noChangeAspect="1"/>
          </p:cNvPicPr>
          <p:nvPr/>
        </p:nvPicPr>
        <p:blipFill>
          <a:blip r:embed="rId2">
            <a:extLst/>
          </a:blip>
          <a:stretch>
            <a:fillRect/>
          </a:stretch>
        </p:blipFill>
        <p:spPr>
          <a:xfrm>
            <a:off x="81116" y="14538"/>
            <a:ext cx="1191867" cy="762001"/>
          </a:xfrm>
          <a:prstGeom prst="rect">
            <a:avLst/>
          </a:prstGeom>
          <a:ln w="12700">
            <a:miter lim="400000"/>
          </a:ln>
        </p:spPr>
      </p:pic>
    </p:spTree>
    <p:extLst>
      <p:ext uri="{BB962C8B-B14F-4D97-AF65-F5344CB8AC3E}">
        <p14:creationId xmlns:p14="http://schemas.microsoft.com/office/powerpoint/2010/main" val="4151242356"/>
      </p:ext>
    </p:extLst>
  </p:cSld>
  <p:clrMapOvr>
    <a:masterClrMapping/>
  </p:clrMapOvr>
  <p:transition spd="med"/>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type="tx">
  <p:cSld name="1_Title Slide copy">
    <p:spTree>
      <p:nvGrpSpPr>
        <p:cNvPr id="1" name=""/>
        <p:cNvGrpSpPr/>
        <p:nvPr/>
      </p:nvGrpSpPr>
      <p:grpSpPr>
        <a:xfrm>
          <a:off x="0" y="0"/>
          <a:ext cx="0" cy="0"/>
          <a:chOff x="0" y="0"/>
          <a:chExt cx="0" cy="0"/>
        </a:xfrm>
      </p:grpSpPr>
      <p:sp>
        <p:nvSpPr>
          <p:cNvPr id="156" name="Shape 156"/>
          <p:cNvSpPr>
            <a:spLocks noGrp="1"/>
          </p:cNvSpPr>
          <p:nvPr>
            <p:ph type="title"/>
          </p:nvPr>
        </p:nvSpPr>
        <p:spPr>
          <a:xfrm>
            <a:off x="428762" y="1474861"/>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7" name="Shape 157"/>
          <p:cNvSpPr>
            <a:spLocks noGrp="1"/>
          </p:cNvSpPr>
          <p:nvPr>
            <p:ph type="body" sz="quarter" idx="1"/>
          </p:nvPr>
        </p:nvSpPr>
        <p:spPr>
          <a:xfrm>
            <a:off x="6506197" y="4144961"/>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58" name="Shape 158"/>
          <p:cNvSpPr>
            <a:spLocks noGrp="1"/>
          </p:cNvSpPr>
          <p:nvPr>
            <p:ph type="sldNum" sz="quarter" idx="2"/>
          </p:nvPr>
        </p:nvSpPr>
        <p:spPr>
          <a:xfrm>
            <a:off x="2017528" y="6490720"/>
            <a:ext cx="2133601" cy="276999"/>
          </a:xfrm>
          <a:prstGeom prst="rect">
            <a:avLst/>
          </a:prstGeom>
        </p:spPr>
        <p:txBody>
          <a:bodyPr/>
          <a:lstStyle>
            <a:lvl1pPr algn="r"/>
          </a:lstStyle>
          <a:p>
            <a:fld id="{86CB4B4D-7CA3-9044-876B-883B54F8677D}" type="slidenum">
              <a:rPr/>
              <a:pPr/>
              <a:t>‹#›</a:t>
            </a:fld>
            <a:endParaRPr/>
          </a:p>
        </p:txBody>
      </p:sp>
      <p:sp>
        <p:nvSpPr>
          <p:cNvPr id="159" name="Shape 159"/>
          <p:cNvSpPr/>
          <p:nvPr/>
        </p:nvSpPr>
        <p:spPr>
          <a:xfrm>
            <a:off x="1549942"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6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61" name="pasted-image.png"/>
          <p:cNvPicPr>
            <a:picLocks noChangeAspect="1"/>
          </p:cNvPicPr>
          <p:nvPr/>
        </p:nvPicPr>
        <p:blipFill>
          <a:blip r:embed="rId3">
            <a:extLst/>
          </a:blip>
          <a:stretch>
            <a:fillRect/>
          </a:stretch>
        </p:blipFill>
        <p:spPr>
          <a:xfrm>
            <a:off x="6192994" y="179646"/>
            <a:ext cx="2955773" cy="476242"/>
          </a:xfrm>
          <a:prstGeom prst="rect">
            <a:avLst/>
          </a:prstGeom>
          <a:ln w="12700">
            <a:miter lim="400000"/>
          </a:ln>
        </p:spPr>
      </p:pic>
      <p:pic>
        <p:nvPicPr>
          <p:cNvPr id="162" name="pasted-image.png"/>
          <p:cNvPicPr>
            <a:picLocks noChangeAspect="1"/>
          </p:cNvPicPr>
          <p:nvPr/>
        </p:nvPicPr>
        <p:blipFill>
          <a:blip r:embed="rId4">
            <a:extLst/>
          </a:blip>
          <a:stretch>
            <a:fillRect/>
          </a:stretch>
        </p:blipFill>
        <p:spPr>
          <a:xfrm>
            <a:off x="3280995" y="3427711"/>
            <a:ext cx="2817389" cy="2392407"/>
          </a:xfrm>
          <a:prstGeom prst="rect">
            <a:avLst/>
          </a:prstGeom>
          <a:ln w="12700">
            <a:miter lim="400000"/>
          </a:ln>
        </p:spPr>
      </p:pic>
    </p:spTree>
    <p:extLst>
      <p:ext uri="{BB962C8B-B14F-4D97-AF65-F5344CB8AC3E}">
        <p14:creationId xmlns:p14="http://schemas.microsoft.com/office/powerpoint/2010/main" val="25858858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Chapter Marker copy">
    <p:spTree>
      <p:nvGrpSpPr>
        <p:cNvPr id="1" name=""/>
        <p:cNvGrpSpPr/>
        <p:nvPr/>
      </p:nvGrpSpPr>
      <p:grpSpPr>
        <a:xfrm>
          <a:off x="0" y="0"/>
          <a:ext cx="0" cy="0"/>
          <a:chOff x="0" y="0"/>
          <a:chExt cx="0" cy="0"/>
        </a:xfrm>
      </p:grpSpPr>
      <p:sp>
        <p:nvSpPr>
          <p:cNvPr id="24" name="Shape 24"/>
          <p:cNvSpPr>
            <a:spLocks noGrp="1"/>
          </p:cNvSpPr>
          <p:nvPr>
            <p:ph type="title"/>
          </p:nvPr>
        </p:nvSpPr>
        <p:spPr>
          <a:xfrm>
            <a:off x="428762" y="2770364"/>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25" name="Shape 25"/>
          <p:cNvSpPr>
            <a:spLocks noGrp="1"/>
          </p:cNvSpPr>
          <p:nvPr>
            <p:ph type="sldNum" sz="quarter" idx="2"/>
          </p:nvPr>
        </p:nvSpPr>
        <p:spPr>
          <a:xfrm>
            <a:off x="2017529" y="6490740"/>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497528545"/>
      </p:ext>
    </p:extLst>
  </p:cSld>
  <p:clrMapOvr>
    <a:masterClrMapping/>
  </p:clrMapOvr>
  <p:transition spd="med"/>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9" name="Shape 169"/>
          <p:cNvSpPr>
            <a:spLocks noGrp="1"/>
          </p:cNvSpPr>
          <p:nvPr>
            <p:ph type="title"/>
          </p:nvPr>
        </p:nvSpPr>
        <p:spPr>
          <a:xfrm>
            <a:off x="1143000" y="1124765"/>
            <a:ext cx="6858001" cy="2385114"/>
          </a:xfrm>
          <a:prstGeom prst="rect">
            <a:avLst/>
          </a:prstGeom>
        </p:spPr>
        <p:txBody>
          <a:bodyPr lIns="45719" tIns="45719" rIns="45719" bIns="45719" anchor="b"/>
          <a:lstStyle>
            <a:lvl1pPr>
              <a:lnSpc>
                <a:spcPct val="90000"/>
              </a:lnSpc>
              <a:tabLst/>
              <a:defRPr sz="6000">
                <a:latin typeface="Calibri Light"/>
                <a:ea typeface="Calibri Light"/>
                <a:cs typeface="Calibri Light"/>
                <a:sym typeface="Calibri Light"/>
              </a:defRPr>
            </a:lvl1pPr>
          </a:lstStyle>
          <a:p>
            <a:r>
              <a:t>Title Text</a:t>
            </a:r>
          </a:p>
        </p:txBody>
      </p:sp>
      <p:sp>
        <p:nvSpPr>
          <p:cNvPr id="170" name="Shape 170"/>
          <p:cNvSpPr>
            <a:spLocks noGrp="1"/>
          </p:cNvSpPr>
          <p:nvPr>
            <p:ph type="body" sz="quarter" idx="1"/>
          </p:nvPr>
        </p:nvSpPr>
        <p:spPr>
          <a:xfrm>
            <a:off x="1143000" y="3601857"/>
            <a:ext cx="6858001" cy="1654038"/>
          </a:xfrm>
          <a:prstGeom prst="rect">
            <a:avLst/>
          </a:prstGeom>
        </p:spPr>
        <p:txBody>
          <a:bodyPr lIns="45719" tIns="45719" rIns="45719" bIns="45719"/>
          <a:lstStyle>
            <a:lvl1pPr marL="0" indent="0" algn="ctr">
              <a:lnSpc>
                <a:spcPct val="90000"/>
              </a:lnSpc>
              <a:spcBef>
                <a:spcPts val="1000"/>
              </a:spcBef>
              <a:buClrTx/>
              <a:buSzTx/>
              <a:buFontTx/>
              <a:buNone/>
              <a:defRPr sz="2400">
                <a:latin typeface="Calibri"/>
                <a:ea typeface="Calibri"/>
                <a:cs typeface="Calibri"/>
                <a:sym typeface="Calibri"/>
              </a:defRPr>
            </a:lvl1pPr>
            <a:lvl2pPr marL="0" indent="457200" algn="ctr">
              <a:lnSpc>
                <a:spcPct val="90000"/>
              </a:lnSpc>
              <a:spcBef>
                <a:spcPts val="1000"/>
              </a:spcBef>
              <a:buClrTx/>
              <a:buSzTx/>
              <a:buFontTx/>
              <a:buNone/>
              <a:defRPr sz="2400">
                <a:latin typeface="Calibri"/>
                <a:ea typeface="Calibri"/>
                <a:cs typeface="Calibri"/>
                <a:sym typeface="Calibri"/>
              </a:defRPr>
            </a:lvl2pPr>
            <a:lvl3pPr marL="0" indent="914400" algn="ctr">
              <a:lnSpc>
                <a:spcPct val="90000"/>
              </a:lnSpc>
              <a:spcBef>
                <a:spcPts val="1000"/>
              </a:spcBef>
              <a:buClrTx/>
              <a:buSzTx/>
              <a:buFontTx/>
              <a:buNone/>
              <a:defRPr sz="2400">
                <a:latin typeface="Calibri"/>
                <a:ea typeface="Calibri"/>
                <a:cs typeface="Calibri"/>
                <a:sym typeface="Calibri"/>
              </a:defRPr>
            </a:lvl3pPr>
            <a:lvl4pPr marL="0" indent="1371600" algn="ctr">
              <a:lnSpc>
                <a:spcPct val="90000"/>
              </a:lnSpc>
              <a:spcBef>
                <a:spcPts val="1000"/>
              </a:spcBef>
              <a:buClrTx/>
              <a:buSzTx/>
              <a:buFontTx/>
              <a:buNone/>
              <a:defRPr sz="2400">
                <a:latin typeface="Calibri"/>
                <a:ea typeface="Calibri"/>
                <a:cs typeface="Calibri"/>
                <a:sym typeface="Calibri"/>
              </a:defRPr>
            </a:lvl4pPr>
            <a:lvl5pPr marL="0" indent="1828800" algn="ctr">
              <a:lnSpc>
                <a:spcPct val="90000"/>
              </a:lnSpc>
              <a:spcBef>
                <a:spcPts val="1000"/>
              </a:spcBef>
              <a:buClrTx/>
              <a:buSzTx/>
              <a:buFontTx/>
              <a:buNone/>
              <a:defRPr sz="24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71" name="Shape 171"/>
          <p:cNvSpPr>
            <a:spLocks noGrp="1"/>
          </p:cNvSpPr>
          <p:nvPr>
            <p:ph type="sldNum" sz="quarter" idx="2"/>
          </p:nvPr>
        </p:nvSpPr>
        <p:spPr>
          <a:xfrm>
            <a:off x="8240278" y="6397175"/>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2408699373"/>
      </p:ext>
    </p:extLst>
  </p:cSld>
  <p:clrMapOvr>
    <a:masterClrMapping/>
  </p:clrMapOvr>
  <p:transition spd="med"/>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178" name="Shape 178"/>
          <p:cNvSpPr>
            <a:spLocks noGrp="1"/>
          </p:cNvSpPr>
          <p:nvPr>
            <p:ph type="title"/>
          </p:nvPr>
        </p:nvSpPr>
        <p:spPr>
          <a:xfrm>
            <a:off x="628650" y="368317"/>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179" name="Shape 179"/>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80" name="Shape 180"/>
          <p:cNvSpPr/>
          <p:nvPr/>
        </p:nvSpPr>
        <p:spPr>
          <a:xfrm>
            <a:off x="176396" y="6220294"/>
            <a:ext cx="5540938" cy="36933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defTabSz="914400">
              <a:defRPr>
                <a:latin typeface="Calibri"/>
                <a:ea typeface="Calibri"/>
                <a:cs typeface="Calibri"/>
                <a:sym typeface="Calibri"/>
              </a:defRPr>
            </a:lvl1pPr>
          </a:lstStyle>
          <a:p>
            <a:pPr fontAlgn="auto" hangingPunct="0">
              <a:spcBef>
                <a:spcPts val="0"/>
              </a:spcBef>
              <a:spcAft>
                <a:spcPts val="0"/>
              </a:spcAft>
            </a:pPr>
            <a:r>
              <a:rPr kern="0">
                <a:solidFill>
                  <a:srgbClr val="000000"/>
                </a:solidFill>
              </a:rPr>
              <a:t>PRIVILEGED AND CONFIDENTIAL - NOT FOR DISTRIBUTION</a:t>
            </a:r>
          </a:p>
        </p:txBody>
      </p:sp>
      <p:pic>
        <p:nvPicPr>
          <p:cNvPr id="181" name="pasted-image.png"/>
          <p:cNvPicPr>
            <a:picLocks noChangeAspect="1"/>
          </p:cNvPicPr>
          <p:nvPr/>
        </p:nvPicPr>
        <p:blipFill>
          <a:blip r:embed="rId2">
            <a:extLst/>
          </a:blip>
          <a:stretch>
            <a:fillRect/>
          </a:stretch>
        </p:blipFill>
        <p:spPr>
          <a:xfrm>
            <a:off x="176396" y="-885"/>
            <a:ext cx="1135089" cy="1491882"/>
          </a:xfrm>
          <a:prstGeom prst="rect">
            <a:avLst/>
          </a:prstGeom>
          <a:ln w="12700">
            <a:miter lim="400000"/>
          </a:ln>
        </p:spPr>
      </p:pic>
      <p:pic>
        <p:nvPicPr>
          <p:cNvPr id="182" name="pasted-image.png"/>
          <p:cNvPicPr>
            <a:picLocks noChangeAspect="1"/>
          </p:cNvPicPr>
          <p:nvPr/>
        </p:nvPicPr>
        <p:blipFill>
          <a:blip r:embed="rId3">
            <a:extLst/>
          </a:blip>
          <a:stretch>
            <a:fillRect/>
          </a:stretch>
        </p:blipFill>
        <p:spPr>
          <a:xfrm>
            <a:off x="6192995" y="183031"/>
            <a:ext cx="2955774" cy="475747"/>
          </a:xfrm>
          <a:prstGeom prst="rect">
            <a:avLst/>
          </a:prstGeom>
          <a:ln w="12700">
            <a:miter lim="400000"/>
          </a:ln>
        </p:spPr>
      </p:pic>
      <p:sp>
        <p:nvSpPr>
          <p:cNvPr id="183" name="Shape 183"/>
          <p:cNvSpPr/>
          <p:nvPr/>
        </p:nvSpPr>
        <p:spPr>
          <a:xfrm>
            <a:off x="1549941" y="730296"/>
            <a:ext cx="7495993" cy="29522"/>
          </a:xfrm>
          <a:prstGeom prst="rect">
            <a:avLst/>
          </a:prstGeom>
          <a:solidFill>
            <a:srgbClr val="2D5EFF"/>
          </a:solidFill>
          <a:ln w="12700">
            <a:miter lim="400000"/>
          </a:ln>
        </p:spPr>
        <p:txBody>
          <a:bodyPr lIns="45719" rIns="45719" anchor="ctr"/>
          <a:lstStyle/>
          <a:p>
            <a:pPr fontAlgn="auto" hangingPunct="0">
              <a:spcBef>
                <a:spcPts val="0"/>
              </a:spcBef>
              <a:spcAft>
                <a:spcPts val="0"/>
              </a:spcAft>
              <a:defRPr>
                <a:latin typeface="Calibri"/>
                <a:ea typeface="Calibri"/>
                <a:cs typeface="Calibri"/>
                <a:sym typeface="Calibri"/>
              </a:defRPr>
            </a:pPr>
            <a:endParaRPr kern="0">
              <a:solidFill>
                <a:srgbClr val="000000"/>
              </a:solidFill>
              <a:latin typeface="Calibri"/>
              <a:ea typeface="Calibri"/>
              <a:cs typeface="Calibri"/>
              <a:sym typeface="Calibri"/>
            </a:endParaRPr>
          </a:p>
        </p:txBody>
      </p:sp>
      <p:sp>
        <p:nvSpPr>
          <p:cNvPr id="184" name="Shape 184"/>
          <p:cNvSpPr>
            <a:spLocks noGrp="1"/>
          </p:cNvSpPr>
          <p:nvPr>
            <p:ph type="sldNum" sz="quarter" idx="2"/>
          </p:nvPr>
        </p:nvSpPr>
        <p:spPr>
          <a:xfrm>
            <a:off x="8240278" y="6397175"/>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3046307011"/>
      </p:ext>
    </p:extLst>
  </p:cSld>
  <p:clrMapOvr>
    <a:masterClrMapping/>
  </p:clrMapOvr>
  <p:transition spd="med"/>
</p:sldLayout>
</file>

<file path=ppt/slideLayouts/slideLayout112.xml><?xml version="1.0" encoding="utf-8"?>
<p:sldLayout xmlns:a="http://schemas.openxmlformats.org/drawingml/2006/main" xmlns:r="http://schemas.openxmlformats.org/officeDocument/2006/relationships" xmlns:p="http://schemas.openxmlformats.org/presentationml/2006/main" type="tx">
  <p:cSld name="1_Image w/Title">
    <p:spTree>
      <p:nvGrpSpPr>
        <p:cNvPr id="1" name=""/>
        <p:cNvGrpSpPr/>
        <p:nvPr/>
      </p:nvGrpSpPr>
      <p:grpSpPr>
        <a:xfrm>
          <a:off x="0" y="0"/>
          <a:ext cx="0" cy="0"/>
          <a:chOff x="0" y="0"/>
          <a:chExt cx="0" cy="0"/>
        </a:xfrm>
      </p:grpSpPr>
      <p:sp>
        <p:nvSpPr>
          <p:cNvPr id="191" name="Shape 191"/>
          <p:cNvSpPr>
            <a:spLocks noGrp="1"/>
          </p:cNvSpPr>
          <p:nvPr>
            <p:ph type="title"/>
          </p:nvPr>
        </p:nvSpPr>
        <p:spPr>
          <a:xfrm>
            <a:off x="1548915" y="746456"/>
            <a:ext cx="7498045" cy="648785"/>
          </a:xfrm>
          <a:prstGeom prst="rect">
            <a:avLst/>
          </a:prstGeom>
        </p:spPr>
        <p:txBody>
          <a:bodyPr/>
          <a:lstStyle>
            <a:lvl1pPr>
              <a:tabLst>
                <a:tab pos="2146300" algn="l"/>
              </a:tabLst>
            </a:lvl1pPr>
          </a:lstStyle>
          <a:p>
            <a:r>
              <a:t>Title Text</a:t>
            </a:r>
          </a:p>
        </p:txBody>
      </p:sp>
      <p:sp>
        <p:nvSpPr>
          <p:cNvPr id="192" name="Shape 192"/>
          <p:cNvSpPr>
            <a:spLocks noGrp="1"/>
          </p:cNvSpPr>
          <p:nvPr>
            <p:ph type="sldNum" sz="quarter" idx="2"/>
          </p:nvPr>
        </p:nvSpPr>
        <p:spPr>
          <a:xfrm>
            <a:off x="4375105" y="6490720"/>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407993694"/>
      </p:ext>
    </p:extLst>
  </p:cSld>
  <p:clrMapOvr>
    <a:masterClrMapping/>
  </p:clrMapOvr>
  <p:transition spd="med"/>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99" name="Shape 199"/>
          <p:cNvSpPr>
            <a:spLocks noGrp="1"/>
          </p:cNvSpPr>
          <p:nvPr>
            <p:ph type="title"/>
          </p:nvPr>
        </p:nvSpPr>
        <p:spPr>
          <a:xfrm>
            <a:off x="628650" y="368317"/>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200" name="Shape 200"/>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01" name="Shape 201"/>
          <p:cNvSpPr>
            <a:spLocks noGrp="1"/>
          </p:cNvSpPr>
          <p:nvPr>
            <p:ph type="sldNum" sz="quarter" idx="2"/>
          </p:nvPr>
        </p:nvSpPr>
        <p:spPr>
          <a:xfrm>
            <a:off x="8240278" y="6397175"/>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2397499217"/>
      </p:ext>
    </p:extLst>
  </p:cSld>
  <p:clrMapOvr>
    <a:masterClrMapping/>
  </p:clrMapOvr>
  <p:transition spd="med"/>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type="tx">
  <p:cSld name="1_Blank">
    <p:spTree>
      <p:nvGrpSpPr>
        <p:cNvPr id="1" name=""/>
        <p:cNvGrpSpPr/>
        <p:nvPr/>
      </p:nvGrpSpPr>
      <p:grpSpPr>
        <a:xfrm>
          <a:off x="0" y="0"/>
          <a:ext cx="0" cy="0"/>
          <a:chOff x="0" y="0"/>
          <a:chExt cx="0" cy="0"/>
        </a:xfrm>
      </p:grpSpPr>
      <p:sp>
        <p:nvSpPr>
          <p:cNvPr id="208" name="Shape 208"/>
          <p:cNvSpPr>
            <a:spLocks noGrp="1"/>
          </p:cNvSpPr>
          <p:nvPr>
            <p:ph type="sldNum" sz="quarter" idx="2"/>
          </p:nvPr>
        </p:nvSpPr>
        <p:spPr>
          <a:xfrm>
            <a:off x="8337058" y="6376874"/>
            <a:ext cx="469037" cy="461665"/>
          </a:xfrm>
          <a:prstGeom prst="rect">
            <a:avLst/>
          </a:prstGeom>
        </p:spPr>
        <p:txBody>
          <a:bodyPr wrap="none" anchor="t"/>
          <a:lstStyle>
            <a:lvl1pPr algn="l" defTabSz="914400">
              <a:defRPr sz="2400">
                <a:latin typeface="Helvetica Neue"/>
                <a:ea typeface="Helvetica Neue"/>
                <a:cs typeface="Helvetica Neue"/>
                <a:sym typeface="Helvetica Neue"/>
              </a:defRPr>
            </a:lvl1pPr>
          </a:lstStyle>
          <a:p>
            <a:fld id="{86CB4B4D-7CA3-9044-876B-883B54F8677D}" type="slidenum">
              <a:rPr/>
              <a:pPr/>
              <a:t>‹#›</a:t>
            </a:fld>
            <a:endParaRPr/>
          </a:p>
        </p:txBody>
      </p:sp>
      <p:pic>
        <p:nvPicPr>
          <p:cNvPr id="209" name="image1.png"/>
          <p:cNvPicPr>
            <a:picLocks noChangeAspect="1"/>
          </p:cNvPicPr>
          <p:nvPr/>
        </p:nvPicPr>
        <p:blipFill>
          <a:blip r:embed="rId2">
            <a:extLst/>
          </a:blip>
          <a:stretch>
            <a:fillRect/>
          </a:stretch>
        </p:blipFill>
        <p:spPr>
          <a:xfrm>
            <a:off x="7753227" y="6008175"/>
            <a:ext cx="1257301" cy="355231"/>
          </a:xfrm>
          <a:prstGeom prst="rect">
            <a:avLst/>
          </a:prstGeom>
          <a:ln w="12700">
            <a:miter lim="400000"/>
          </a:ln>
        </p:spPr>
      </p:pic>
      <p:sp>
        <p:nvSpPr>
          <p:cNvPr id="210" name="Shape 210"/>
          <p:cNvSpPr/>
          <p:nvPr/>
        </p:nvSpPr>
        <p:spPr>
          <a:xfrm>
            <a:off x="7996030" y="5658121"/>
            <a:ext cx="1169547" cy="369328"/>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defTabSz="914400">
              <a:defRPr>
                <a:latin typeface="Helvetica Neue"/>
                <a:ea typeface="Helvetica Neue"/>
                <a:cs typeface="Helvetica Neue"/>
                <a:sym typeface="Helvetica Neue"/>
              </a:defRPr>
            </a:lvl1pPr>
          </a:lstStyle>
          <a:p>
            <a:pPr fontAlgn="auto" hangingPunct="0">
              <a:spcBef>
                <a:spcPts val="0"/>
              </a:spcBef>
              <a:spcAft>
                <a:spcPts val="0"/>
              </a:spcAft>
            </a:pPr>
            <a:r>
              <a:rPr kern="0">
                <a:solidFill>
                  <a:srgbClr val="000000"/>
                </a:solidFill>
              </a:rPr>
              <a:t>Data from:</a:t>
            </a:r>
          </a:p>
        </p:txBody>
      </p:sp>
    </p:spTree>
    <p:extLst>
      <p:ext uri="{BB962C8B-B14F-4D97-AF65-F5344CB8AC3E}">
        <p14:creationId xmlns:p14="http://schemas.microsoft.com/office/powerpoint/2010/main" val="2679933312"/>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 Column Slide ">
    <p:spTree>
      <p:nvGrpSpPr>
        <p:cNvPr id="1" name=""/>
        <p:cNvGrpSpPr/>
        <p:nvPr/>
      </p:nvGrpSpPr>
      <p:grpSpPr>
        <a:xfrm>
          <a:off x="0" y="0"/>
          <a:ext cx="0" cy="0"/>
          <a:chOff x="0" y="0"/>
          <a:chExt cx="0" cy="0"/>
        </a:xfrm>
      </p:grpSpPr>
      <p:sp>
        <p:nvSpPr>
          <p:cNvPr id="32" name="Shape 32"/>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 name="Shape 33"/>
          <p:cNvSpPr>
            <a:spLocks noGrp="1"/>
          </p:cNvSpPr>
          <p:nvPr>
            <p:ph type="title"/>
          </p:nvPr>
        </p:nvSpPr>
        <p:spPr>
          <a:prstGeom prst="rect">
            <a:avLst/>
          </a:prstGeom>
        </p:spPr>
        <p:txBody>
          <a:bodyPr/>
          <a:lstStyle>
            <a:lvl1pPr>
              <a:tabLst>
                <a:tab pos="2146300" algn="l"/>
              </a:tabLst>
            </a:lvl1pPr>
          </a:lstStyle>
          <a:p>
            <a:r>
              <a:t>Title Text</a:t>
            </a:r>
          </a:p>
        </p:txBody>
      </p:sp>
      <p:sp>
        <p:nvSpPr>
          <p:cNvPr id="34" name="Shape 34"/>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92895000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 Column">
    <p:spTree>
      <p:nvGrpSpPr>
        <p:cNvPr id="1" name=""/>
        <p:cNvGrpSpPr/>
        <p:nvPr/>
      </p:nvGrpSpPr>
      <p:grpSpPr>
        <a:xfrm>
          <a:off x="0" y="0"/>
          <a:ext cx="0" cy="0"/>
          <a:chOff x="0" y="0"/>
          <a:chExt cx="0" cy="0"/>
        </a:xfrm>
      </p:grpSpPr>
      <p:sp>
        <p:nvSpPr>
          <p:cNvPr id="41" name="Shape 41"/>
          <p:cNvSpPr>
            <a:spLocks noGrp="1"/>
          </p:cNvSpPr>
          <p:nvPr>
            <p:ph type="body" sz="half" idx="1"/>
          </p:nvPr>
        </p:nvSpPr>
        <p:spPr>
          <a:xfrm>
            <a:off x="361546"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2" name="Shape 42"/>
          <p:cNvSpPr>
            <a:spLocks noGrp="1"/>
          </p:cNvSpPr>
          <p:nvPr>
            <p:ph type="title"/>
          </p:nvPr>
        </p:nvSpPr>
        <p:spPr>
          <a:xfrm>
            <a:off x="359942" y="828627"/>
            <a:ext cx="8378729" cy="697772"/>
          </a:xfrm>
          <a:prstGeom prst="rect">
            <a:avLst/>
          </a:prstGeom>
          <a:solidFill>
            <a:srgbClr val="FFFFFF"/>
          </a:solidFill>
        </p:spPr>
        <p:txBody>
          <a:bodyPr/>
          <a:lstStyle>
            <a:lvl1pPr>
              <a:tabLst>
                <a:tab pos="2146300" algn="l"/>
              </a:tabLst>
            </a:lvl1pPr>
          </a:lstStyle>
          <a:p>
            <a:r>
              <a:t>Title Text</a:t>
            </a:r>
          </a:p>
        </p:txBody>
      </p:sp>
      <p:sp>
        <p:nvSpPr>
          <p:cNvPr id="43" name="Shape 43"/>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78098491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50" name="Shape 50"/>
          <p:cNvSpPr>
            <a:spLocks noGrp="1"/>
          </p:cNvSpPr>
          <p:nvPr>
            <p:ph type="sldNum" sz="quarter" idx="2"/>
          </p:nvPr>
        </p:nvSpPr>
        <p:spPr>
          <a:xfrm>
            <a:off x="4375105" y="6490740"/>
            <a:ext cx="349079" cy="276999"/>
          </a:xfrm>
          <a:prstGeom prst="rect">
            <a:avLst/>
          </a:prstGeom>
        </p:spPr>
        <p:txBody>
          <a:bodyPr/>
          <a:lstStyle>
            <a:lvl1pPr>
              <a:defRPr>
                <a:latin typeface="Gill Sans MT"/>
                <a:ea typeface="Gill Sans MT"/>
                <a:cs typeface="Gill Sans MT"/>
                <a:sym typeface="Gill Sans MT"/>
              </a:defRPr>
            </a:lvl1pPr>
          </a:lstStyle>
          <a:p>
            <a:fld id="{86CB4B4D-7CA3-9044-876B-883B54F8677D}" type="slidenum">
              <a:rPr/>
              <a:pPr/>
              <a:t>‹#›</a:t>
            </a:fld>
            <a:endParaRPr/>
          </a:p>
        </p:txBody>
      </p:sp>
    </p:spTree>
    <p:extLst>
      <p:ext uri="{BB962C8B-B14F-4D97-AF65-F5344CB8AC3E}">
        <p14:creationId xmlns:p14="http://schemas.microsoft.com/office/powerpoint/2010/main" val="3518953966"/>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1 Column Slide">
    <p:spTree>
      <p:nvGrpSpPr>
        <p:cNvPr id="1" name=""/>
        <p:cNvGrpSpPr/>
        <p:nvPr/>
      </p:nvGrpSpPr>
      <p:grpSpPr>
        <a:xfrm>
          <a:off x="0" y="0"/>
          <a:ext cx="0" cy="0"/>
          <a:chOff x="0" y="0"/>
          <a:chExt cx="0" cy="0"/>
        </a:xfrm>
      </p:grpSpPr>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title"/>
          </p:nvPr>
        </p:nvSpPr>
        <p:spPr>
          <a:prstGeom prst="rect">
            <a:avLst/>
          </a:prstGeom>
        </p:spPr>
        <p:txBody>
          <a:bodyPr/>
          <a:lstStyle>
            <a:lvl1pPr>
              <a:tabLst>
                <a:tab pos="2146300" algn="l"/>
              </a:tabLst>
            </a:lvl1pPr>
          </a:lstStyle>
          <a:p>
            <a:r>
              <a:t>Title Text</a:t>
            </a:r>
          </a:p>
        </p:txBody>
      </p:sp>
      <p:sp>
        <p:nvSpPr>
          <p:cNvPr id="59" name="Shape 59"/>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077199289"/>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Image w/Title copy">
    <p:spTree>
      <p:nvGrpSpPr>
        <p:cNvPr id="1" name=""/>
        <p:cNvGrpSpPr/>
        <p:nvPr/>
      </p:nvGrpSpPr>
      <p:grpSpPr>
        <a:xfrm>
          <a:off x="0" y="0"/>
          <a:ext cx="0" cy="0"/>
          <a:chOff x="0" y="0"/>
          <a:chExt cx="0" cy="0"/>
        </a:xfrm>
      </p:grpSpPr>
      <p:sp>
        <p:nvSpPr>
          <p:cNvPr id="66" name="Shape 66"/>
          <p:cNvSpPr>
            <a:spLocks noGrp="1"/>
          </p:cNvSpPr>
          <p:nvPr>
            <p:ph type="title"/>
          </p:nvPr>
        </p:nvSpPr>
        <p:spPr>
          <a:xfrm>
            <a:off x="1509173" y="746476"/>
            <a:ext cx="7233122" cy="621797"/>
          </a:xfrm>
          <a:prstGeom prst="rect">
            <a:avLst/>
          </a:prstGeom>
        </p:spPr>
        <p:txBody>
          <a:bodyPr/>
          <a:lstStyle>
            <a:lvl1pPr>
              <a:tabLst>
                <a:tab pos="2146300" algn="l"/>
              </a:tabLst>
            </a:lvl1pPr>
          </a:lstStyle>
          <a:p>
            <a:r>
              <a:t>Title Text</a:t>
            </a:r>
          </a:p>
        </p:txBody>
      </p:sp>
      <p:sp>
        <p:nvSpPr>
          <p:cNvPr id="67" name="Shape 67"/>
          <p:cNvSpPr>
            <a:spLocks noGrp="1"/>
          </p:cNvSpPr>
          <p:nvPr>
            <p:ph type="sldNum" sz="quarter" idx="2"/>
          </p:nvPr>
        </p:nvSpPr>
        <p:spPr>
          <a:xfrm>
            <a:off x="4375105" y="6490740"/>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694798811"/>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1 Column Slide copy">
    <p:spTree>
      <p:nvGrpSpPr>
        <p:cNvPr id="1" name=""/>
        <p:cNvGrpSpPr/>
        <p:nvPr/>
      </p:nvGrpSpPr>
      <p:grpSpPr>
        <a:xfrm>
          <a:off x="0" y="0"/>
          <a:ext cx="0" cy="0"/>
          <a:chOff x="0" y="0"/>
          <a:chExt cx="0" cy="0"/>
        </a:xfrm>
      </p:grpSpPr>
      <p:sp>
        <p:nvSpPr>
          <p:cNvPr id="74" name="Shape 74"/>
          <p:cNvSpPr>
            <a:spLocks noGrp="1"/>
          </p:cNvSpPr>
          <p:nvPr>
            <p:ph type="body" sz="half" idx="1"/>
          </p:nvPr>
        </p:nvSpPr>
        <p:spPr>
          <a:xfrm>
            <a:off x="361546"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5" name="Shape 75"/>
          <p:cNvSpPr>
            <a:spLocks noGrp="1"/>
          </p:cNvSpPr>
          <p:nvPr>
            <p:ph type="title"/>
          </p:nvPr>
        </p:nvSpPr>
        <p:spPr>
          <a:xfrm>
            <a:off x="359942" y="709140"/>
            <a:ext cx="8378729" cy="697772"/>
          </a:xfrm>
          <a:prstGeom prst="rect">
            <a:avLst/>
          </a:prstGeom>
          <a:solidFill>
            <a:srgbClr val="FFFFFF"/>
          </a:solidFill>
        </p:spPr>
        <p:txBody>
          <a:bodyPr/>
          <a:lstStyle>
            <a:lvl1pPr>
              <a:tabLst>
                <a:tab pos="2146300" algn="l"/>
              </a:tabLst>
            </a:lvl1pPr>
          </a:lstStyle>
          <a:p>
            <a:r>
              <a:t>Title Text</a:t>
            </a:r>
          </a:p>
        </p:txBody>
      </p:sp>
      <p:sp>
        <p:nvSpPr>
          <p:cNvPr id="76" name="Shape 7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77" name="Shape 77"/>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78"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79" name="pasted-image.png"/>
          <p:cNvPicPr>
            <a:picLocks noChangeAspect="1"/>
          </p:cNvPicPr>
          <p:nvPr/>
        </p:nvPicPr>
        <p:blipFill>
          <a:blip r:embed="rId3">
            <a:extLst/>
          </a:blip>
          <a:stretch>
            <a:fillRect/>
          </a:stretch>
        </p:blipFill>
        <p:spPr>
          <a:xfrm>
            <a:off x="6193004" y="179646"/>
            <a:ext cx="2955773" cy="476242"/>
          </a:xfrm>
          <a:prstGeom prst="rect">
            <a:avLst/>
          </a:prstGeom>
          <a:ln w="12700">
            <a:miter lim="400000"/>
          </a:ln>
        </p:spPr>
      </p:pic>
    </p:spTree>
    <p:extLst>
      <p:ext uri="{BB962C8B-B14F-4D97-AF65-F5344CB8AC3E}">
        <p14:creationId xmlns:p14="http://schemas.microsoft.com/office/powerpoint/2010/main" val="2062565862"/>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1_1 Column Slide copy">
    <p:spTree>
      <p:nvGrpSpPr>
        <p:cNvPr id="1" name=""/>
        <p:cNvGrpSpPr/>
        <p:nvPr/>
      </p:nvGrpSpPr>
      <p:grpSpPr>
        <a:xfrm>
          <a:off x="0" y="0"/>
          <a:ext cx="0" cy="0"/>
          <a:chOff x="0" y="0"/>
          <a:chExt cx="0" cy="0"/>
        </a:xfrm>
      </p:grpSpPr>
      <p:sp>
        <p:nvSpPr>
          <p:cNvPr id="86" name="Shape 86"/>
          <p:cNvSpPr>
            <a:spLocks noGrp="1"/>
          </p:cNvSpPr>
          <p:nvPr>
            <p:ph type="body" sz="half" idx="1"/>
          </p:nvPr>
        </p:nvSpPr>
        <p:spPr>
          <a:xfrm>
            <a:off x="361546"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7" name="Shape 87"/>
          <p:cNvSpPr>
            <a:spLocks noGrp="1"/>
          </p:cNvSpPr>
          <p:nvPr>
            <p:ph type="title"/>
          </p:nvPr>
        </p:nvSpPr>
        <p:spPr>
          <a:xfrm>
            <a:off x="359942" y="709140"/>
            <a:ext cx="8378729" cy="697772"/>
          </a:xfrm>
          <a:prstGeom prst="rect">
            <a:avLst/>
          </a:prstGeom>
        </p:spPr>
        <p:txBody>
          <a:bodyPr/>
          <a:lstStyle>
            <a:lvl1pPr>
              <a:tabLst>
                <a:tab pos="2146300" algn="l"/>
              </a:tabLst>
            </a:lvl1pPr>
          </a:lstStyle>
          <a:p>
            <a:r>
              <a:t>Title Text</a:t>
            </a:r>
          </a:p>
        </p:txBody>
      </p:sp>
      <p:sp>
        <p:nvSpPr>
          <p:cNvPr id="88" name="Shape 88"/>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89" name="Shape 89"/>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9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91" name="pasted-image.png"/>
          <p:cNvPicPr>
            <a:picLocks noChangeAspect="1"/>
          </p:cNvPicPr>
          <p:nvPr/>
        </p:nvPicPr>
        <p:blipFill>
          <a:blip r:embed="rId3">
            <a:extLst/>
          </a:blip>
          <a:stretch>
            <a:fillRect/>
          </a:stretch>
        </p:blipFill>
        <p:spPr>
          <a:xfrm>
            <a:off x="6193004" y="179646"/>
            <a:ext cx="2955773" cy="476242"/>
          </a:xfrm>
          <a:prstGeom prst="rect">
            <a:avLst/>
          </a:prstGeom>
          <a:ln w="12700">
            <a:miter lim="400000"/>
          </a:ln>
        </p:spPr>
      </p:pic>
    </p:spTree>
    <p:extLst>
      <p:ext uri="{BB962C8B-B14F-4D97-AF65-F5344CB8AC3E}">
        <p14:creationId xmlns:p14="http://schemas.microsoft.com/office/powerpoint/2010/main" val="1746148350"/>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1_1 Column Slide">
    <p:spTree>
      <p:nvGrpSpPr>
        <p:cNvPr id="1" name=""/>
        <p:cNvGrpSpPr/>
        <p:nvPr/>
      </p:nvGrpSpPr>
      <p:grpSpPr>
        <a:xfrm>
          <a:off x="0" y="0"/>
          <a:ext cx="0" cy="0"/>
          <a:chOff x="0" y="0"/>
          <a:chExt cx="0" cy="0"/>
        </a:xfrm>
      </p:grpSpPr>
      <p:sp>
        <p:nvSpPr>
          <p:cNvPr id="98" name="Shape 98"/>
          <p:cNvSpPr>
            <a:spLocks noGrp="1"/>
          </p:cNvSpPr>
          <p:nvPr>
            <p:ph type="body" idx="1"/>
          </p:nvPr>
        </p:nvSpPr>
        <p:spPr>
          <a:xfrm>
            <a:off x="361534" y="1570103"/>
            <a:ext cx="8375542" cy="5287898"/>
          </a:xfrm>
          <a:prstGeom prst="rect">
            <a:avLst/>
          </a:prstGeom>
        </p:spPr>
        <p:txBody>
          <a:bodyPr/>
          <a:lstStyle>
            <a:lvl2pPr marL="935831" indent="-397669">
              <a:defRPr sz="3000"/>
            </a:lvl2pPr>
            <a:lvl3pPr marL="935831" indent="-397669">
              <a:defRPr sz="3000"/>
            </a:lvl3pPr>
            <a:lvl4pPr marL="935831" indent="-397668">
              <a:defRPr sz="3000"/>
            </a:lvl4pPr>
            <a:lvl5pPr marL="935831" indent="-397668">
              <a:defRPr sz="3000"/>
            </a:lvl5pPr>
          </a:lstStyle>
          <a:p>
            <a:r>
              <a:t>Body Level One</a:t>
            </a:r>
          </a:p>
          <a:p>
            <a:pPr lvl="1"/>
            <a:r>
              <a:t>Body Level Two</a:t>
            </a:r>
          </a:p>
          <a:p>
            <a:pPr lvl="2"/>
            <a:r>
              <a:t>Body Level Three</a:t>
            </a:r>
          </a:p>
          <a:p>
            <a:pPr lvl="3"/>
            <a:r>
              <a:t>Body Level Four</a:t>
            </a:r>
          </a:p>
          <a:p>
            <a:pPr lvl="4"/>
            <a:r>
              <a:t>Body Level Five</a:t>
            </a:r>
          </a:p>
        </p:txBody>
      </p:sp>
      <p:sp>
        <p:nvSpPr>
          <p:cNvPr id="99" name="Shape 99"/>
          <p:cNvSpPr>
            <a:spLocks noGrp="1"/>
          </p:cNvSpPr>
          <p:nvPr>
            <p:ph type="title"/>
          </p:nvPr>
        </p:nvSpPr>
        <p:spPr>
          <a:xfrm>
            <a:off x="359942" y="595749"/>
            <a:ext cx="8378729" cy="974356"/>
          </a:xfrm>
          <a:prstGeom prst="rect">
            <a:avLst/>
          </a:prstGeom>
        </p:spPr>
        <p:txBody>
          <a:bodyPr/>
          <a:lstStyle>
            <a:lvl1pPr>
              <a:tabLst>
                <a:tab pos="2146300" algn="l"/>
              </a:tabLst>
            </a:lvl1pPr>
          </a:lstStyle>
          <a:p>
            <a:r>
              <a:t>Title Text</a:t>
            </a:r>
          </a:p>
        </p:txBody>
      </p:sp>
      <p:sp>
        <p:nvSpPr>
          <p:cNvPr id="100" name="Shape 100"/>
          <p:cNvSpPr>
            <a:spLocks noGrp="1"/>
          </p:cNvSpPr>
          <p:nvPr>
            <p:ph type="sldNum" sz="quarter" idx="2"/>
          </p:nvPr>
        </p:nvSpPr>
        <p:spPr>
          <a:xfrm>
            <a:off x="4374766" y="6497091"/>
            <a:ext cx="349080" cy="276995"/>
          </a:xfrm>
          <a:prstGeom prst="rect">
            <a:avLst/>
          </a:prstGeom>
        </p:spPr>
        <p:txBody>
          <a:bodyPr lIns="45718" tIns="45718" rIns="45718" bIns="45718"/>
          <a:lstStyle/>
          <a:p>
            <a:fld id="{86CB4B4D-7CA3-9044-876B-883B54F8677D}" type="slidenum">
              <a:rPr/>
              <a:pPr/>
              <a:t>‹#›</a:t>
            </a:fld>
            <a:endParaRPr/>
          </a:p>
        </p:txBody>
      </p:sp>
      <p:sp>
        <p:nvSpPr>
          <p:cNvPr id="101" name="Shape 101"/>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02"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03" name="pasted-image.png"/>
          <p:cNvPicPr>
            <a:picLocks noChangeAspect="1"/>
          </p:cNvPicPr>
          <p:nvPr/>
        </p:nvPicPr>
        <p:blipFill>
          <a:blip r:embed="rId3">
            <a:extLst/>
          </a:blip>
          <a:stretch>
            <a:fillRect/>
          </a:stretch>
        </p:blipFill>
        <p:spPr>
          <a:xfrm>
            <a:off x="6193004" y="179646"/>
            <a:ext cx="2955773" cy="476242"/>
          </a:xfrm>
          <a:prstGeom prst="rect">
            <a:avLst/>
          </a:prstGeom>
          <a:ln w="12700">
            <a:miter lim="400000"/>
          </a:ln>
        </p:spPr>
      </p:pic>
    </p:spTree>
    <p:extLst>
      <p:ext uri="{BB962C8B-B14F-4D97-AF65-F5344CB8AC3E}">
        <p14:creationId xmlns:p14="http://schemas.microsoft.com/office/powerpoint/2010/main" val="102657816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fld id="{82A5F2A4-E489-4C10-A601-70206B005BAB}" type="datetime4">
              <a:rPr lang="en-US" altLang="en-US" smtClean="0"/>
              <a:t>January 25, 2018</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Title of Presentation | FileSite Number</a:t>
            </a:r>
          </a:p>
        </p:txBody>
      </p:sp>
      <p:sp>
        <p:nvSpPr>
          <p:cNvPr id="6" name="Slide Number Placeholder 5"/>
          <p:cNvSpPr>
            <a:spLocks noGrp="1"/>
          </p:cNvSpPr>
          <p:nvPr>
            <p:ph type="sldNum" sz="quarter" idx="12"/>
          </p:nvPr>
        </p:nvSpPr>
        <p:spPr/>
        <p:txBody>
          <a:bodyPr/>
          <a:lstStyle>
            <a:lvl1pPr>
              <a:defRPr/>
            </a:lvl1pPr>
          </a:lstStyle>
          <a:p>
            <a:fld id="{908E85F7-5C9A-4F62-88D0-B9911C199440}" type="slidenum">
              <a:rPr lang="en-US" altLang="en-US"/>
              <a:pPr/>
              <a:t>‹#›</a:t>
            </a:fld>
            <a:endParaRPr lang="en-US" altLang="en-US" dirty="0"/>
          </a:p>
        </p:txBody>
      </p:sp>
      <p:sp>
        <p:nvSpPr>
          <p:cNvPr id="7" name="Rectangle 2"/>
          <p:cNvSpPr>
            <a:spLocks noGrp="1" noChangeArrowheads="1"/>
          </p:cNvSpPr>
          <p:nvPr>
            <p:ph type="title"/>
          </p:nvPr>
        </p:nvSpPr>
        <p:spPr bwMode="auto">
          <a:xfrm>
            <a:off x="914400" y="20"/>
            <a:ext cx="8001000" cy="132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smtClean="0"/>
              <a:t>Click to edit Master title style</a:t>
            </a:r>
            <a:endParaRPr lang="en-US" altLang="en-US" dirty="0" smtClean="0"/>
          </a:p>
        </p:txBody>
      </p:sp>
      <p:sp>
        <p:nvSpPr>
          <p:cNvPr id="12" name="Text Placeholder 11"/>
          <p:cNvSpPr>
            <a:spLocks noGrp="1"/>
          </p:cNvSpPr>
          <p:nvPr>
            <p:ph type="body" sz="quarter" idx="13"/>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8190660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1_Chapter Marker copy">
    <p:spTree>
      <p:nvGrpSpPr>
        <p:cNvPr id="1" name=""/>
        <p:cNvGrpSpPr/>
        <p:nvPr/>
      </p:nvGrpSpPr>
      <p:grpSpPr>
        <a:xfrm>
          <a:off x="0" y="0"/>
          <a:ext cx="0" cy="0"/>
          <a:chOff x="0" y="0"/>
          <a:chExt cx="0" cy="0"/>
        </a:xfrm>
      </p:grpSpPr>
      <p:sp>
        <p:nvSpPr>
          <p:cNvPr id="110" name="Shape 110"/>
          <p:cNvSpPr>
            <a:spLocks noGrp="1"/>
          </p:cNvSpPr>
          <p:nvPr>
            <p:ph type="title"/>
          </p:nvPr>
        </p:nvSpPr>
        <p:spPr>
          <a:xfrm>
            <a:off x="428762" y="2770364"/>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11" name="Shape 111"/>
          <p:cNvSpPr>
            <a:spLocks noGrp="1"/>
          </p:cNvSpPr>
          <p:nvPr>
            <p:ph type="sldNum" sz="quarter" idx="2"/>
          </p:nvPr>
        </p:nvSpPr>
        <p:spPr>
          <a:xfrm>
            <a:off x="2017529" y="6490740"/>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3910718325"/>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Image w/Title">
    <p:spTree>
      <p:nvGrpSpPr>
        <p:cNvPr id="1" name=""/>
        <p:cNvGrpSpPr/>
        <p:nvPr/>
      </p:nvGrpSpPr>
      <p:grpSpPr>
        <a:xfrm>
          <a:off x="0" y="0"/>
          <a:ext cx="0" cy="0"/>
          <a:chOff x="0" y="0"/>
          <a:chExt cx="0" cy="0"/>
        </a:xfrm>
      </p:grpSpPr>
      <p:sp>
        <p:nvSpPr>
          <p:cNvPr id="118" name="Shape 118"/>
          <p:cNvSpPr>
            <a:spLocks noGrp="1"/>
          </p:cNvSpPr>
          <p:nvPr>
            <p:ph type="title"/>
          </p:nvPr>
        </p:nvSpPr>
        <p:spPr>
          <a:xfrm>
            <a:off x="363566" y="746476"/>
            <a:ext cx="8378729" cy="648785"/>
          </a:xfrm>
          <a:prstGeom prst="rect">
            <a:avLst/>
          </a:prstGeom>
        </p:spPr>
        <p:txBody>
          <a:bodyPr/>
          <a:lstStyle>
            <a:lvl1pPr>
              <a:tabLst>
                <a:tab pos="2146300" algn="l"/>
              </a:tabLst>
            </a:lvl1pPr>
          </a:lstStyle>
          <a:p>
            <a:r>
              <a:t>Title Text</a:t>
            </a:r>
          </a:p>
        </p:txBody>
      </p:sp>
      <p:sp>
        <p:nvSpPr>
          <p:cNvPr id="119" name="Shape 119"/>
          <p:cNvSpPr>
            <a:spLocks noGrp="1"/>
          </p:cNvSpPr>
          <p:nvPr>
            <p:ph type="sldNum" sz="quarter" idx="2"/>
          </p:nvPr>
        </p:nvSpPr>
        <p:spPr>
          <a:xfrm>
            <a:off x="4375105" y="6490740"/>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075939924"/>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1_Image w/Title copy">
    <p:spTree>
      <p:nvGrpSpPr>
        <p:cNvPr id="1" name=""/>
        <p:cNvGrpSpPr/>
        <p:nvPr/>
      </p:nvGrpSpPr>
      <p:grpSpPr>
        <a:xfrm>
          <a:off x="0" y="0"/>
          <a:ext cx="0" cy="0"/>
          <a:chOff x="0" y="0"/>
          <a:chExt cx="0" cy="0"/>
        </a:xfrm>
      </p:grpSpPr>
      <p:sp>
        <p:nvSpPr>
          <p:cNvPr id="126" name="Shape 126"/>
          <p:cNvSpPr>
            <a:spLocks noGrp="1"/>
          </p:cNvSpPr>
          <p:nvPr>
            <p:ph type="title"/>
          </p:nvPr>
        </p:nvSpPr>
        <p:spPr>
          <a:xfrm>
            <a:off x="363566" y="746476"/>
            <a:ext cx="8378729" cy="648785"/>
          </a:xfrm>
          <a:prstGeom prst="rect">
            <a:avLst/>
          </a:prstGeom>
        </p:spPr>
        <p:txBody>
          <a:bodyPr/>
          <a:lstStyle>
            <a:lvl1pPr>
              <a:tabLst>
                <a:tab pos="2146300" algn="l"/>
              </a:tabLst>
            </a:lvl1pPr>
          </a:lstStyle>
          <a:p>
            <a:r>
              <a:t>Title Text</a:t>
            </a:r>
          </a:p>
        </p:txBody>
      </p:sp>
      <p:sp>
        <p:nvSpPr>
          <p:cNvPr id="127" name="Shape 127"/>
          <p:cNvSpPr>
            <a:spLocks noGrp="1"/>
          </p:cNvSpPr>
          <p:nvPr>
            <p:ph type="sldNum" sz="quarter" idx="2"/>
          </p:nvPr>
        </p:nvSpPr>
        <p:spPr>
          <a:xfrm>
            <a:off x="4375105" y="6490740"/>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391171525"/>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1_1 Column Slide ">
    <p:spTree>
      <p:nvGrpSpPr>
        <p:cNvPr id="1" name=""/>
        <p:cNvGrpSpPr/>
        <p:nvPr/>
      </p:nvGrpSpPr>
      <p:grpSpPr>
        <a:xfrm>
          <a:off x="0" y="0"/>
          <a:ext cx="0" cy="0"/>
          <a:chOff x="0" y="0"/>
          <a:chExt cx="0" cy="0"/>
        </a:xfrm>
      </p:grpSpPr>
      <p:sp>
        <p:nvSpPr>
          <p:cNvPr id="134" name="Shape 134"/>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5" name="Shape 135"/>
          <p:cNvSpPr>
            <a:spLocks noGrp="1"/>
          </p:cNvSpPr>
          <p:nvPr>
            <p:ph type="title"/>
          </p:nvPr>
        </p:nvSpPr>
        <p:spPr>
          <a:prstGeom prst="rect">
            <a:avLst/>
          </a:prstGeom>
        </p:spPr>
        <p:txBody>
          <a:bodyPr/>
          <a:lstStyle>
            <a:lvl1pPr>
              <a:tabLst>
                <a:tab pos="2146300" algn="l"/>
              </a:tabLst>
            </a:lvl1pPr>
          </a:lstStyle>
          <a:p>
            <a:r>
              <a:t>Title Text</a:t>
            </a:r>
          </a:p>
        </p:txBody>
      </p:sp>
      <p:sp>
        <p:nvSpPr>
          <p:cNvPr id="136" name="Shape 136"/>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630108690"/>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2_1 Column Slide">
    <p:spTree>
      <p:nvGrpSpPr>
        <p:cNvPr id="1" name=""/>
        <p:cNvGrpSpPr/>
        <p:nvPr/>
      </p:nvGrpSpPr>
      <p:grpSpPr>
        <a:xfrm>
          <a:off x="0" y="0"/>
          <a:ext cx="0" cy="0"/>
          <a:chOff x="0" y="0"/>
          <a:chExt cx="0" cy="0"/>
        </a:xfrm>
      </p:grpSpPr>
      <p:sp>
        <p:nvSpPr>
          <p:cNvPr id="143" name="Shape 14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4" name="Shape 144"/>
          <p:cNvSpPr>
            <a:spLocks noGrp="1"/>
          </p:cNvSpPr>
          <p:nvPr>
            <p:ph type="title"/>
          </p:nvPr>
        </p:nvSpPr>
        <p:spPr>
          <a:prstGeom prst="rect">
            <a:avLst/>
          </a:prstGeom>
        </p:spPr>
        <p:txBody>
          <a:bodyPr/>
          <a:lstStyle>
            <a:lvl1pPr>
              <a:tabLst>
                <a:tab pos="2146300" algn="l"/>
              </a:tabLst>
            </a:lvl1pPr>
          </a:lstStyle>
          <a:p>
            <a:r>
              <a:t>Title Text</a:t>
            </a:r>
          </a:p>
        </p:txBody>
      </p:sp>
      <p:sp>
        <p:nvSpPr>
          <p:cNvPr id="145" name="Shape 145"/>
          <p:cNvSpPr/>
          <p:nvPr/>
        </p:nvSpPr>
        <p:spPr>
          <a:xfrm>
            <a:off x="85391" y="6559379"/>
            <a:ext cx="1538952" cy="307777"/>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defTabSz="457200" fontAlgn="auto" hangingPunct="0">
              <a:spcBef>
                <a:spcPts val="0"/>
              </a:spcBef>
              <a:spcAft>
                <a:spcPts val="0"/>
              </a:spcAft>
              <a:defRPr sz="1000">
                <a:latin typeface="+mj-lt"/>
                <a:ea typeface="+mj-ea"/>
                <a:cs typeface="+mj-cs"/>
                <a:sym typeface="Helvetica"/>
              </a:defRPr>
            </a:pPr>
            <a:r>
              <a:rPr sz="1000" kern="0">
                <a:solidFill>
                  <a:srgbClr val="000000"/>
                </a:solidFill>
                <a:latin typeface="Helvetica"/>
                <a:ea typeface="+mj-ea"/>
                <a:cs typeface="Helvetica"/>
                <a:sym typeface="Helvetica"/>
              </a:rPr>
              <a:t>PRIVILEGED AND CONFIDENTIAL</a:t>
            </a:r>
          </a:p>
        </p:txBody>
      </p:sp>
      <p:sp>
        <p:nvSpPr>
          <p:cNvPr id="146" name="Shape 14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147" name="Shape 147"/>
          <p:cNvSpPr/>
          <p:nvPr/>
        </p:nvSpPr>
        <p:spPr>
          <a:xfrm>
            <a:off x="6442925" y="135208"/>
            <a:ext cx="2607311" cy="520701"/>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ormAutofit/>
          </a:bodyPr>
          <a:lstStyle>
            <a:lvl1pPr>
              <a:defRPr sz="3400">
                <a:latin typeface="Century Gothic"/>
                <a:ea typeface="Century Gothic"/>
                <a:cs typeface="Century Gothic"/>
                <a:sym typeface="Century Gothic"/>
              </a:defRPr>
            </a:lvl1pPr>
          </a:lstStyle>
          <a:p>
            <a:pPr defTabSz="457200" fontAlgn="auto" hangingPunct="0">
              <a:spcBef>
                <a:spcPts val="0"/>
              </a:spcBef>
              <a:spcAft>
                <a:spcPts val="0"/>
              </a:spcAft>
            </a:pPr>
            <a:r>
              <a:rPr kern="0">
                <a:solidFill>
                  <a:srgbClr val="000000"/>
                </a:solidFill>
              </a:rPr>
              <a:t>The LOT Network</a:t>
            </a:r>
          </a:p>
        </p:txBody>
      </p:sp>
      <p:sp>
        <p:nvSpPr>
          <p:cNvPr id="148" name="Shape 148"/>
          <p:cNvSpPr/>
          <p:nvPr/>
        </p:nvSpPr>
        <p:spPr>
          <a:xfrm>
            <a:off x="1549943" y="727482"/>
            <a:ext cx="7495992" cy="29552"/>
          </a:xfrm>
          <a:prstGeom prst="rect">
            <a:avLst/>
          </a:prstGeom>
          <a:solidFill>
            <a:srgbClr val="4F8F00"/>
          </a:solidFill>
          <a:ln w="12700">
            <a:miter lim="400000"/>
          </a:ln>
        </p:spPr>
        <p:txBody>
          <a:bodyPr lIns="45719" rIns="45719" anchor="ctr"/>
          <a:lstStyle/>
          <a:p>
            <a:pPr defTabSz="457200" fontAlgn="auto" hangingPunct="0">
              <a:spcBef>
                <a:spcPts val="0"/>
              </a:spcBef>
              <a:spcAft>
                <a:spcPts val="0"/>
              </a:spcAft>
            </a:pPr>
            <a:endParaRPr kern="0">
              <a:solidFill>
                <a:srgbClr val="000000"/>
              </a:solidFill>
              <a:latin typeface="Gill Sans MT"/>
              <a:sym typeface="Gill Sans MT"/>
            </a:endParaRPr>
          </a:p>
        </p:txBody>
      </p:sp>
      <p:pic>
        <p:nvPicPr>
          <p:cNvPr id="149" name="pasted-image.png"/>
          <p:cNvPicPr>
            <a:picLocks noChangeAspect="1"/>
          </p:cNvPicPr>
          <p:nvPr/>
        </p:nvPicPr>
        <p:blipFill>
          <a:blip r:embed="rId2">
            <a:extLst/>
          </a:blip>
          <a:stretch>
            <a:fillRect/>
          </a:stretch>
        </p:blipFill>
        <p:spPr>
          <a:xfrm>
            <a:off x="81126" y="14558"/>
            <a:ext cx="1191867" cy="762001"/>
          </a:xfrm>
          <a:prstGeom prst="rect">
            <a:avLst/>
          </a:prstGeom>
          <a:ln w="12700">
            <a:miter lim="400000"/>
          </a:ln>
        </p:spPr>
      </p:pic>
    </p:spTree>
    <p:extLst>
      <p:ext uri="{BB962C8B-B14F-4D97-AF65-F5344CB8AC3E}">
        <p14:creationId xmlns:p14="http://schemas.microsoft.com/office/powerpoint/2010/main" val="3354018606"/>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1_Title Slide copy">
    <p:spTree>
      <p:nvGrpSpPr>
        <p:cNvPr id="1" name=""/>
        <p:cNvGrpSpPr/>
        <p:nvPr/>
      </p:nvGrpSpPr>
      <p:grpSpPr>
        <a:xfrm>
          <a:off x="0" y="0"/>
          <a:ext cx="0" cy="0"/>
          <a:chOff x="0" y="0"/>
          <a:chExt cx="0" cy="0"/>
        </a:xfrm>
      </p:grpSpPr>
      <p:sp>
        <p:nvSpPr>
          <p:cNvPr id="156" name="Shape 156"/>
          <p:cNvSpPr>
            <a:spLocks noGrp="1"/>
          </p:cNvSpPr>
          <p:nvPr>
            <p:ph type="title"/>
          </p:nvPr>
        </p:nvSpPr>
        <p:spPr>
          <a:xfrm>
            <a:off x="428762" y="1474881"/>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7" name="Shape 157"/>
          <p:cNvSpPr>
            <a:spLocks noGrp="1"/>
          </p:cNvSpPr>
          <p:nvPr>
            <p:ph type="body" sz="quarter" idx="1"/>
          </p:nvPr>
        </p:nvSpPr>
        <p:spPr>
          <a:xfrm>
            <a:off x="6506197" y="4144981"/>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58" name="Shape 158"/>
          <p:cNvSpPr>
            <a:spLocks noGrp="1"/>
          </p:cNvSpPr>
          <p:nvPr>
            <p:ph type="sldNum" sz="quarter" idx="2"/>
          </p:nvPr>
        </p:nvSpPr>
        <p:spPr>
          <a:xfrm>
            <a:off x="2017529" y="6490740"/>
            <a:ext cx="2133601" cy="276999"/>
          </a:xfrm>
          <a:prstGeom prst="rect">
            <a:avLst/>
          </a:prstGeom>
        </p:spPr>
        <p:txBody>
          <a:bodyPr/>
          <a:lstStyle>
            <a:lvl1pPr algn="r"/>
          </a:lstStyle>
          <a:p>
            <a:fld id="{86CB4B4D-7CA3-9044-876B-883B54F8677D}" type="slidenum">
              <a:rPr/>
              <a:pPr/>
              <a:t>‹#›</a:t>
            </a:fld>
            <a:endParaRPr/>
          </a:p>
        </p:txBody>
      </p:sp>
      <p:sp>
        <p:nvSpPr>
          <p:cNvPr id="159" name="Shape 159"/>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6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61" name="pasted-image.png"/>
          <p:cNvPicPr>
            <a:picLocks noChangeAspect="1"/>
          </p:cNvPicPr>
          <p:nvPr/>
        </p:nvPicPr>
        <p:blipFill>
          <a:blip r:embed="rId3">
            <a:extLst/>
          </a:blip>
          <a:stretch>
            <a:fillRect/>
          </a:stretch>
        </p:blipFill>
        <p:spPr>
          <a:xfrm>
            <a:off x="6193004" y="179646"/>
            <a:ext cx="2955773" cy="476242"/>
          </a:xfrm>
          <a:prstGeom prst="rect">
            <a:avLst/>
          </a:prstGeom>
          <a:ln w="12700">
            <a:miter lim="400000"/>
          </a:ln>
        </p:spPr>
      </p:pic>
      <p:pic>
        <p:nvPicPr>
          <p:cNvPr id="162" name="pasted-image.png"/>
          <p:cNvPicPr>
            <a:picLocks noChangeAspect="1"/>
          </p:cNvPicPr>
          <p:nvPr/>
        </p:nvPicPr>
        <p:blipFill>
          <a:blip r:embed="rId4">
            <a:extLst/>
          </a:blip>
          <a:stretch>
            <a:fillRect/>
          </a:stretch>
        </p:blipFill>
        <p:spPr>
          <a:xfrm>
            <a:off x="3280997" y="3427731"/>
            <a:ext cx="2817389" cy="2392407"/>
          </a:xfrm>
          <a:prstGeom prst="rect">
            <a:avLst/>
          </a:prstGeom>
          <a:ln w="12700">
            <a:miter lim="400000"/>
          </a:ln>
        </p:spPr>
      </p:pic>
    </p:spTree>
    <p:extLst>
      <p:ext uri="{BB962C8B-B14F-4D97-AF65-F5344CB8AC3E}">
        <p14:creationId xmlns:p14="http://schemas.microsoft.com/office/powerpoint/2010/main" val="3924948584"/>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9" name="Shape 169"/>
          <p:cNvSpPr>
            <a:spLocks noGrp="1"/>
          </p:cNvSpPr>
          <p:nvPr>
            <p:ph type="title"/>
          </p:nvPr>
        </p:nvSpPr>
        <p:spPr>
          <a:xfrm>
            <a:off x="1143000" y="1124765"/>
            <a:ext cx="6858001" cy="2385114"/>
          </a:xfrm>
          <a:prstGeom prst="rect">
            <a:avLst/>
          </a:prstGeom>
        </p:spPr>
        <p:txBody>
          <a:bodyPr lIns="45719" tIns="45719" rIns="45719" bIns="45719" anchor="b"/>
          <a:lstStyle>
            <a:lvl1pPr>
              <a:lnSpc>
                <a:spcPct val="90000"/>
              </a:lnSpc>
              <a:tabLst/>
              <a:defRPr sz="6000">
                <a:latin typeface="Calibri Light"/>
                <a:ea typeface="Calibri Light"/>
                <a:cs typeface="Calibri Light"/>
                <a:sym typeface="Calibri Light"/>
              </a:defRPr>
            </a:lvl1pPr>
          </a:lstStyle>
          <a:p>
            <a:r>
              <a:t>Title Text</a:t>
            </a:r>
          </a:p>
        </p:txBody>
      </p:sp>
      <p:sp>
        <p:nvSpPr>
          <p:cNvPr id="170" name="Shape 170"/>
          <p:cNvSpPr>
            <a:spLocks noGrp="1"/>
          </p:cNvSpPr>
          <p:nvPr>
            <p:ph type="body" sz="quarter" idx="1"/>
          </p:nvPr>
        </p:nvSpPr>
        <p:spPr>
          <a:xfrm>
            <a:off x="1143000" y="3601857"/>
            <a:ext cx="6858001" cy="1654038"/>
          </a:xfrm>
          <a:prstGeom prst="rect">
            <a:avLst/>
          </a:prstGeom>
        </p:spPr>
        <p:txBody>
          <a:bodyPr lIns="45719" tIns="45719" rIns="45719" bIns="45719"/>
          <a:lstStyle>
            <a:lvl1pPr marL="0" indent="0" algn="ctr">
              <a:lnSpc>
                <a:spcPct val="90000"/>
              </a:lnSpc>
              <a:spcBef>
                <a:spcPts val="1000"/>
              </a:spcBef>
              <a:buClrTx/>
              <a:buSzTx/>
              <a:buFontTx/>
              <a:buNone/>
              <a:defRPr sz="2400">
                <a:latin typeface="Calibri"/>
                <a:ea typeface="Calibri"/>
                <a:cs typeface="Calibri"/>
                <a:sym typeface="Calibri"/>
              </a:defRPr>
            </a:lvl1pPr>
            <a:lvl2pPr marL="0" indent="457200" algn="ctr">
              <a:lnSpc>
                <a:spcPct val="90000"/>
              </a:lnSpc>
              <a:spcBef>
                <a:spcPts val="1000"/>
              </a:spcBef>
              <a:buClrTx/>
              <a:buSzTx/>
              <a:buFontTx/>
              <a:buNone/>
              <a:defRPr sz="2400">
                <a:latin typeface="Calibri"/>
                <a:ea typeface="Calibri"/>
                <a:cs typeface="Calibri"/>
                <a:sym typeface="Calibri"/>
              </a:defRPr>
            </a:lvl2pPr>
            <a:lvl3pPr marL="0" indent="914400" algn="ctr">
              <a:lnSpc>
                <a:spcPct val="90000"/>
              </a:lnSpc>
              <a:spcBef>
                <a:spcPts val="1000"/>
              </a:spcBef>
              <a:buClrTx/>
              <a:buSzTx/>
              <a:buFontTx/>
              <a:buNone/>
              <a:defRPr sz="2400">
                <a:latin typeface="Calibri"/>
                <a:ea typeface="Calibri"/>
                <a:cs typeface="Calibri"/>
                <a:sym typeface="Calibri"/>
              </a:defRPr>
            </a:lvl3pPr>
            <a:lvl4pPr marL="0" indent="1371600" algn="ctr">
              <a:lnSpc>
                <a:spcPct val="90000"/>
              </a:lnSpc>
              <a:spcBef>
                <a:spcPts val="1000"/>
              </a:spcBef>
              <a:buClrTx/>
              <a:buSzTx/>
              <a:buFontTx/>
              <a:buNone/>
              <a:defRPr sz="2400">
                <a:latin typeface="Calibri"/>
                <a:ea typeface="Calibri"/>
                <a:cs typeface="Calibri"/>
                <a:sym typeface="Calibri"/>
              </a:defRPr>
            </a:lvl4pPr>
            <a:lvl5pPr marL="0" indent="1828800" algn="ctr">
              <a:lnSpc>
                <a:spcPct val="90000"/>
              </a:lnSpc>
              <a:spcBef>
                <a:spcPts val="1000"/>
              </a:spcBef>
              <a:buClrTx/>
              <a:buSzTx/>
              <a:buFontTx/>
              <a:buNone/>
              <a:defRPr sz="24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71" name="Shape 171"/>
          <p:cNvSpPr>
            <a:spLocks noGrp="1"/>
          </p:cNvSpPr>
          <p:nvPr>
            <p:ph type="sldNum" sz="quarter" idx="2"/>
          </p:nvPr>
        </p:nvSpPr>
        <p:spPr>
          <a:xfrm>
            <a:off x="8240288" y="6397195"/>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4030080268"/>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178" name="Shape 178"/>
          <p:cNvSpPr>
            <a:spLocks noGrp="1"/>
          </p:cNvSpPr>
          <p:nvPr>
            <p:ph type="title"/>
          </p:nvPr>
        </p:nvSpPr>
        <p:spPr>
          <a:xfrm>
            <a:off x="628650" y="368318"/>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179" name="Shape 179"/>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80" name="Shape 180"/>
          <p:cNvSpPr/>
          <p:nvPr/>
        </p:nvSpPr>
        <p:spPr>
          <a:xfrm>
            <a:off x="176395" y="6220294"/>
            <a:ext cx="5540938" cy="36933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defTabSz="914400">
              <a:defRPr>
                <a:latin typeface="Calibri"/>
                <a:ea typeface="Calibri"/>
                <a:cs typeface="Calibri"/>
                <a:sym typeface="Calibri"/>
              </a:defRPr>
            </a:lvl1pPr>
          </a:lstStyle>
          <a:p>
            <a:pPr fontAlgn="auto" hangingPunct="0">
              <a:spcBef>
                <a:spcPts val="0"/>
              </a:spcBef>
              <a:spcAft>
                <a:spcPts val="0"/>
              </a:spcAft>
            </a:pPr>
            <a:r>
              <a:rPr kern="0">
                <a:solidFill>
                  <a:srgbClr val="000000"/>
                </a:solidFill>
              </a:rPr>
              <a:t>PRIVILEGED AND CONFIDENTIAL - NOT FOR DISTRIBUTION</a:t>
            </a:r>
          </a:p>
        </p:txBody>
      </p:sp>
      <p:pic>
        <p:nvPicPr>
          <p:cNvPr id="181" name="pasted-image.png"/>
          <p:cNvPicPr>
            <a:picLocks noChangeAspect="1"/>
          </p:cNvPicPr>
          <p:nvPr/>
        </p:nvPicPr>
        <p:blipFill>
          <a:blip r:embed="rId2">
            <a:extLst/>
          </a:blip>
          <a:stretch>
            <a:fillRect/>
          </a:stretch>
        </p:blipFill>
        <p:spPr>
          <a:xfrm>
            <a:off x="176406" y="-885"/>
            <a:ext cx="1135089" cy="1491882"/>
          </a:xfrm>
          <a:prstGeom prst="rect">
            <a:avLst/>
          </a:prstGeom>
          <a:ln w="12700">
            <a:miter lim="400000"/>
          </a:ln>
        </p:spPr>
      </p:pic>
      <p:pic>
        <p:nvPicPr>
          <p:cNvPr id="182" name="pasted-image.png"/>
          <p:cNvPicPr>
            <a:picLocks noChangeAspect="1"/>
          </p:cNvPicPr>
          <p:nvPr/>
        </p:nvPicPr>
        <p:blipFill>
          <a:blip r:embed="rId3">
            <a:extLst/>
          </a:blip>
          <a:stretch>
            <a:fillRect/>
          </a:stretch>
        </p:blipFill>
        <p:spPr>
          <a:xfrm>
            <a:off x="6192995" y="183051"/>
            <a:ext cx="2955774" cy="475747"/>
          </a:xfrm>
          <a:prstGeom prst="rect">
            <a:avLst/>
          </a:prstGeom>
          <a:ln w="12700">
            <a:miter lim="400000"/>
          </a:ln>
        </p:spPr>
      </p:pic>
      <p:sp>
        <p:nvSpPr>
          <p:cNvPr id="183" name="Shape 183"/>
          <p:cNvSpPr/>
          <p:nvPr/>
        </p:nvSpPr>
        <p:spPr>
          <a:xfrm>
            <a:off x="1549941" y="730296"/>
            <a:ext cx="7495993" cy="29522"/>
          </a:xfrm>
          <a:prstGeom prst="rect">
            <a:avLst/>
          </a:prstGeom>
          <a:solidFill>
            <a:srgbClr val="2D5EFF"/>
          </a:solidFill>
          <a:ln w="12700">
            <a:miter lim="400000"/>
          </a:ln>
        </p:spPr>
        <p:txBody>
          <a:bodyPr lIns="45719" rIns="45719" anchor="ctr"/>
          <a:lstStyle/>
          <a:p>
            <a:pPr fontAlgn="auto" hangingPunct="0">
              <a:spcBef>
                <a:spcPts val="0"/>
              </a:spcBef>
              <a:spcAft>
                <a:spcPts val="0"/>
              </a:spcAft>
              <a:defRPr>
                <a:latin typeface="Calibri"/>
                <a:ea typeface="Calibri"/>
                <a:cs typeface="Calibri"/>
                <a:sym typeface="Calibri"/>
              </a:defRPr>
            </a:pPr>
            <a:endParaRPr kern="0">
              <a:solidFill>
                <a:srgbClr val="000000"/>
              </a:solidFill>
              <a:latin typeface="Calibri"/>
              <a:ea typeface="Calibri"/>
              <a:cs typeface="Calibri"/>
              <a:sym typeface="Calibri"/>
            </a:endParaRPr>
          </a:p>
        </p:txBody>
      </p:sp>
      <p:sp>
        <p:nvSpPr>
          <p:cNvPr id="184" name="Shape 184"/>
          <p:cNvSpPr>
            <a:spLocks noGrp="1"/>
          </p:cNvSpPr>
          <p:nvPr>
            <p:ph type="sldNum" sz="quarter" idx="2"/>
          </p:nvPr>
        </p:nvSpPr>
        <p:spPr>
          <a:xfrm>
            <a:off x="8240288" y="6397195"/>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1201746192"/>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1_Image w/Title">
    <p:spTree>
      <p:nvGrpSpPr>
        <p:cNvPr id="1" name=""/>
        <p:cNvGrpSpPr/>
        <p:nvPr/>
      </p:nvGrpSpPr>
      <p:grpSpPr>
        <a:xfrm>
          <a:off x="0" y="0"/>
          <a:ext cx="0" cy="0"/>
          <a:chOff x="0" y="0"/>
          <a:chExt cx="0" cy="0"/>
        </a:xfrm>
      </p:grpSpPr>
      <p:sp>
        <p:nvSpPr>
          <p:cNvPr id="191" name="Shape 191"/>
          <p:cNvSpPr>
            <a:spLocks noGrp="1"/>
          </p:cNvSpPr>
          <p:nvPr>
            <p:ph type="title"/>
          </p:nvPr>
        </p:nvSpPr>
        <p:spPr>
          <a:xfrm>
            <a:off x="1548925" y="746476"/>
            <a:ext cx="7498045" cy="648785"/>
          </a:xfrm>
          <a:prstGeom prst="rect">
            <a:avLst/>
          </a:prstGeom>
        </p:spPr>
        <p:txBody>
          <a:bodyPr/>
          <a:lstStyle>
            <a:lvl1pPr>
              <a:tabLst>
                <a:tab pos="2146300" algn="l"/>
              </a:tabLst>
            </a:lvl1pPr>
          </a:lstStyle>
          <a:p>
            <a:r>
              <a:t>Title Text</a:t>
            </a:r>
          </a:p>
        </p:txBody>
      </p:sp>
      <p:sp>
        <p:nvSpPr>
          <p:cNvPr id="192" name="Shape 192"/>
          <p:cNvSpPr>
            <a:spLocks noGrp="1"/>
          </p:cNvSpPr>
          <p:nvPr>
            <p:ph type="sldNum" sz="quarter" idx="2"/>
          </p:nvPr>
        </p:nvSpPr>
        <p:spPr>
          <a:xfrm>
            <a:off x="4375105" y="6490740"/>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511872019"/>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99" name="Shape 199"/>
          <p:cNvSpPr>
            <a:spLocks noGrp="1"/>
          </p:cNvSpPr>
          <p:nvPr>
            <p:ph type="title"/>
          </p:nvPr>
        </p:nvSpPr>
        <p:spPr>
          <a:xfrm>
            <a:off x="628650" y="368318"/>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200" name="Shape 200"/>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01" name="Shape 201"/>
          <p:cNvSpPr>
            <a:spLocks noGrp="1"/>
          </p:cNvSpPr>
          <p:nvPr>
            <p:ph type="sldNum" sz="quarter" idx="2"/>
          </p:nvPr>
        </p:nvSpPr>
        <p:spPr>
          <a:xfrm>
            <a:off x="8240288" y="6397195"/>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372186191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lvl1pPr>
          </a:lstStyle>
          <a:p>
            <a:fld id="{23620B9F-DB15-423D-8944-78ACAC3C7ED2}" type="datetime4">
              <a:rPr lang="en-US" altLang="en-US" smtClean="0"/>
              <a:t>January 25, 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Title of Presentation | </a:t>
            </a:r>
            <a:r>
              <a:rPr lang="en-US" altLang="en-US" dirty="0" err="1"/>
              <a:t>FileSite</a:t>
            </a:r>
            <a:r>
              <a:rPr lang="en-US" altLang="en-US" dirty="0"/>
              <a:t> Number</a:t>
            </a:r>
          </a:p>
        </p:txBody>
      </p:sp>
      <p:sp>
        <p:nvSpPr>
          <p:cNvPr id="7" name="Slide Number Placeholder 6"/>
          <p:cNvSpPr>
            <a:spLocks noGrp="1"/>
          </p:cNvSpPr>
          <p:nvPr>
            <p:ph type="sldNum" sz="quarter" idx="12"/>
          </p:nvPr>
        </p:nvSpPr>
        <p:spPr/>
        <p:txBody>
          <a:bodyPr/>
          <a:lstStyle>
            <a:lvl1pPr>
              <a:defRPr/>
            </a:lvl1pPr>
          </a:lstStyle>
          <a:p>
            <a:fld id="{4D4DD536-0B44-4DC7-9EFA-1110C5857057}" type="slidenum">
              <a:rPr lang="en-US" altLang="en-US"/>
              <a:pPr/>
              <a:t>‹#›</a:t>
            </a:fld>
            <a:endParaRPr lang="en-US" altLang="en-US"/>
          </a:p>
        </p:txBody>
      </p:sp>
      <p:sp>
        <p:nvSpPr>
          <p:cNvPr id="8" name="Rectangle 2"/>
          <p:cNvSpPr>
            <a:spLocks noGrp="1" noChangeArrowheads="1"/>
          </p:cNvSpPr>
          <p:nvPr>
            <p:ph type="title"/>
          </p:nvPr>
        </p:nvSpPr>
        <p:spPr bwMode="auto">
          <a:xfrm>
            <a:off x="914400" y="20"/>
            <a:ext cx="8001000" cy="132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smtClean="0"/>
              <a:t>Click to edit Master title style</a:t>
            </a:r>
            <a:endParaRPr lang="en-US" altLang="en-US" dirty="0" smtClean="0"/>
          </a:p>
        </p:txBody>
      </p:sp>
      <p:sp>
        <p:nvSpPr>
          <p:cNvPr id="16" name="Text Placeholder 15"/>
          <p:cNvSpPr>
            <a:spLocks noGrp="1"/>
          </p:cNvSpPr>
          <p:nvPr>
            <p:ph type="body" sz="quarter" idx="13"/>
          </p:nvPr>
        </p:nvSpPr>
        <p:spPr>
          <a:xfrm>
            <a:off x="914401" y="1600200"/>
            <a:ext cx="38862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ext Placeholder 15"/>
          <p:cNvSpPr>
            <a:spLocks noGrp="1"/>
          </p:cNvSpPr>
          <p:nvPr>
            <p:ph type="body" sz="quarter" idx="14"/>
          </p:nvPr>
        </p:nvSpPr>
        <p:spPr>
          <a:xfrm>
            <a:off x="5029201" y="1600200"/>
            <a:ext cx="38862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361610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1_Blank">
    <p:spTree>
      <p:nvGrpSpPr>
        <p:cNvPr id="1" name=""/>
        <p:cNvGrpSpPr/>
        <p:nvPr/>
      </p:nvGrpSpPr>
      <p:grpSpPr>
        <a:xfrm>
          <a:off x="0" y="0"/>
          <a:ext cx="0" cy="0"/>
          <a:chOff x="0" y="0"/>
          <a:chExt cx="0" cy="0"/>
        </a:xfrm>
      </p:grpSpPr>
      <p:sp>
        <p:nvSpPr>
          <p:cNvPr id="208" name="Shape 208"/>
          <p:cNvSpPr>
            <a:spLocks noGrp="1"/>
          </p:cNvSpPr>
          <p:nvPr>
            <p:ph type="sldNum" sz="quarter" idx="2"/>
          </p:nvPr>
        </p:nvSpPr>
        <p:spPr>
          <a:xfrm>
            <a:off x="8337068" y="6376894"/>
            <a:ext cx="469037" cy="461665"/>
          </a:xfrm>
          <a:prstGeom prst="rect">
            <a:avLst/>
          </a:prstGeom>
        </p:spPr>
        <p:txBody>
          <a:bodyPr wrap="none" anchor="t"/>
          <a:lstStyle>
            <a:lvl1pPr algn="l" defTabSz="914400">
              <a:defRPr sz="2400">
                <a:latin typeface="Helvetica Neue"/>
                <a:ea typeface="Helvetica Neue"/>
                <a:cs typeface="Helvetica Neue"/>
                <a:sym typeface="Helvetica Neue"/>
              </a:defRPr>
            </a:lvl1pPr>
          </a:lstStyle>
          <a:p>
            <a:fld id="{86CB4B4D-7CA3-9044-876B-883B54F8677D}" type="slidenum">
              <a:rPr/>
              <a:pPr/>
              <a:t>‹#›</a:t>
            </a:fld>
            <a:endParaRPr/>
          </a:p>
        </p:txBody>
      </p:sp>
      <p:pic>
        <p:nvPicPr>
          <p:cNvPr id="209" name="image1.png"/>
          <p:cNvPicPr>
            <a:picLocks noChangeAspect="1"/>
          </p:cNvPicPr>
          <p:nvPr/>
        </p:nvPicPr>
        <p:blipFill>
          <a:blip r:embed="rId2">
            <a:extLst/>
          </a:blip>
          <a:stretch>
            <a:fillRect/>
          </a:stretch>
        </p:blipFill>
        <p:spPr>
          <a:xfrm>
            <a:off x="7753237" y="6008195"/>
            <a:ext cx="1257301" cy="355231"/>
          </a:xfrm>
          <a:prstGeom prst="rect">
            <a:avLst/>
          </a:prstGeom>
          <a:ln w="12700">
            <a:miter lim="400000"/>
          </a:ln>
        </p:spPr>
      </p:pic>
      <p:sp>
        <p:nvSpPr>
          <p:cNvPr id="210" name="Shape 210"/>
          <p:cNvSpPr/>
          <p:nvPr/>
        </p:nvSpPr>
        <p:spPr>
          <a:xfrm>
            <a:off x="7996040" y="5658121"/>
            <a:ext cx="1169547" cy="369328"/>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defTabSz="914400">
              <a:defRPr>
                <a:latin typeface="Helvetica Neue"/>
                <a:ea typeface="Helvetica Neue"/>
                <a:cs typeface="Helvetica Neue"/>
                <a:sym typeface="Helvetica Neue"/>
              </a:defRPr>
            </a:lvl1pPr>
          </a:lstStyle>
          <a:p>
            <a:pPr fontAlgn="auto" hangingPunct="0">
              <a:spcBef>
                <a:spcPts val="0"/>
              </a:spcBef>
              <a:spcAft>
                <a:spcPts val="0"/>
              </a:spcAft>
            </a:pPr>
            <a:r>
              <a:rPr kern="0">
                <a:solidFill>
                  <a:srgbClr val="000000"/>
                </a:solidFill>
              </a:rPr>
              <a:t>Data from:</a:t>
            </a:r>
          </a:p>
        </p:txBody>
      </p:sp>
    </p:spTree>
    <p:extLst>
      <p:ext uri="{BB962C8B-B14F-4D97-AF65-F5344CB8AC3E}">
        <p14:creationId xmlns:p14="http://schemas.microsoft.com/office/powerpoint/2010/main" val="2663343916"/>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Title Slide copy">
    <p:spTree>
      <p:nvGrpSpPr>
        <p:cNvPr id="1" name=""/>
        <p:cNvGrpSpPr/>
        <p:nvPr/>
      </p:nvGrpSpPr>
      <p:grpSpPr>
        <a:xfrm>
          <a:off x="0" y="0"/>
          <a:ext cx="0" cy="0"/>
          <a:chOff x="0" y="0"/>
          <a:chExt cx="0" cy="0"/>
        </a:xfrm>
      </p:grpSpPr>
      <p:sp>
        <p:nvSpPr>
          <p:cNvPr id="14" name="Shape 14"/>
          <p:cNvSpPr>
            <a:spLocks noGrp="1"/>
          </p:cNvSpPr>
          <p:nvPr>
            <p:ph type="title"/>
          </p:nvPr>
        </p:nvSpPr>
        <p:spPr>
          <a:xfrm>
            <a:off x="428762" y="1474879"/>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 name="Shape 15"/>
          <p:cNvSpPr>
            <a:spLocks noGrp="1"/>
          </p:cNvSpPr>
          <p:nvPr>
            <p:ph type="body" sz="quarter" idx="1"/>
          </p:nvPr>
        </p:nvSpPr>
        <p:spPr>
          <a:xfrm>
            <a:off x="6506197" y="4144979"/>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6" name="Shape 16"/>
          <p:cNvSpPr>
            <a:spLocks noGrp="1"/>
          </p:cNvSpPr>
          <p:nvPr>
            <p:ph type="sldNum" sz="quarter" idx="2"/>
          </p:nvPr>
        </p:nvSpPr>
        <p:spPr>
          <a:xfrm>
            <a:off x="2017529" y="6490738"/>
            <a:ext cx="2133601" cy="276999"/>
          </a:xfrm>
          <a:prstGeom prst="rect">
            <a:avLst/>
          </a:prstGeom>
        </p:spPr>
        <p:txBody>
          <a:bodyPr/>
          <a:lstStyle>
            <a:lvl1pPr algn="r"/>
          </a:lstStyle>
          <a:p>
            <a:fld id="{86CB4B4D-7CA3-9044-876B-883B54F8677D}" type="slidenum">
              <a:rPr/>
              <a:pPr/>
              <a:t>‹#›</a:t>
            </a:fld>
            <a:endParaRPr/>
          </a:p>
        </p:txBody>
      </p:sp>
      <p:pic>
        <p:nvPicPr>
          <p:cNvPr id="17" name="pasted-image.png"/>
          <p:cNvPicPr>
            <a:picLocks noChangeAspect="1"/>
          </p:cNvPicPr>
          <p:nvPr/>
        </p:nvPicPr>
        <p:blipFill>
          <a:blip r:embed="rId2">
            <a:extLst/>
          </a:blip>
          <a:stretch>
            <a:fillRect/>
          </a:stretch>
        </p:blipFill>
        <p:spPr>
          <a:xfrm>
            <a:off x="2511660" y="2435314"/>
            <a:ext cx="4120681" cy="3499107"/>
          </a:xfrm>
          <a:prstGeom prst="rect">
            <a:avLst/>
          </a:prstGeom>
          <a:ln w="12700">
            <a:miter lim="400000"/>
          </a:ln>
        </p:spPr>
      </p:pic>
    </p:spTree>
    <p:extLst>
      <p:ext uri="{BB962C8B-B14F-4D97-AF65-F5344CB8AC3E}">
        <p14:creationId xmlns:p14="http://schemas.microsoft.com/office/powerpoint/2010/main" val="2718722389"/>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Chapter Marker copy">
    <p:spTree>
      <p:nvGrpSpPr>
        <p:cNvPr id="1" name=""/>
        <p:cNvGrpSpPr/>
        <p:nvPr/>
      </p:nvGrpSpPr>
      <p:grpSpPr>
        <a:xfrm>
          <a:off x="0" y="0"/>
          <a:ext cx="0" cy="0"/>
          <a:chOff x="0" y="0"/>
          <a:chExt cx="0" cy="0"/>
        </a:xfrm>
      </p:grpSpPr>
      <p:sp>
        <p:nvSpPr>
          <p:cNvPr id="24" name="Shape 24"/>
          <p:cNvSpPr>
            <a:spLocks noGrp="1"/>
          </p:cNvSpPr>
          <p:nvPr>
            <p:ph type="title"/>
          </p:nvPr>
        </p:nvSpPr>
        <p:spPr>
          <a:xfrm>
            <a:off x="428762" y="2770364"/>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25" name="Shape 25"/>
          <p:cNvSpPr>
            <a:spLocks noGrp="1"/>
          </p:cNvSpPr>
          <p:nvPr>
            <p:ph type="sldNum" sz="quarter" idx="2"/>
          </p:nvPr>
        </p:nvSpPr>
        <p:spPr>
          <a:xfrm>
            <a:off x="2017529" y="6490738"/>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1457812200"/>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1 Column Slide ">
    <p:spTree>
      <p:nvGrpSpPr>
        <p:cNvPr id="1" name=""/>
        <p:cNvGrpSpPr/>
        <p:nvPr/>
      </p:nvGrpSpPr>
      <p:grpSpPr>
        <a:xfrm>
          <a:off x="0" y="0"/>
          <a:ext cx="0" cy="0"/>
          <a:chOff x="0" y="0"/>
          <a:chExt cx="0" cy="0"/>
        </a:xfrm>
      </p:grpSpPr>
      <p:sp>
        <p:nvSpPr>
          <p:cNvPr id="32" name="Shape 32"/>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 name="Shape 33"/>
          <p:cNvSpPr>
            <a:spLocks noGrp="1"/>
          </p:cNvSpPr>
          <p:nvPr>
            <p:ph type="title"/>
          </p:nvPr>
        </p:nvSpPr>
        <p:spPr>
          <a:prstGeom prst="rect">
            <a:avLst/>
          </a:prstGeom>
        </p:spPr>
        <p:txBody>
          <a:bodyPr/>
          <a:lstStyle>
            <a:lvl1pPr>
              <a:tabLst>
                <a:tab pos="2146300" algn="l"/>
              </a:tabLst>
            </a:lvl1pPr>
          </a:lstStyle>
          <a:p>
            <a:r>
              <a:t>Title Text</a:t>
            </a:r>
          </a:p>
        </p:txBody>
      </p:sp>
      <p:sp>
        <p:nvSpPr>
          <p:cNvPr id="34" name="Shape 34"/>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146310896"/>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1 Column">
    <p:spTree>
      <p:nvGrpSpPr>
        <p:cNvPr id="1" name=""/>
        <p:cNvGrpSpPr/>
        <p:nvPr/>
      </p:nvGrpSpPr>
      <p:grpSpPr>
        <a:xfrm>
          <a:off x="0" y="0"/>
          <a:ext cx="0" cy="0"/>
          <a:chOff x="0" y="0"/>
          <a:chExt cx="0" cy="0"/>
        </a:xfrm>
      </p:grpSpPr>
      <p:sp>
        <p:nvSpPr>
          <p:cNvPr id="41" name="Shape 41"/>
          <p:cNvSpPr>
            <a:spLocks noGrp="1"/>
          </p:cNvSpPr>
          <p:nvPr>
            <p:ph type="body" sz="half" idx="1"/>
          </p:nvPr>
        </p:nvSpPr>
        <p:spPr>
          <a:xfrm>
            <a:off x="361545"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2" name="Shape 42"/>
          <p:cNvSpPr>
            <a:spLocks noGrp="1"/>
          </p:cNvSpPr>
          <p:nvPr>
            <p:ph type="title"/>
          </p:nvPr>
        </p:nvSpPr>
        <p:spPr>
          <a:xfrm>
            <a:off x="359942" y="828627"/>
            <a:ext cx="8378729" cy="697772"/>
          </a:xfrm>
          <a:prstGeom prst="rect">
            <a:avLst/>
          </a:prstGeom>
          <a:solidFill>
            <a:srgbClr val="FFFFFF"/>
          </a:solidFill>
        </p:spPr>
        <p:txBody>
          <a:bodyPr/>
          <a:lstStyle>
            <a:lvl1pPr>
              <a:tabLst>
                <a:tab pos="2146300" algn="l"/>
              </a:tabLst>
            </a:lvl1pPr>
          </a:lstStyle>
          <a:p>
            <a:r>
              <a:t>Title Text</a:t>
            </a:r>
          </a:p>
        </p:txBody>
      </p:sp>
      <p:sp>
        <p:nvSpPr>
          <p:cNvPr id="43" name="Shape 43"/>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643218246"/>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50" name="Shape 50"/>
          <p:cNvSpPr>
            <a:spLocks noGrp="1"/>
          </p:cNvSpPr>
          <p:nvPr>
            <p:ph type="sldNum" sz="quarter" idx="2"/>
          </p:nvPr>
        </p:nvSpPr>
        <p:spPr>
          <a:xfrm>
            <a:off x="4375105" y="6490738"/>
            <a:ext cx="349079" cy="276999"/>
          </a:xfrm>
          <a:prstGeom prst="rect">
            <a:avLst/>
          </a:prstGeom>
        </p:spPr>
        <p:txBody>
          <a:bodyPr/>
          <a:lstStyle>
            <a:lvl1pPr>
              <a:defRPr>
                <a:latin typeface="Gill Sans MT"/>
                <a:ea typeface="Gill Sans MT"/>
                <a:cs typeface="Gill Sans MT"/>
                <a:sym typeface="Gill Sans MT"/>
              </a:defRPr>
            </a:lvl1pPr>
          </a:lstStyle>
          <a:p>
            <a:fld id="{86CB4B4D-7CA3-9044-876B-883B54F8677D}" type="slidenum">
              <a:rPr/>
              <a:pPr/>
              <a:t>‹#›</a:t>
            </a:fld>
            <a:endParaRPr/>
          </a:p>
        </p:txBody>
      </p:sp>
    </p:spTree>
    <p:extLst>
      <p:ext uri="{BB962C8B-B14F-4D97-AF65-F5344CB8AC3E}">
        <p14:creationId xmlns:p14="http://schemas.microsoft.com/office/powerpoint/2010/main" val="2214192260"/>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1 Column Slide">
    <p:spTree>
      <p:nvGrpSpPr>
        <p:cNvPr id="1" name=""/>
        <p:cNvGrpSpPr/>
        <p:nvPr/>
      </p:nvGrpSpPr>
      <p:grpSpPr>
        <a:xfrm>
          <a:off x="0" y="0"/>
          <a:ext cx="0" cy="0"/>
          <a:chOff x="0" y="0"/>
          <a:chExt cx="0" cy="0"/>
        </a:xfrm>
      </p:grpSpPr>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title"/>
          </p:nvPr>
        </p:nvSpPr>
        <p:spPr>
          <a:prstGeom prst="rect">
            <a:avLst/>
          </a:prstGeom>
        </p:spPr>
        <p:txBody>
          <a:bodyPr/>
          <a:lstStyle>
            <a:lvl1pPr>
              <a:tabLst>
                <a:tab pos="2146300" algn="l"/>
              </a:tabLst>
            </a:lvl1pPr>
          </a:lstStyle>
          <a:p>
            <a:r>
              <a:t>Title Text</a:t>
            </a:r>
          </a:p>
        </p:txBody>
      </p:sp>
      <p:sp>
        <p:nvSpPr>
          <p:cNvPr id="59" name="Shape 59"/>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426991260"/>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Image w/Title copy">
    <p:spTree>
      <p:nvGrpSpPr>
        <p:cNvPr id="1" name=""/>
        <p:cNvGrpSpPr/>
        <p:nvPr/>
      </p:nvGrpSpPr>
      <p:grpSpPr>
        <a:xfrm>
          <a:off x="0" y="0"/>
          <a:ext cx="0" cy="0"/>
          <a:chOff x="0" y="0"/>
          <a:chExt cx="0" cy="0"/>
        </a:xfrm>
      </p:grpSpPr>
      <p:sp>
        <p:nvSpPr>
          <p:cNvPr id="66" name="Shape 66"/>
          <p:cNvSpPr>
            <a:spLocks noGrp="1"/>
          </p:cNvSpPr>
          <p:nvPr>
            <p:ph type="title"/>
          </p:nvPr>
        </p:nvSpPr>
        <p:spPr>
          <a:xfrm>
            <a:off x="1509173" y="746474"/>
            <a:ext cx="7233122" cy="621797"/>
          </a:xfrm>
          <a:prstGeom prst="rect">
            <a:avLst/>
          </a:prstGeom>
        </p:spPr>
        <p:txBody>
          <a:bodyPr/>
          <a:lstStyle>
            <a:lvl1pPr>
              <a:tabLst>
                <a:tab pos="2146300" algn="l"/>
              </a:tabLst>
            </a:lvl1pPr>
          </a:lstStyle>
          <a:p>
            <a:r>
              <a:t>Title Text</a:t>
            </a:r>
          </a:p>
        </p:txBody>
      </p:sp>
      <p:sp>
        <p:nvSpPr>
          <p:cNvPr id="67" name="Shape 67"/>
          <p:cNvSpPr>
            <a:spLocks noGrp="1"/>
          </p:cNvSpPr>
          <p:nvPr>
            <p:ph type="sldNum" sz="quarter" idx="2"/>
          </p:nvPr>
        </p:nvSpPr>
        <p:spPr>
          <a:xfrm>
            <a:off x="4375105" y="6490738"/>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949404129"/>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1 Column Slide copy">
    <p:spTree>
      <p:nvGrpSpPr>
        <p:cNvPr id="1" name=""/>
        <p:cNvGrpSpPr/>
        <p:nvPr/>
      </p:nvGrpSpPr>
      <p:grpSpPr>
        <a:xfrm>
          <a:off x="0" y="0"/>
          <a:ext cx="0" cy="0"/>
          <a:chOff x="0" y="0"/>
          <a:chExt cx="0" cy="0"/>
        </a:xfrm>
      </p:grpSpPr>
      <p:sp>
        <p:nvSpPr>
          <p:cNvPr id="74" name="Shape 74"/>
          <p:cNvSpPr>
            <a:spLocks noGrp="1"/>
          </p:cNvSpPr>
          <p:nvPr>
            <p:ph type="body" sz="half" idx="1"/>
          </p:nvPr>
        </p:nvSpPr>
        <p:spPr>
          <a:xfrm>
            <a:off x="361545"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5" name="Shape 75"/>
          <p:cNvSpPr>
            <a:spLocks noGrp="1"/>
          </p:cNvSpPr>
          <p:nvPr>
            <p:ph type="title"/>
          </p:nvPr>
        </p:nvSpPr>
        <p:spPr>
          <a:xfrm>
            <a:off x="359942" y="709140"/>
            <a:ext cx="8378729" cy="697772"/>
          </a:xfrm>
          <a:prstGeom prst="rect">
            <a:avLst/>
          </a:prstGeom>
          <a:solidFill>
            <a:srgbClr val="FFFFFF"/>
          </a:solidFill>
        </p:spPr>
        <p:txBody>
          <a:bodyPr/>
          <a:lstStyle>
            <a:lvl1pPr>
              <a:tabLst>
                <a:tab pos="2146300" algn="l"/>
              </a:tabLst>
            </a:lvl1pPr>
          </a:lstStyle>
          <a:p>
            <a:r>
              <a:t>Title Text</a:t>
            </a:r>
          </a:p>
        </p:txBody>
      </p:sp>
      <p:sp>
        <p:nvSpPr>
          <p:cNvPr id="76" name="Shape 7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77" name="Shape 77"/>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78"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79" name="pasted-image.png"/>
          <p:cNvPicPr>
            <a:picLocks noChangeAspect="1"/>
          </p:cNvPicPr>
          <p:nvPr/>
        </p:nvPicPr>
        <p:blipFill>
          <a:blip r:embed="rId3">
            <a:extLst/>
          </a:blip>
          <a:stretch>
            <a:fillRect/>
          </a:stretch>
        </p:blipFill>
        <p:spPr>
          <a:xfrm>
            <a:off x="6193003" y="179646"/>
            <a:ext cx="2955773" cy="476242"/>
          </a:xfrm>
          <a:prstGeom prst="rect">
            <a:avLst/>
          </a:prstGeom>
          <a:ln w="12700">
            <a:miter lim="400000"/>
          </a:ln>
        </p:spPr>
      </p:pic>
    </p:spTree>
    <p:extLst>
      <p:ext uri="{BB962C8B-B14F-4D97-AF65-F5344CB8AC3E}">
        <p14:creationId xmlns:p14="http://schemas.microsoft.com/office/powerpoint/2010/main" val="1064387235"/>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1_1 Column Slide copy">
    <p:spTree>
      <p:nvGrpSpPr>
        <p:cNvPr id="1" name=""/>
        <p:cNvGrpSpPr/>
        <p:nvPr/>
      </p:nvGrpSpPr>
      <p:grpSpPr>
        <a:xfrm>
          <a:off x="0" y="0"/>
          <a:ext cx="0" cy="0"/>
          <a:chOff x="0" y="0"/>
          <a:chExt cx="0" cy="0"/>
        </a:xfrm>
      </p:grpSpPr>
      <p:sp>
        <p:nvSpPr>
          <p:cNvPr id="86" name="Shape 86"/>
          <p:cNvSpPr>
            <a:spLocks noGrp="1"/>
          </p:cNvSpPr>
          <p:nvPr>
            <p:ph type="body" sz="half" idx="1"/>
          </p:nvPr>
        </p:nvSpPr>
        <p:spPr>
          <a:xfrm>
            <a:off x="361545"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7" name="Shape 87"/>
          <p:cNvSpPr>
            <a:spLocks noGrp="1"/>
          </p:cNvSpPr>
          <p:nvPr>
            <p:ph type="title"/>
          </p:nvPr>
        </p:nvSpPr>
        <p:spPr>
          <a:xfrm>
            <a:off x="359942" y="709140"/>
            <a:ext cx="8378729" cy="697772"/>
          </a:xfrm>
          <a:prstGeom prst="rect">
            <a:avLst/>
          </a:prstGeom>
        </p:spPr>
        <p:txBody>
          <a:bodyPr/>
          <a:lstStyle>
            <a:lvl1pPr>
              <a:tabLst>
                <a:tab pos="2146300" algn="l"/>
              </a:tabLst>
            </a:lvl1pPr>
          </a:lstStyle>
          <a:p>
            <a:r>
              <a:t>Title Text</a:t>
            </a:r>
          </a:p>
        </p:txBody>
      </p:sp>
      <p:sp>
        <p:nvSpPr>
          <p:cNvPr id="88" name="Shape 88"/>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89" name="Shape 89"/>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9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91" name="pasted-image.png"/>
          <p:cNvPicPr>
            <a:picLocks noChangeAspect="1"/>
          </p:cNvPicPr>
          <p:nvPr/>
        </p:nvPicPr>
        <p:blipFill>
          <a:blip r:embed="rId3">
            <a:extLst/>
          </a:blip>
          <a:stretch>
            <a:fillRect/>
          </a:stretch>
        </p:blipFill>
        <p:spPr>
          <a:xfrm>
            <a:off x="6193003" y="179646"/>
            <a:ext cx="2955773" cy="476242"/>
          </a:xfrm>
          <a:prstGeom prst="rect">
            <a:avLst/>
          </a:prstGeom>
          <a:ln w="12700">
            <a:miter lim="400000"/>
          </a:ln>
        </p:spPr>
      </p:pic>
    </p:spTree>
    <p:extLst>
      <p:ext uri="{BB962C8B-B14F-4D97-AF65-F5344CB8AC3E}">
        <p14:creationId xmlns:p14="http://schemas.microsoft.com/office/powerpoint/2010/main" val="76530842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and Ch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lvl1pPr>
          </a:lstStyle>
          <a:p>
            <a:fld id="{B063DDD8-40B2-4953-9ED9-D58737D3129C}" type="datetime4">
              <a:rPr lang="en-US" altLang="en-US" smtClean="0"/>
              <a:t>January 25, 2018</a:t>
            </a:fld>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Title of Presentation | FileSite Number</a:t>
            </a:r>
          </a:p>
        </p:txBody>
      </p:sp>
      <p:sp>
        <p:nvSpPr>
          <p:cNvPr id="5" name="Slide Number Placeholder 4"/>
          <p:cNvSpPr>
            <a:spLocks noGrp="1"/>
          </p:cNvSpPr>
          <p:nvPr>
            <p:ph type="sldNum" sz="quarter" idx="12"/>
          </p:nvPr>
        </p:nvSpPr>
        <p:spPr/>
        <p:txBody>
          <a:bodyPr/>
          <a:lstStyle>
            <a:lvl1pPr>
              <a:defRPr/>
            </a:lvl1pPr>
          </a:lstStyle>
          <a:p>
            <a:fld id="{9D87844D-4933-418E-94B8-8CDEE13336F1}" type="slidenum">
              <a:rPr lang="en-US" altLang="en-US"/>
              <a:pPr/>
              <a:t>‹#›</a:t>
            </a:fld>
            <a:endParaRPr lang="en-US" altLang="en-US"/>
          </a:p>
        </p:txBody>
      </p:sp>
      <p:sp>
        <p:nvSpPr>
          <p:cNvPr id="6" name="Rectangle 2"/>
          <p:cNvSpPr>
            <a:spLocks noGrp="1" noChangeArrowheads="1"/>
          </p:cNvSpPr>
          <p:nvPr>
            <p:ph type="title"/>
          </p:nvPr>
        </p:nvSpPr>
        <p:spPr bwMode="auto">
          <a:xfrm>
            <a:off x="914400" y="20"/>
            <a:ext cx="8001000" cy="132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smtClean="0"/>
              <a:t>Click to edit Master title style</a:t>
            </a:r>
            <a:endParaRPr lang="en-US" altLang="en-US" dirty="0" smtClean="0"/>
          </a:p>
        </p:txBody>
      </p:sp>
      <p:sp>
        <p:nvSpPr>
          <p:cNvPr id="7" name="Content Placeholder 6"/>
          <p:cNvSpPr>
            <a:spLocks noGrp="1"/>
          </p:cNvSpPr>
          <p:nvPr>
            <p:ph sz="quarter" idx="13"/>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3775253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1_1 Column Slide">
    <p:spTree>
      <p:nvGrpSpPr>
        <p:cNvPr id="1" name=""/>
        <p:cNvGrpSpPr/>
        <p:nvPr/>
      </p:nvGrpSpPr>
      <p:grpSpPr>
        <a:xfrm>
          <a:off x="0" y="0"/>
          <a:ext cx="0" cy="0"/>
          <a:chOff x="0" y="0"/>
          <a:chExt cx="0" cy="0"/>
        </a:xfrm>
      </p:grpSpPr>
      <p:sp>
        <p:nvSpPr>
          <p:cNvPr id="98" name="Shape 98"/>
          <p:cNvSpPr>
            <a:spLocks noGrp="1"/>
          </p:cNvSpPr>
          <p:nvPr>
            <p:ph type="body" idx="1"/>
          </p:nvPr>
        </p:nvSpPr>
        <p:spPr>
          <a:xfrm>
            <a:off x="361534" y="1570103"/>
            <a:ext cx="8375542" cy="5287898"/>
          </a:xfrm>
          <a:prstGeom prst="rect">
            <a:avLst/>
          </a:prstGeom>
        </p:spPr>
        <p:txBody>
          <a:bodyPr/>
          <a:lstStyle>
            <a:lvl2pPr marL="935831" indent="-397669">
              <a:defRPr sz="3000"/>
            </a:lvl2pPr>
            <a:lvl3pPr marL="935831" indent="-397669">
              <a:defRPr sz="3000"/>
            </a:lvl3pPr>
            <a:lvl4pPr marL="935831" indent="-397668">
              <a:defRPr sz="3000"/>
            </a:lvl4pPr>
            <a:lvl5pPr marL="935831" indent="-397668">
              <a:defRPr sz="3000"/>
            </a:lvl5pPr>
          </a:lstStyle>
          <a:p>
            <a:r>
              <a:t>Body Level One</a:t>
            </a:r>
          </a:p>
          <a:p>
            <a:pPr lvl="1"/>
            <a:r>
              <a:t>Body Level Two</a:t>
            </a:r>
          </a:p>
          <a:p>
            <a:pPr lvl="2"/>
            <a:r>
              <a:t>Body Level Three</a:t>
            </a:r>
          </a:p>
          <a:p>
            <a:pPr lvl="3"/>
            <a:r>
              <a:t>Body Level Four</a:t>
            </a:r>
          </a:p>
          <a:p>
            <a:pPr lvl="4"/>
            <a:r>
              <a:t>Body Level Five</a:t>
            </a:r>
          </a:p>
        </p:txBody>
      </p:sp>
      <p:sp>
        <p:nvSpPr>
          <p:cNvPr id="99" name="Shape 99"/>
          <p:cNvSpPr>
            <a:spLocks noGrp="1"/>
          </p:cNvSpPr>
          <p:nvPr>
            <p:ph type="title"/>
          </p:nvPr>
        </p:nvSpPr>
        <p:spPr>
          <a:xfrm>
            <a:off x="359942" y="595749"/>
            <a:ext cx="8378729" cy="974356"/>
          </a:xfrm>
          <a:prstGeom prst="rect">
            <a:avLst/>
          </a:prstGeom>
        </p:spPr>
        <p:txBody>
          <a:bodyPr/>
          <a:lstStyle>
            <a:lvl1pPr>
              <a:tabLst>
                <a:tab pos="2146300" algn="l"/>
              </a:tabLst>
            </a:lvl1pPr>
          </a:lstStyle>
          <a:p>
            <a:r>
              <a:t>Title Text</a:t>
            </a:r>
          </a:p>
        </p:txBody>
      </p:sp>
      <p:sp>
        <p:nvSpPr>
          <p:cNvPr id="100" name="Shape 100"/>
          <p:cNvSpPr>
            <a:spLocks noGrp="1"/>
          </p:cNvSpPr>
          <p:nvPr>
            <p:ph type="sldNum" sz="quarter" idx="2"/>
          </p:nvPr>
        </p:nvSpPr>
        <p:spPr>
          <a:xfrm>
            <a:off x="4374766" y="6497089"/>
            <a:ext cx="349080" cy="276995"/>
          </a:xfrm>
          <a:prstGeom prst="rect">
            <a:avLst/>
          </a:prstGeom>
        </p:spPr>
        <p:txBody>
          <a:bodyPr lIns="45718" tIns="45718" rIns="45718" bIns="45718"/>
          <a:lstStyle/>
          <a:p>
            <a:fld id="{86CB4B4D-7CA3-9044-876B-883B54F8677D}" type="slidenum">
              <a:rPr/>
              <a:pPr/>
              <a:t>‹#›</a:t>
            </a:fld>
            <a:endParaRPr/>
          </a:p>
        </p:txBody>
      </p:sp>
      <p:sp>
        <p:nvSpPr>
          <p:cNvPr id="101" name="Shape 101"/>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02"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03" name="pasted-image.png"/>
          <p:cNvPicPr>
            <a:picLocks noChangeAspect="1"/>
          </p:cNvPicPr>
          <p:nvPr/>
        </p:nvPicPr>
        <p:blipFill>
          <a:blip r:embed="rId3">
            <a:extLst/>
          </a:blip>
          <a:stretch>
            <a:fillRect/>
          </a:stretch>
        </p:blipFill>
        <p:spPr>
          <a:xfrm>
            <a:off x="6193003" y="179646"/>
            <a:ext cx="2955773" cy="476242"/>
          </a:xfrm>
          <a:prstGeom prst="rect">
            <a:avLst/>
          </a:prstGeom>
          <a:ln w="12700">
            <a:miter lim="400000"/>
          </a:ln>
        </p:spPr>
      </p:pic>
    </p:spTree>
    <p:extLst>
      <p:ext uri="{BB962C8B-B14F-4D97-AF65-F5344CB8AC3E}">
        <p14:creationId xmlns:p14="http://schemas.microsoft.com/office/powerpoint/2010/main" val="1819293037"/>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x">
  <p:cSld name="1_Chapter Marker copy">
    <p:spTree>
      <p:nvGrpSpPr>
        <p:cNvPr id="1" name=""/>
        <p:cNvGrpSpPr/>
        <p:nvPr/>
      </p:nvGrpSpPr>
      <p:grpSpPr>
        <a:xfrm>
          <a:off x="0" y="0"/>
          <a:ext cx="0" cy="0"/>
          <a:chOff x="0" y="0"/>
          <a:chExt cx="0" cy="0"/>
        </a:xfrm>
      </p:grpSpPr>
      <p:sp>
        <p:nvSpPr>
          <p:cNvPr id="110" name="Shape 110"/>
          <p:cNvSpPr>
            <a:spLocks noGrp="1"/>
          </p:cNvSpPr>
          <p:nvPr>
            <p:ph type="title"/>
          </p:nvPr>
        </p:nvSpPr>
        <p:spPr>
          <a:xfrm>
            <a:off x="428762" y="2770364"/>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11" name="Shape 111"/>
          <p:cNvSpPr>
            <a:spLocks noGrp="1"/>
          </p:cNvSpPr>
          <p:nvPr>
            <p:ph type="sldNum" sz="quarter" idx="2"/>
          </p:nvPr>
        </p:nvSpPr>
        <p:spPr>
          <a:xfrm>
            <a:off x="2017529" y="6490738"/>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3207152517"/>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tx">
  <p:cSld name="Image w/Title">
    <p:spTree>
      <p:nvGrpSpPr>
        <p:cNvPr id="1" name=""/>
        <p:cNvGrpSpPr/>
        <p:nvPr/>
      </p:nvGrpSpPr>
      <p:grpSpPr>
        <a:xfrm>
          <a:off x="0" y="0"/>
          <a:ext cx="0" cy="0"/>
          <a:chOff x="0" y="0"/>
          <a:chExt cx="0" cy="0"/>
        </a:xfrm>
      </p:grpSpPr>
      <p:sp>
        <p:nvSpPr>
          <p:cNvPr id="118" name="Shape 118"/>
          <p:cNvSpPr>
            <a:spLocks noGrp="1"/>
          </p:cNvSpPr>
          <p:nvPr>
            <p:ph type="title"/>
          </p:nvPr>
        </p:nvSpPr>
        <p:spPr>
          <a:xfrm>
            <a:off x="363566" y="746474"/>
            <a:ext cx="8378729" cy="648785"/>
          </a:xfrm>
          <a:prstGeom prst="rect">
            <a:avLst/>
          </a:prstGeom>
        </p:spPr>
        <p:txBody>
          <a:bodyPr/>
          <a:lstStyle>
            <a:lvl1pPr>
              <a:tabLst>
                <a:tab pos="2146300" algn="l"/>
              </a:tabLst>
            </a:lvl1pPr>
          </a:lstStyle>
          <a:p>
            <a:r>
              <a:t>Title Text</a:t>
            </a:r>
          </a:p>
        </p:txBody>
      </p:sp>
      <p:sp>
        <p:nvSpPr>
          <p:cNvPr id="119" name="Shape 119"/>
          <p:cNvSpPr>
            <a:spLocks noGrp="1"/>
          </p:cNvSpPr>
          <p:nvPr>
            <p:ph type="sldNum" sz="quarter" idx="2"/>
          </p:nvPr>
        </p:nvSpPr>
        <p:spPr>
          <a:xfrm>
            <a:off x="4375105" y="6490738"/>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105504743"/>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tx">
  <p:cSld name="1_Image w/Title copy">
    <p:spTree>
      <p:nvGrpSpPr>
        <p:cNvPr id="1" name=""/>
        <p:cNvGrpSpPr/>
        <p:nvPr/>
      </p:nvGrpSpPr>
      <p:grpSpPr>
        <a:xfrm>
          <a:off x="0" y="0"/>
          <a:ext cx="0" cy="0"/>
          <a:chOff x="0" y="0"/>
          <a:chExt cx="0" cy="0"/>
        </a:xfrm>
      </p:grpSpPr>
      <p:sp>
        <p:nvSpPr>
          <p:cNvPr id="126" name="Shape 126"/>
          <p:cNvSpPr>
            <a:spLocks noGrp="1"/>
          </p:cNvSpPr>
          <p:nvPr>
            <p:ph type="title"/>
          </p:nvPr>
        </p:nvSpPr>
        <p:spPr>
          <a:xfrm>
            <a:off x="363566" y="746474"/>
            <a:ext cx="8378729" cy="648785"/>
          </a:xfrm>
          <a:prstGeom prst="rect">
            <a:avLst/>
          </a:prstGeom>
        </p:spPr>
        <p:txBody>
          <a:bodyPr/>
          <a:lstStyle>
            <a:lvl1pPr>
              <a:tabLst>
                <a:tab pos="2146300" algn="l"/>
              </a:tabLst>
            </a:lvl1pPr>
          </a:lstStyle>
          <a:p>
            <a:r>
              <a:t>Title Text</a:t>
            </a:r>
          </a:p>
        </p:txBody>
      </p:sp>
      <p:sp>
        <p:nvSpPr>
          <p:cNvPr id="127" name="Shape 127"/>
          <p:cNvSpPr>
            <a:spLocks noGrp="1"/>
          </p:cNvSpPr>
          <p:nvPr>
            <p:ph type="sldNum" sz="quarter" idx="2"/>
          </p:nvPr>
        </p:nvSpPr>
        <p:spPr>
          <a:xfrm>
            <a:off x="4375105" y="6490738"/>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181106010"/>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1_1 Column Slide ">
    <p:spTree>
      <p:nvGrpSpPr>
        <p:cNvPr id="1" name=""/>
        <p:cNvGrpSpPr/>
        <p:nvPr/>
      </p:nvGrpSpPr>
      <p:grpSpPr>
        <a:xfrm>
          <a:off x="0" y="0"/>
          <a:ext cx="0" cy="0"/>
          <a:chOff x="0" y="0"/>
          <a:chExt cx="0" cy="0"/>
        </a:xfrm>
      </p:grpSpPr>
      <p:sp>
        <p:nvSpPr>
          <p:cNvPr id="134" name="Shape 134"/>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5" name="Shape 135"/>
          <p:cNvSpPr>
            <a:spLocks noGrp="1"/>
          </p:cNvSpPr>
          <p:nvPr>
            <p:ph type="title"/>
          </p:nvPr>
        </p:nvSpPr>
        <p:spPr>
          <a:prstGeom prst="rect">
            <a:avLst/>
          </a:prstGeom>
        </p:spPr>
        <p:txBody>
          <a:bodyPr/>
          <a:lstStyle>
            <a:lvl1pPr>
              <a:tabLst>
                <a:tab pos="2146300" algn="l"/>
              </a:tabLst>
            </a:lvl1pPr>
          </a:lstStyle>
          <a:p>
            <a:r>
              <a:t>Title Text</a:t>
            </a:r>
          </a:p>
        </p:txBody>
      </p:sp>
      <p:sp>
        <p:nvSpPr>
          <p:cNvPr id="136" name="Shape 136"/>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849605970"/>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2_1 Column Slide">
    <p:spTree>
      <p:nvGrpSpPr>
        <p:cNvPr id="1" name=""/>
        <p:cNvGrpSpPr/>
        <p:nvPr/>
      </p:nvGrpSpPr>
      <p:grpSpPr>
        <a:xfrm>
          <a:off x="0" y="0"/>
          <a:ext cx="0" cy="0"/>
          <a:chOff x="0" y="0"/>
          <a:chExt cx="0" cy="0"/>
        </a:xfrm>
      </p:grpSpPr>
      <p:sp>
        <p:nvSpPr>
          <p:cNvPr id="143" name="Shape 14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4" name="Shape 144"/>
          <p:cNvSpPr>
            <a:spLocks noGrp="1"/>
          </p:cNvSpPr>
          <p:nvPr>
            <p:ph type="title"/>
          </p:nvPr>
        </p:nvSpPr>
        <p:spPr>
          <a:prstGeom prst="rect">
            <a:avLst/>
          </a:prstGeom>
        </p:spPr>
        <p:txBody>
          <a:bodyPr/>
          <a:lstStyle>
            <a:lvl1pPr>
              <a:tabLst>
                <a:tab pos="2146300" algn="l"/>
              </a:tabLst>
            </a:lvl1pPr>
          </a:lstStyle>
          <a:p>
            <a:r>
              <a:t>Title Text</a:t>
            </a:r>
          </a:p>
        </p:txBody>
      </p:sp>
      <p:sp>
        <p:nvSpPr>
          <p:cNvPr id="145" name="Shape 145"/>
          <p:cNvSpPr/>
          <p:nvPr/>
        </p:nvSpPr>
        <p:spPr>
          <a:xfrm>
            <a:off x="85391" y="6559378"/>
            <a:ext cx="1538952" cy="307777"/>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defTabSz="457200" fontAlgn="auto" hangingPunct="0">
              <a:spcBef>
                <a:spcPts val="0"/>
              </a:spcBef>
              <a:spcAft>
                <a:spcPts val="0"/>
              </a:spcAft>
              <a:defRPr sz="1000">
                <a:latin typeface="+mj-lt"/>
                <a:ea typeface="+mj-ea"/>
                <a:cs typeface="+mj-cs"/>
                <a:sym typeface="Helvetica"/>
              </a:defRPr>
            </a:pPr>
            <a:r>
              <a:rPr sz="1000" kern="0">
                <a:solidFill>
                  <a:srgbClr val="000000"/>
                </a:solidFill>
                <a:latin typeface="Helvetica"/>
                <a:ea typeface="+mj-ea"/>
                <a:cs typeface="Helvetica"/>
                <a:sym typeface="Helvetica"/>
              </a:rPr>
              <a:t>PRIVILEGED AND CONFIDENTIAL</a:t>
            </a:r>
          </a:p>
        </p:txBody>
      </p:sp>
      <p:sp>
        <p:nvSpPr>
          <p:cNvPr id="146" name="Shape 14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147" name="Shape 147"/>
          <p:cNvSpPr/>
          <p:nvPr/>
        </p:nvSpPr>
        <p:spPr>
          <a:xfrm>
            <a:off x="6442924" y="135206"/>
            <a:ext cx="2607311" cy="520701"/>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ormAutofit/>
          </a:bodyPr>
          <a:lstStyle>
            <a:lvl1pPr>
              <a:defRPr sz="3400">
                <a:latin typeface="Century Gothic"/>
                <a:ea typeface="Century Gothic"/>
                <a:cs typeface="Century Gothic"/>
                <a:sym typeface="Century Gothic"/>
              </a:defRPr>
            </a:lvl1pPr>
          </a:lstStyle>
          <a:p>
            <a:pPr defTabSz="457200" fontAlgn="auto" hangingPunct="0">
              <a:spcBef>
                <a:spcPts val="0"/>
              </a:spcBef>
              <a:spcAft>
                <a:spcPts val="0"/>
              </a:spcAft>
            </a:pPr>
            <a:r>
              <a:rPr kern="0">
                <a:solidFill>
                  <a:srgbClr val="000000"/>
                </a:solidFill>
              </a:rPr>
              <a:t>The LOT Network</a:t>
            </a:r>
          </a:p>
        </p:txBody>
      </p:sp>
      <p:sp>
        <p:nvSpPr>
          <p:cNvPr id="148" name="Shape 148"/>
          <p:cNvSpPr/>
          <p:nvPr/>
        </p:nvSpPr>
        <p:spPr>
          <a:xfrm>
            <a:off x="1549943" y="727482"/>
            <a:ext cx="7495992" cy="29552"/>
          </a:xfrm>
          <a:prstGeom prst="rect">
            <a:avLst/>
          </a:prstGeom>
          <a:solidFill>
            <a:srgbClr val="4F8F00"/>
          </a:solidFill>
          <a:ln w="12700">
            <a:miter lim="400000"/>
          </a:ln>
        </p:spPr>
        <p:txBody>
          <a:bodyPr lIns="45719" rIns="45719" anchor="ctr"/>
          <a:lstStyle/>
          <a:p>
            <a:pPr defTabSz="457200" fontAlgn="auto" hangingPunct="0">
              <a:spcBef>
                <a:spcPts val="0"/>
              </a:spcBef>
              <a:spcAft>
                <a:spcPts val="0"/>
              </a:spcAft>
            </a:pPr>
            <a:endParaRPr kern="0">
              <a:solidFill>
                <a:srgbClr val="000000"/>
              </a:solidFill>
              <a:latin typeface="Gill Sans MT"/>
              <a:sym typeface="Gill Sans MT"/>
            </a:endParaRPr>
          </a:p>
        </p:txBody>
      </p:sp>
      <p:pic>
        <p:nvPicPr>
          <p:cNvPr id="149" name="pasted-image.png"/>
          <p:cNvPicPr>
            <a:picLocks noChangeAspect="1"/>
          </p:cNvPicPr>
          <p:nvPr/>
        </p:nvPicPr>
        <p:blipFill>
          <a:blip r:embed="rId2">
            <a:extLst/>
          </a:blip>
          <a:stretch>
            <a:fillRect/>
          </a:stretch>
        </p:blipFill>
        <p:spPr>
          <a:xfrm>
            <a:off x="81125" y="14556"/>
            <a:ext cx="1191867" cy="762001"/>
          </a:xfrm>
          <a:prstGeom prst="rect">
            <a:avLst/>
          </a:prstGeom>
          <a:ln w="12700">
            <a:miter lim="400000"/>
          </a:ln>
        </p:spPr>
      </p:pic>
    </p:spTree>
    <p:extLst>
      <p:ext uri="{BB962C8B-B14F-4D97-AF65-F5344CB8AC3E}">
        <p14:creationId xmlns:p14="http://schemas.microsoft.com/office/powerpoint/2010/main" val="2809202622"/>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1_Title Slide copy">
    <p:spTree>
      <p:nvGrpSpPr>
        <p:cNvPr id="1" name=""/>
        <p:cNvGrpSpPr/>
        <p:nvPr/>
      </p:nvGrpSpPr>
      <p:grpSpPr>
        <a:xfrm>
          <a:off x="0" y="0"/>
          <a:ext cx="0" cy="0"/>
          <a:chOff x="0" y="0"/>
          <a:chExt cx="0" cy="0"/>
        </a:xfrm>
      </p:grpSpPr>
      <p:sp>
        <p:nvSpPr>
          <p:cNvPr id="156" name="Shape 156"/>
          <p:cNvSpPr>
            <a:spLocks noGrp="1"/>
          </p:cNvSpPr>
          <p:nvPr>
            <p:ph type="title"/>
          </p:nvPr>
        </p:nvSpPr>
        <p:spPr>
          <a:xfrm>
            <a:off x="428762" y="1474879"/>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7" name="Shape 157"/>
          <p:cNvSpPr>
            <a:spLocks noGrp="1"/>
          </p:cNvSpPr>
          <p:nvPr>
            <p:ph type="body" sz="quarter" idx="1"/>
          </p:nvPr>
        </p:nvSpPr>
        <p:spPr>
          <a:xfrm>
            <a:off x="6506197" y="4144979"/>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58" name="Shape 158"/>
          <p:cNvSpPr>
            <a:spLocks noGrp="1"/>
          </p:cNvSpPr>
          <p:nvPr>
            <p:ph type="sldNum" sz="quarter" idx="2"/>
          </p:nvPr>
        </p:nvSpPr>
        <p:spPr>
          <a:xfrm>
            <a:off x="2017529" y="6490738"/>
            <a:ext cx="2133601" cy="276999"/>
          </a:xfrm>
          <a:prstGeom prst="rect">
            <a:avLst/>
          </a:prstGeom>
        </p:spPr>
        <p:txBody>
          <a:bodyPr/>
          <a:lstStyle>
            <a:lvl1pPr algn="r"/>
          </a:lstStyle>
          <a:p>
            <a:fld id="{86CB4B4D-7CA3-9044-876B-883B54F8677D}" type="slidenum">
              <a:rPr/>
              <a:pPr/>
              <a:t>‹#›</a:t>
            </a:fld>
            <a:endParaRPr/>
          </a:p>
        </p:txBody>
      </p:sp>
      <p:sp>
        <p:nvSpPr>
          <p:cNvPr id="159" name="Shape 159"/>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6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61" name="pasted-image.png"/>
          <p:cNvPicPr>
            <a:picLocks noChangeAspect="1"/>
          </p:cNvPicPr>
          <p:nvPr/>
        </p:nvPicPr>
        <p:blipFill>
          <a:blip r:embed="rId3">
            <a:extLst/>
          </a:blip>
          <a:stretch>
            <a:fillRect/>
          </a:stretch>
        </p:blipFill>
        <p:spPr>
          <a:xfrm>
            <a:off x="6193003" y="179646"/>
            <a:ext cx="2955773" cy="476242"/>
          </a:xfrm>
          <a:prstGeom prst="rect">
            <a:avLst/>
          </a:prstGeom>
          <a:ln w="12700">
            <a:miter lim="400000"/>
          </a:ln>
        </p:spPr>
      </p:pic>
      <p:pic>
        <p:nvPicPr>
          <p:cNvPr id="162" name="pasted-image.png"/>
          <p:cNvPicPr>
            <a:picLocks noChangeAspect="1"/>
          </p:cNvPicPr>
          <p:nvPr/>
        </p:nvPicPr>
        <p:blipFill>
          <a:blip r:embed="rId4">
            <a:extLst/>
          </a:blip>
          <a:stretch>
            <a:fillRect/>
          </a:stretch>
        </p:blipFill>
        <p:spPr>
          <a:xfrm>
            <a:off x="3280997" y="3427729"/>
            <a:ext cx="2817389" cy="2392407"/>
          </a:xfrm>
          <a:prstGeom prst="rect">
            <a:avLst/>
          </a:prstGeom>
          <a:ln w="12700">
            <a:miter lim="400000"/>
          </a:ln>
        </p:spPr>
      </p:pic>
    </p:spTree>
    <p:extLst>
      <p:ext uri="{BB962C8B-B14F-4D97-AF65-F5344CB8AC3E}">
        <p14:creationId xmlns:p14="http://schemas.microsoft.com/office/powerpoint/2010/main" val="3540804737"/>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9" name="Shape 169"/>
          <p:cNvSpPr>
            <a:spLocks noGrp="1"/>
          </p:cNvSpPr>
          <p:nvPr>
            <p:ph type="title"/>
          </p:nvPr>
        </p:nvSpPr>
        <p:spPr>
          <a:xfrm>
            <a:off x="1143000" y="1124765"/>
            <a:ext cx="6858001" cy="2385114"/>
          </a:xfrm>
          <a:prstGeom prst="rect">
            <a:avLst/>
          </a:prstGeom>
        </p:spPr>
        <p:txBody>
          <a:bodyPr lIns="45719" tIns="45719" rIns="45719" bIns="45719" anchor="b"/>
          <a:lstStyle>
            <a:lvl1pPr>
              <a:lnSpc>
                <a:spcPct val="90000"/>
              </a:lnSpc>
              <a:tabLst/>
              <a:defRPr sz="6000">
                <a:latin typeface="Calibri Light"/>
                <a:ea typeface="Calibri Light"/>
                <a:cs typeface="Calibri Light"/>
                <a:sym typeface="Calibri Light"/>
              </a:defRPr>
            </a:lvl1pPr>
          </a:lstStyle>
          <a:p>
            <a:r>
              <a:t>Title Text</a:t>
            </a:r>
          </a:p>
        </p:txBody>
      </p:sp>
      <p:sp>
        <p:nvSpPr>
          <p:cNvPr id="170" name="Shape 170"/>
          <p:cNvSpPr>
            <a:spLocks noGrp="1"/>
          </p:cNvSpPr>
          <p:nvPr>
            <p:ph type="body" sz="quarter" idx="1"/>
          </p:nvPr>
        </p:nvSpPr>
        <p:spPr>
          <a:xfrm>
            <a:off x="1143000" y="3601857"/>
            <a:ext cx="6858001" cy="1654038"/>
          </a:xfrm>
          <a:prstGeom prst="rect">
            <a:avLst/>
          </a:prstGeom>
        </p:spPr>
        <p:txBody>
          <a:bodyPr lIns="45719" tIns="45719" rIns="45719" bIns="45719"/>
          <a:lstStyle>
            <a:lvl1pPr marL="0" indent="0" algn="ctr">
              <a:lnSpc>
                <a:spcPct val="90000"/>
              </a:lnSpc>
              <a:spcBef>
                <a:spcPts val="1000"/>
              </a:spcBef>
              <a:buClrTx/>
              <a:buSzTx/>
              <a:buFontTx/>
              <a:buNone/>
              <a:defRPr sz="2400">
                <a:latin typeface="Calibri"/>
                <a:ea typeface="Calibri"/>
                <a:cs typeface="Calibri"/>
                <a:sym typeface="Calibri"/>
              </a:defRPr>
            </a:lvl1pPr>
            <a:lvl2pPr marL="0" indent="457200" algn="ctr">
              <a:lnSpc>
                <a:spcPct val="90000"/>
              </a:lnSpc>
              <a:spcBef>
                <a:spcPts val="1000"/>
              </a:spcBef>
              <a:buClrTx/>
              <a:buSzTx/>
              <a:buFontTx/>
              <a:buNone/>
              <a:defRPr sz="2400">
                <a:latin typeface="Calibri"/>
                <a:ea typeface="Calibri"/>
                <a:cs typeface="Calibri"/>
                <a:sym typeface="Calibri"/>
              </a:defRPr>
            </a:lvl2pPr>
            <a:lvl3pPr marL="0" indent="914400" algn="ctr">
              <a:lnSpc>
                <a:spcPct val="90000"/>
              </a:lnSpc>
              <a:spcBef>
                <a:spcPts val="1000"/>
              </a:spcBef>
              <a:buClrTx/>
              <a:buSzTx/>
              <a:buFontTx/>
              <a:buNone/>
              <a:defRPr sz="2400">
                <a:latin typeface="Calibri"/>
                <a:ea typeface="Calibri"/>
                <a:cs typeface="Calibri"/>
                <a:sym typeface="Calibri"/>
              </a:defRPr>
            </a:lvl3pPr>
            <a:lvl4pPr marL="0" indent="1371600" algn="ctr">
              <a:lnSpc>
                <a:spcPct val="90000"/>
              </a:lnSpc>
              <a:spcBef>
                <a:spcPts val="1000"/>
              </a:spcBef>
              <a:buClrTx/>
              <a:buSzTx/>
              <a:buFontTx/>
              <a:buNone/>
              <a:defRPr sz="2400">
                <a:latin typeface="Calibri"/>
                <a:ea typeface="Calibri"/>
                <a:cs typeface="Calibri"/>
                <a:sym typeface="Calibri"/>
              </a:defRPr>
            </a:lvl4pPr>
            <a:lvl5pPr marL="0" indent="1828800" algn="ctr">
              <a:lnSpc>
                <a:spcPct val="90000"/>
              </a:lnSpc>
              <a:spcBef>
                <a:spcPts val="1000"/>
              </a:spcBef>
              <a:buClrTx/>
              <a:buSzTx/>
              <a:buFontTx/>
              <a:buNone/>
              <a:defRPr sz="24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71" name="Shape 171"/>
          <p:cNvSpPr>
            <a:spLocks noGrp="1"/>
          </p:cNvSpPr>
          <p:nvPr>
            <p:ph type="sldNum" sz="quarter" idx="2"/>
          </p:nvPr>
        </p:nvSpPr>
        <p:spPr>
          <a:xfrm>
            <a:off x="8240287" y="6397193"/>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3343953991"/>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178" name="Shape 178"/>
          <p:cNvSpPr>
            <a:spLocks noGrp="1"/>
          </p:cNvSpPr>
          <p:nvPr>
            <p:ph type="title"/>
          </p:nvPr>
        </p:nvSpPr>
        <p:spPr>
          <a:xfrm>
            <a:off x="628650" y="368318"/>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179" name="Shape 179"/>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80" name="Shape 180"/>
          <p:cNvSpPr/>
          <p:nvPr/>
        </p:nvSpPr>
        <p:spPr>
          <a:xfrm>
            <a:off x="176395" y="6220294"/>
            <a:ext cx="5540938" cy="36933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defTabSz="914400">
              <a:defRPr>
                <a:latin typeface="Calibri"/>
                <a:ea typeface="Calibri"/>
                <a:cs typeface="Calibri"/>
                <a:sym typeface="Calibri"/>
              </a:defRPr>
            </a:lvl1pPr>
          </a:lstStyle>
          <a:p>
            <a:pPr fontAlgn="auto" hangingPunct="0">
              <a:spcBef>
                <a:spcPts val="0"/>
              </a:spcBef>
              <a:spcAft>
                <a:spcPts val="0"/>
              </a:spcAft>
            </a:pPr>
            <a:r>
              <a:rPr kern="0">
                <a:solidFill>
                  <a:srgbClr val="000000"/>
                </a:solidFill>
              </a:rPr>
              <a:t>PRIVILEGED AND CONFIDENTIAL - NOT FOR DISTRIBUTION</a:t>
            </a:r>
          </a:p>
        </p:txBody>
      </p:sp>
      <p:pic>
        <p:nvPicPr>
          <p:cNvPr id="181" name="pasted-image.png"/>
          <p:cNvPicPr>
            <a:picLocks noChangeAspect="1"/>
          </p:cNvPicPr>
          <p:nvPr/>
        </p:nvPicPr>
        <p:blipFill>
          <a:blip r:embed="rId2">
            <a:extLst/>
          </a:blip>
          <a:stretch>
            <a:fillRect/>
          </a:stretch>
        </p:blipFill>
        <p:spPr>
          <a:xfrm>
            <a:off x="176405" y="-885"/>
            <a:ext cx="1135089" cy="1491882"/>
          </a:xfrm>
          <a:prstGeom prst="rect">
            <a:avLst/>
          </a:prstGeom>
          <a:ln w="12700">
            <a:miter lim="400000"/>
          </a:ln>
        </p:spPr>
      </p:pic>
      <p:pic>
        <p:nvPicPr>
          <p:cNvPr id="182" name="pasted-image.png"/>
          <p:cNvPicPr>
            <a:picLocks noChangeAspect="1"/>
          </p:cNvPicPr>
          <p:nvPr/>
        </p:nvPicPr>
        <p:blipFill>
          <a:blip r:embed="rId3">
            <a:extLst/>
          </a:blip>
          <a:stretch>
            <a:fillRect/>
          </a:stretch>
        </p:blipFill>
        <p:spPr>
          <a:xfrm>
            <a:off x="6192995" y="183049"/>
            <a:ext cx="2955774" cy="475747"/>
          </a:xfrm>
          <a:prstGeom prst="rect">
            <a:avLst/>
          </a:prstGeom>
          <a:ln w="12700">
            <a:miter lim="400000"/>
          </a:ln>
        </p:spPr>
      </p:pic>
      <p:sp>
        <p:nvSpPr>
          <p:cNvPr id="183" name="Shape 183"/>
          <p:cNvSpPr/>
          <p:nvPr/>
        </p:nvSpPr>
        <p:spPr>
          <a:xfrm>
            <a:off x="1549941" y="730296"/>
            <a:ext cx="7495993" cy="29522"/>
          </a:xfrm>
          <a:prstGeom prst="rect">
            <a:avLst/>
          </a:prstGeom>
          <a:solidFill>
            <a:srgbClr val="2D5EFF"/>
          </a:solidFill>
          <a:ln w="12700">
            <a:miter lim="400000"/>
          </a:ln>
        </p:spPr>
        <p:txBody>
          <a:bodyPr lIns="45719" rIns="45719" anchor="ctr"/>
          <a:lstStyle/>
          <a:p>
            <a:pPr fontAlgn="auto" hangingPunct="0">
              <a:spcBef>
                <a:spcPts val="0"/>
              </a:spcBef>
              <a:spcAft>
                <a:spcPts val="0"/>
              </a:spcAft>
              <a:defRPr>
                <a:latin typeface="Calibri"/>
                <a:ea typeface="Calibri"/>
                <a:cs typeface="Calibri"/>
                <a:sym typeface="Calibri"/>
              </a:defRPr>
            </a:pPr>
            <a:endParaRPr kern="0">
              <a:solidFill>
                <a:srgbClr val="000000"/>
              </a:solidFill>
              <a:latin typeface="Calibri"/>
              <a:ea typeface="Calibri"/>
              <a:cs typeface="Calibri"/>
              <a:sym typeface="Calibri"/>
            </a:endParaRPr>
          </a:p>
        </p:txBody>
      </p:sp>
      <p:sp>
        <p:nvSpPr>
          <p:cNvPr id="184" name="Shape 184"/>
          <p:cNvSpPr>
            <a:spLocks noGrp="1"/>
          </p:cNvSpPr>
          <p:nvPr>
            <p:ph type="sldNum" sz="quarter" idx="2"/>
          </p:nvPr>
        </p:nvSpPr>
        <p:spPr>
          <a:xfrm>
            <a:off x="8240287" y="6397193"/>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3580411611"/>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1_Image w/Title">
    <p:spTree>
      <p:nvGrpSpPr>
        <p:cNvPr id="1" name=""/>
        <p:cNvGrpSpPr/>
        <p:nvPr/>
      </p:nvGrpSpPr>
      <p:grpSpPr>
        <a:xfrm>
          <a:off x="0" y="0"/>
          <a:ext cx="0" cy="0"/>
          <a:chOff x="0" y="0"/>
          <a:chExt cx="0" cy="0"/>
        </a:xfrm>
      </p:grpSpPr>
      <p:sp>
        <p:nvSpPr>
          <p:cNvPr id="191" name="Shape 191"/>
          <p:cNvSpPr>
            <a:spLocks noGrp="1"/>
          </p:cNvSpPr>
          <p:nvPr>
            <p:ph type="title"/>
          </p:nvPr>
        </p:nvSpPr>
        <p:spPr>
          <a:xfrm>
            <a:off x="1548924" y="746474"/>
            <a:ext cx="7498045" cy="648785"/>
          </a:xfrm>
          <a:prstGeom prst="rect">
            <a:avLst/>
          </a:prstGeom>
        </p:spPr>
        <p:txBody>
          <a:bodyPr/>
          <a:lstStyle>
            <a:lvl1pPr>
              <a:tabLst>
                <a:tab pos="2146300" algn="l"/>
              </a:tabLst>
            </a:lvl1pPr>
          </a:lstStyle>
          <a:p>
            <a:r>
              <a:t>Title Text</a:t>
            </a:r>
          </a:p>
        </p:txBody>
      </p:sp>
      <p:sp>
        <p:nvSpPr>
          <p:cNvPr id="192" name="Shape 192"/>
          <p:cNvSpPr>
            <a:spLocks noGrp="1"/>
          </p:cNvSpPr>
          <p:nvPr>
            <p:ph type="sldNum" sz="quarter" idx="2"/>
          </p:nvPr>
        </p:nvSpPr>
        <p:spPr>
          <a:xfrm>
            <a:off x="4375105" y="6490738"/>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02594044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03F9045-AC59-4374-A244-4F664E595AC4}" type="datetime4">
              <a:rPr lang="en-US" altLang="en-US" smtClean="0"/>
              <a:t>January 25, 2018</a:t>
            </a:fld>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Title of Presentation | FileSite Number</a:t>
            </a:r>
          </a:p>
        </p:txBody>
      </p:sp>
      <p:sp>
        <p:nvSpPr>
          <p:cNvPr id="4" name="Slide Number Placeholder 3"/>
          <p:cNvSpPr>
            <a:spLocks noGrp="1"/>
          </p:cNvSpPr>
          <p:nvPr>
            <p:ph type="sldNum" sz="quarter" idx="12"/>
          </p:nvPr>
        </p:nvSpPr>
        <p:spPr/>
        <p:txBody>
          <a:bodyPr/>
          <a:lstStyle>
            <a:lvl1pPr>
              <a:defRPr/>
            </a:lvl1pPr>
          </a:lstStyle>
          <a:p>
            <a:fld id="{90AA2459-C713-4A3E-AEA0-530C7D77AF46}" type="slidenum">
              <a:rPr lang="en-US" altLang="en-US"/>
              <a:pPr/>
              <a:t>‹#›</a:t>
            </a:fld>
            <a:endParaRPr lang="en-US" altLang="en-US"/>
          </a:p>
        </p:txBody>
      </p:sp>
      <p:sp>
        <p:nvSpPr>
          <p:cNvPr id="6" name="Rectangle 5"/>
          <p:cNvSpPr/>
          <p:nvPr userDrawn="1"/>
        </p:nvSpPr>
        <p:spPr bwMode="white">
          <a:xfrm>
            <a:off x="685800" y="1255732"/>
            <a:ext cx="8229600" cy="344487"/>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b="1" dirty="0">
              <a:solidFill>
                <a:srgbClr val="2A2A2A">
                  <a:lumMod val="75000"/>
                  <a:lumOff val="25000"/>
                </a:srgbClr>
              </a:solidFill>
              <a:latin typeface="Arial" charset="0"/>
            </a:endParaRPr>
          </a:p>
        </p:txBody>
      </p:sp>
    </p:spTree>
    <p:extLst>
      <p:ext uri="{BB962C8B-B14F-4D97-AF65-F5344CB8AC3E}">
        <p14:creationId xmlns:p14="http://schemas.microsoft.com/office/powerpoint/2010/main" val="1774915038"/>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99" name="Shape 199"/>
          <p:cNvSpPr>
            <a:spLocks noGrp="1"/>
          </p:cNvSpPr>
          <p:nvPr>
            <p:ph type="title"/>
          </p:nvPr>
        </p:nvSpPr>
        <p:spPr>
          <a:xfrm>
            <a:off x="628650" y="368318"/>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200" name="Shape 200"/>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01" name="Shape 201"/>
          <p:cNvSpPr>
            <a:spLocks noGrp="1"/>
          </p:cNvSpPr>
          <p:nvPr>
            <p:ph type="sldNum" sz="quarter" idx="2"/>
          </p:nvPr>
        </p:nvSpPr>
        <p:spPr>
          <a:xfrm>
            <a:off x="8240287" y="6397193"/>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1734553512"/>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1_Blank">
    <p:spTree>
      <p:nvGrpSpPr>
        <p:cNvPr id="1" name=""/>
        <p:cNvGrpSpPr/>
        <p:nvPr/>
      </p:nvGrpSpPr>
      <p:grpSpPr>
        <a:xfrm>
          <a:off x="0" y="0"/>
          <a:ext cx="0" cy="0"/>
          <a:chOff x="0" y="0"/>
          <a:chExt cx="0" cy="0"/>
        </a:xfrm>
      </p:grpSpPr>
      <p:sp>
        <p:nvSpPr>
          <p:cNvPr id="208" name="Shape 208"/>
          <p:cNvSpPr>
            <a:spLocks noGrp="1"/>
          </p:cNvSpPr>
          <p:nvPr>
            <p:ph type="sldNum" sz="quarter" idx="2"/>
          </p:nvPr>
        </p:nvSpPr>
        <p:spPr>
          <a:xfrm>
            <a:off x="8337067" y="6376892"/>
            <a:ext cx="469037" cy="461665"/>
          </a:xfrm>
          <a:prstGeom prst="rect">
            <a:avLst/>
          </a:prstGeom>
        </p:spPr>
        <p:txBody>
          <a:bodyPr wrap="none" anchor="t"/>
          <a:lstStyle>
            <a:lvl1pPr algn="l" defTabSz="914400">
              <a:defRPr sz="2400">
                <a:latin typeface="Helvetica Neue"/>
                <a:ea typeface="Helvetica Neue"/>
                <a:cs typeface="Helvetica Neue"/>
                <a:sym typeface="Helvetica Neue"/>
              </a:defRPr>
            </a:lvl1pPr>
          </a:lstStyle>
          <a:p>
            <a:fld id="{86CB4B4D-7CA3-9044-876B-883B54F8677D}" type="slidenum">
              <a:rPr/>
              <a:pPr/>
              <a:t>‹#›</a:t>
            </a:fld>
            <a:endParaRPr/>
          </a:p>
        </p:txBody>
      </p:sp>
      <p:pic>
        <p:nvPicPr>
          <p:cNvPr id="209" name="image1.png"/>
          <p:cNvPicPr>
            <a:picLocks noChangeAspect="1"/>
          </p:cNvPicPr>
          <p:nvPr/>
        </p:nvPicPr>
        <p:blipFill>
          <a:blip r:embed="rId2">
            <a:extLst/>
          </a:blip>
          <a:stretch>
            <a:fillRect/>
          </a:stretch>
        </p:blipFill>
        <p:spPr>
          <a:xfrm>
            <a:off x="7753236" y="6008193"/>
            <a:ext cx="1257301" cy="355231"/>
          </a:xfrm>
          <a:prstGeom prst="rect">
            <a:avLst/>
          </a:prstGeom>
          <a:ln w="12700">
            <a:miter lim="400000"/>
          </a:ln>
        </p:spPr>
      </p:pic>
      <p:sp>
        <p:nvSpPr>
          <p:cNvPr id="210" name="Shape 210"/>
          <p:cNvSpPr/>
          <p:nvPr/>
        </p:nvSpPr>
        <p:spPr>
          <a:xfrm>
            <a:off x="7996039" y="5658121"/>
            <a:ext cx="1169547" cy="369328"/>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defTabSz="914400">
              <a:defRPr>
                <a:latin typeface="Helvetica Neue"/>
                <a:ea typeface="Helvetica Neue"/>
                <a:cs typeface="Helvetica Neue"/>
                <a:sym typeface="Helvetica Neue"/>
              </a:defRPr>
            </a:lvl1pPr>
          </a:lstStyle>
          <a:p>
            <a:pPr fontAlgn="auto" hangingPunct="0">
              <a:spcBef>
                <a:spcPts val="0"/>
              </a:spcBef>
              <a:spcAft>
                <a:spcPts val="0"/>
              </a:spcAft>
            </a:pPr>
            <a:r>
              <a:rPr kern="0">
                <a:solidFill>
                  <a:srgbClr val="000000"/>
                </a:solidFill>
              </a:rPr>
              <a:t>Data from:</a:t>
            </a:r>
          </a:p>
        </p:txBody>
      </p:sp>
    </p:spTree>
    <p:extLst>
      <p:ext uri="{BB962C8B-B14F-4D97-AF65-F5344CB8AC3E}">
        <p14:creationId xmlns:p14="http://schemas.microsoft.com/office/powerpoint/2010/main" val="3849292979"/>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cSld name="Title Slide copy">
    <p:spTree>
      <p:nvGrpSpPr>
        <p:cNvPr id="1" name=""/>
        <p:cNvGrpSpPr/>
        <p:nvPr/>
      </p:nvGrpSpPr>
      <p:grpSpPr>
        <a:xfrm>
          <a:off x="0" y="0"/>
          <a:ext cx="0" cy="0"/>
          <a:chOff x="0" y="0"/>
          <a:chExt cx="0" cy="0"/>
        </a:xfrm>
      </p:grpSpPr>
      <p:sp>
        <p:nvSpPr>
          <p:cNvPr id="14" name="Shape 14"/>
          <p:cNvSpPr>
            <a:spLocks noGrp="1"/>
          </p:cNvSpPr>
          <p:nvPr>
            <p:ph type="title"/>
          </p:nvPr>
        </p:nvSpPr>
        <p:spPr>
          <a:xfrm>
            <a:off x="428762" y="1474875"/>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 name="Shape 15"/>
          <p:cNvSpPr>
            <a:spLocks noGrp="1"/>
          </p:cNvSpPr>
          <p:nvPr>
            <p:ph type="body" sz="quarter" idx="1"/>
          </p:nvPr>
        </p:nvSpPr>
        <p:spPr>
          <a:xfrm>
            <a:off x="6506197" y="4144975"/>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6" name="Shape 16"/>
          <p:cNvSpPr>
            <a:spLocks noGrp="1"/>
          </p:cNvSpPr>
          <p:nvPr>
            <p:ph type="sldNum" sz="quarter" idx="2"/>
          </p:nvPr>
        </p:nvSpPr>
        <p:spPr>
          <a:xfrm>
            <a:off x="2017529" y="6490734"/>
            <a:ext cx="2133601" cy="276999"/>
          </a:xfrm>
          <a:prstGeom prst="rect">
            <a:avLst/>
          </a:prstGeom>
        </p:spPr>
        <p:txBody>
          <a:bodyPr/>
          <a:lstStyle>
            <a:lvl1pPr algn="r"/>
          </a:lstStyle>
          <a:p>
            <a:fld id="{86CB4B4D-7CA3-9044-876B-883B54F8677D}" type="slidenum">
              <a:rPr/>
              <a:pPr/>
              <a:t>‹#›</a:t>
            </a:fld>
            <a:endParaRPr/>
          </a:p>
        </p:txBody>
      </p:sp>
      <p:pic>
        <p:nvPicPr>
          <p:cNvPr id="17" name="pasted-image.png"/>
          <p:cNvPicPr>
            <a:picLocks noChangeAspect="1"/>
          </p:cNvPicPr>
          <p:nvPr/>
        </p:nvPicPr>
        <p:blipFill>
          <a:blip r:embed="rId2">
            <a:extLst/>
          </a:blip>
          <a:stretch>
            <a:fillRect/>
          </a:stretch>
        </p:blipFill>
        <p:spPr>
          <a:xfrm>
            <a:off x="2511660" y="2435314"/>
            <a:ext cx="4120681" cy="3499107"/>
          </a:xfrm>
          <a:prstGeom prst="rect">
            <a:avLst/>
          </a:prstGeom>
          <a:ln w="12700">
            <a:miter lim="400000"/>
          </a:ln>
        </p:spPr>
      </p:pic>
    </p:spTree>
    <p:extLst>
      <p:ext uri="{BB962C8B-B14F-4D97-AF65-F5344CB8AC3E}">
        <p14:creationId xmlns:p14="http://schemas.microsoft.com/office/powerpoint/2010/main" val="148458500"/>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tx">
  <p:cSld name="Chapter Marker copy">
    <p:spTree>
      <p:nvGrpSpPr>
        <p:cNvPr id="1" name=""/>
        <p:cNvGrpSpPr/>
        <p:nvPr/>
      </p:nvGrpSpPr>
      <p:grpSpPr>
        <a:xfrm>
          <a:off x="0" y="0"/>
          <a:ext cx="0" cy="0"/>
          <a:chOff x="0" y="0"/>
          <a:chExt cx="0" cy="0"/>
        </a:xfrm>
      </p:grpSpPr>
      <p:sp>
        <p:nvSpPr>
          <p:cNvPr id="24" name="Shape 24"/>
          <p:cNvSpPr>
            <a:spLocks noGrp="1"/>
          </p:cNvSpPr>
          <p:nvPr>
            <p:ph type="title"/>
          </p:nvPr>
        </p:nvSpPr>
        <p:spPr>
          <a:xfrm>
            <a:off x="428762" y="2770364"/>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25" name="Shape 25"/>
          <p:cNvSpPr>
            <a:spLocks noGrp="1"/>
          </p:cNvSpPr>
          <p:nvPr>
            <p:ph type="sldNum" sz="quarter" idx="2"/>
          </p:nvPr>
        </p:nvSpPr>
        <p:spPr>
          <a:xfrm>
            <a:off x="2017529" y="6490734"/>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2089886218"/>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tx">
  <p:cSld name="1 Column Slide ">
    <p:spTree>
      <p:nvGrpSpPr>
        <p:cNvPr id="1" name=""/>
        <p:cNvGrpSpPr/>
        <p:nvPr/>
      </p:nvGrpSpPr>
      <p:grpSpPr>
        <a:xfrm>
          <a:off x="0" y="0"/>
          <a:ext cx="0" cy="0"/>
          <a:chOff x="0" y="0"/>
          <a:chExt cx="0" cy="0"/>
        </a:xfrm>
      </p:grpSpPr>
      <p:sp>
        <p:nvSpPr>
          <p:cNvPr id="32" name="Shape 32"/>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 name="Shape 33"/>
          <p:cNvSpPr>
            <a:spLocks noGrp="1"/>
          </p:cNvSpPr>
          <p:nvPr>
            <p:ph type="title"/>
          </p:nvPr>
        </p:nvSpPr>
        <p:spPr>
          <a:prstGeom prst="rect">
            <a:avLst/>
          </a:prstGeom>
        </p:spPr>
        <p:txBody>
          <a:bodyPr/>
          <a:lstStyle>
            <a:lvl1pPr>
              <a:tabLst>
                <a:tab pos="2146300" algn="l"/>
              </a:tabLst>
            </a:lvl1pPr>
          </a:lstStyle>
          <a:p>
            <a:r>
              <a:t>Title Text</a:t>
            </a:r>
          </a:p>
        </p:txBody>
      </p:sp>
      <p:sp>
        <p:nvSpPr>
          <p:cNvPr id="34" name="Shape 34"/>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170598187"/>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tx">
  <p:cSld name="1 Column">
    <p:spTree>
      <p:nvGrpSpPr>
        <p:cNvPr id="1" name=""/>
        <p:cNvGrpSpPr/>
        <p:nvPr/>
      </p:nvGrpSpPr>
      <p:grpSpPr>
        <a:xfrm>
          <a:off x="0" y="0"/>
          <a:ext cx="0" cy="0"/>
          <a:chOff x="0" y="0"/>
          <a:chExt cx="0" cy="0"/>
        </a:xfrm>
      </p:grpSpPr>
      <p:sp>
        <p:nvSpPr>
          <p:cNvPr id="41" name="Shape 41"/>
          <p:cNvSpPr>
            <a:spLocks noGrp="1"/>
          </p:cNvSpPr>
          <p:nvPr>
            <p:ph type="body" sz="half" idx="1"/>
          </p:nvPr>
        </p:nvSpPr>
        <p:spPr>
          <a:xfrm>
            <a:off x="361543"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2" name="Shape 42"/>
          <p:cNvSpPr>
            <a:spLocks noGrp="1"/>
          </p:cNvSpPr>
          <p:nvPr>
            <p:ph type="title"/>
          </p:nvPr>
        </p:nvSpPr>
        <p:spPr>
          <a:xfrm>
            <a:off x="359942" y="828627"/>
            <a:ext cx="8378729" cy="697772"/>
          </a:xfrm>
          <a:prstGeom prst="rect">
            <a:avLst/>
          </a:prstGeom>
          <a:solidFill>
            <a:srgbClr val="FFFFFF"/>
          </a:solidFill>
        </p:spPr>
        <p:txBody>
          <a:bodyPr/>
          <a:lstStyle>
            <a:lvl1pPr>
              <a:tabLst>
                <a:tab pos="2146300" algn="l"/>
              </a:tabLst>
            </a:lvl1pPr>
          </a:lstStyle>
          <a:p>
            <a:r>
              <a:t>Title Text</a:t>
            </a:r>
          </a:p>
        </p:txBody>
      </p:sp>
      <p:sp>
        <p:nvSpPr>
          <p:cNvPr id="43" name="Shape 43"/>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818553052"/>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50" name="Shape 50"/>
          <p:cNvSpPr>
            <a:spLocks noGrp="1"/>
          </p:cNvSpPr>
          <p:nvPr>
            <p:ph type="sldNum" sz="quarter" idx="2"/>
          </p:nvPr>
        </p:nvSpPr>
        <p:spPr>
          <a:xfrm>
            <a:off x="4375105" y="6490734"/>
            <a:ext cx="349079" cy="276999"/>
          </a:xfrm>
          <a:prstGeom prst="rect">
            <a:avLst/>
          </a:prstGeom>
        </p:spPr>
        <p:txBody>
          <a:bodyPr/>
          <a:lstStyle>
            <a:lvl1pPr>
              <a:defRPr>
                <a:latin typeface="Gill Sans MT"/>
                <a:ea typeface="Gill Sans MT"/>
                <a:cs typeface="Gill Sans MT"/>
                <a:sym typeface="Gill Sans MT"/>
              </a:defRPr>
            </a:lvl1pPr>
          </a:lstStyle>
          <a:p>
            <a:fld id="{86CB4B4D-7CA3-9044-876B-883B54F8677D}" type="slidenum">
              <a:rPr/>
              <a:pPr/>
              <a:t>‹#›</a:t>
            </a:fld>
            <a:endParaRPr/>
          </a:p>
        </p:txBody>
      </p:sp>
    </p:spTree>
    <p:extLst>
      <p:ext uri="{BB962C8B-B14F-4D97-AF65-F5344CB8AC3E}">
        <p14:creationId xmlns:p14="http://schemas.microsoft.com/office/powerpoint/2010/main" val="2845425434"/>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tx">
  <p:cSld name="1 Column Slide">
    <p:spTree>
      <p:nvGrpSpPr>
        <p:cNvPr id="1" name=""/>
        <p:cNvGrpSpPr/>
        <p:nvPr/>
      </p:nvGrpSpPr>
      <p:grpSpPr>
        <a:xfrm>
          <a:off x="0" y="0"/>
          <a:ext cx="0" cy="0"/>
          <a:chOff x="0" y="0"/>
          <a:chExt cx="0" cy="0"/>
        </a:xfrm>
      </p:grpSpPr>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title"/>
          </p:nvPr>
        </p:nvSpPr>
        <p:spPr>
          <a:prstGeom prst="rect">
            <a:avLst/>
          </a:prstGeom>
        </p:spPr>
        <p:txBody>
          <a:bodyPr/>
          <a:lstStyle>
            <a:lvl1pPr>
              <a:tabLst>
                <a:tab pos="2146300" algn="l"/>
              </a:tabLst>
            </a:lvl1pPr>
          </a:lstStyle>
          <a:p>
            <a:r>
              <a:t>Title Text</a:t>
            </a:r>
          </a:p>
        </p:txBody>
      </p:sp>
      <p:sp>
        <p:nvSpPr>
          <p:cNvPr id="59" name="Shape 59"/>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270722695"/>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tx">
  <p:cSld name="Image w/Title copy">
    <p:spTree>
      <p:nvGrpSpPr>
        <p:cNvPr id="1" name=""/>
        <p:cNvGrpSpPr/>
        <p:nvPr/>
      </p:nvGrpSpPr>
      <p:grpSpPr>
        <a:xfrm>
          <a:off x="0" y="0"/>
          <a:ext cx="0" cy="0"/>
          <a:chOff x="0" y="0"/>
          <a:chExt cx="0" cy="0"/>
        </a:xfrm>
      </p:grpSpPr>
      <p:sp>
        <p:nvSpPr>
          <p:cNvPr id="66" name="Shape 66"/>
          <p:cNvSpPr>
            <a:spLocks noGrp="1"/>
          </p:cNvSpPr>
          <p:nvPr>
            <p:ph type="title"/>
          </p:nvPr>
        </p:nvSpPr>
        <p:spPr>
          <a:xfrm>
            <a:off x="1509173" y="746470"/>
            <a:ext cx="7233122" cy="621797"/>
          </a:xfrm>
          <a:prstGeom prst="rect">
            <a:avLst/>
          </a:prstGeom>
        </p:spPr>
        <p:txBody>
          <a:bodyPr/>
          <a:lstStyle>
            <a:lvl1pPr>
              <a:tabLst>
                <a:tab pos="2146300" algn="l"/>
              </a:tabLst>
            </a:lvl1pPr>
          </a:lstStyle>
          <a:p>
            <a:r>
              <a:t>Title Text</a:t>
            </a:r>
          </a:p>
        </p:txBody>
      </p:sp>
      <p:sp>
        <p:nvSpPr>
          <p:cNvPr id="67" name="Shape 67"/>
          <p:cNvSpPr>
            <a:spLocks noGrp="1"/>
          </p:cNvSpPr>
          <p:nvPr>
            <p:ph type="sldNum" sz="quarter" idx="2"/>
          </p:nvPr>
        </p:nvSpPr>
        <p:spPr>
          <a:xfrm>
            <a:off x="4375105" y="6490734"/>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787100542"/>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1 Column Slide copy">
    <p:spTree>
      <p:nvGrpSpPr>
        <p:cNvPr id="1" name=""/>
        <p:cNvGrpSpPr/>
        <p:nvPr/>
      </p:nvGrpSpPr>
      <p:grpSpPr>
        <a:xfrm>
          <a:off x="0" y="0"/>
          <a:ext cx="0" cy="0"/>
          <a:chOff x="0" y="0"/>
          <a:chExt cx="0" cy="0"/>
        </a:xfrm>
      </p:grpSpPr>
      <p:sp>
        <p:nvSpPr>
          <p:cNvPr id="74" name="Shape 74"/>
          <p:cNvSpPr>
            <a:spLocks noGrp="1"/>
          </p:cNvSpPr>
          <p:nvPr>
            <p:ph type="body" sz="half" idx="1"/>
          </p:nvPr>
        </p:nvSpPr>
        <p:spPr>
          <a:xfrm>
            <a:off x="361543"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5" name="Shape 75"/>
          <p:cNvSpPr>
            <a:spLocks noGrp="1"/>
          </p:cNvSpPr>
          <p:nvPr>
            <p:ph type="title"/>
          </p:nvPr>
        </p:nvSpPr>
        <p:spPr>
          <a:xfrm>
            <a:off x="359942" y="709140"/>
            <a:ext cx="8378729" cy="697772"/>
          </a:xfrm>
          <a:prstGeom prst="rect">
            <a:avLst/>
          </a:prstGeom>
          <a:solidFill>
            <a:srgbClr val="FFFFFF"/>
          </a:solidFill>
        </p:spPr>
        <p:txBody>
          <a:bodyPr/>
          <a:lstStyle>
            <a:lvl1pPr>
              <a:tabLst>
                <a:tab pos="2146300" algn="l"/>
              </a:tabLst>
            </a:lvl1pPr>
          </a:lstStyle>
          <a:p>
            <a:r>
              <a:t>Title Text</a:t>
            </a:r>
          </a:p>
        </p:txBody>
      </p:sp>
      <p:sp>
        <p:nvSpPr>
          <p:cNvPr id="76" name="Shape 7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77" name="Shape 77"/>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78"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79" name="pasted-image.png"/>
          <p:cNvPicPr>
            <a:picLocks noChangeAspect="1"/>
          </p:cNvPicPr>
          <p:nvPr/>
        </p:nvPicPr>
        <p:blipFill>
          <a:blip r:embed="rId3">
            <a:extLst/>
          </a:blip>
          <a:stretch>
            <a:fillRect/>
          </a:stretch>
        </p:blipFill>
        <p:spPr>
          <a:xfrm>
            <a:off x="6193001" y="179646"/>
            <a:ext cx="2955773" cy="476242"/>
          </a:xfrm>
          <a:prstGeom prst="rect">
            <a:avLst/>
          </a:prstGeom>
          <a:ln w="12700">
            <a:miter lim="400000"/>
          </a:ln>
        </p:spPr>
      </p:pic>
    </p:spTree>
    <p:extLst>
      <p:ext uri="{BB962C8B-B14F-4D97-AF65-F5344CB8AC3E}">
        <p14:creationId xmlns:p14="http://schemas.microsoft.com/office/powerpoint/2010/main" val="361745399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and Holding Layou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03F9045-AC59-4374-A244-4F664E595AC4}" type="datetime4">
              <a:rPr lang="en-US" altLang="en-US" smtClean="0"/>
              <a:t>January 25, 2018</a:t>
            </a:fld>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Title of Presentation | FileSite Number</a:t>
            </a:r>
          </a:p>
        </p:txBody>
      </p:sp>
      <p:sp>
        <p:nvSpPr>
          <p:cNvPr id="4" name="Slide Number Placeholder 3"/>
          <p:cNvSpPr>
            <a:spLocks noGrp="1"/>
          </p:cNvSpPr>
          <p:nvPr>
            <p:ph type="sldNum" sz="quarter" idx="12"/>
          </p:nvPr>
        </p:nvSpPr>
        <p:spPr/>
        <p:txBody>
          <a:bodyPr/>
          <a:lstStyle>
            <a:lvl1pPr>
              <a:defRPr/>
            </a:lvl1pPr>
          </a:lstStyle>
          <a:p>
            <a:fld id="{90AA2459-C713-4A3E-AEA0-530C7D77AF46}" type="slidenum">
              <a:rPr lang="en-US" altLang="en-US"/>
              <a:pPr/>
              <a:t>‹#›</a:t>
            </a:fld>
            <a:endParaRPr lang="en-US" altLang="en-US"/>
          </a:p>
        </p:txBody>
      </p:sp>
      <p:sp>
        <p:nvSpPr>
          <p:cNvPr id="6" name="Rectangle 5"/>
          <p:cNvSpPr/>
          <p:nvPr userDrawn="1"/>
        </p:nvSpPr>
        <p:spPr bwMode="white">
          <a:xfrm>
            <a:off x="685800" y="1255732"/>
            <a:ext cx="8229600" cy="344487"/>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b="1" dirty="0">
              <a:solidFill>
                <a:srgbClr val="2A2A2A">
                  <a:lumMod val="75000"/>
                  <a:lumOff val="25000"/>
                </a:srgbClr>
              </a:solidFill>
              <a:latin typeface="Arial" charset="0"/>
            </a:endParaRPr>
          </a:p>
        </p:txBody>
      </p:sp>
      <p:sp>
        <p:nvSpPr>
          <p:cNvPr id="7" name="Picture Placeholder 6"/>
          <p:cNvSpPr>
            <a:spLocks noGrp="1"/>
          </p:cNvSpPr>
          <p:nvPr>
            <p:ph type="pic" sz="quarter" idx="13"/>
          </p:nvPr>
        </p:nvSpPr>
        <p:spPr>
          <a:xfrm>
            <a:off x="0" y="0"/>
            <a:ext cx="9144000" cy="5257800"/>
          </a:xfrm>
          <a:solidFill>
            <a:schemeClr val="tx2"/>
          </a:solidFill>
        </p:spPr>
        <p:txBody>
          <a:bodyPr/>
          <a:lstStyle>
            <a:lvl1pPr>
              <a:defRPr>
                <a:solidFill>
                  <a:schemeClr val="bg1"/>
                </a:solidFill>
              </a:defRPr>
            </a:lvl1pPr>
          </a:lstStyle>
          <a:p>
            <a:r>
              <a:rPr lang="en-US" smtClean="0"/>
              <a:t>Click icon to add picture</a:t>
            </a:r>
            <a:endParaRPr lang="en-US" dirty="0"/>
          </a:p>
        </p:txBody>
      </p:sp>
      <p:sp>
        <p:nvSpPr>
          <p:cNvPr id="8" name="Text Placeholder 6"/>
          <p:cNvSpPr>
            <a:spLocks noGrp="1"/>
          </p:cNvSpPr>
          <p:nvPr>
            <p:ph type="body" sz="quarter" idx="14"/>
          </p:nvPr>
        </p:nvSpPr>
        <p:spPr>
          <a:xfrm>
            <a:off x="685800" y="3581400"/>
            <a:ext cx="8229600" cy="1676400"/>
          </a:xfrm>
        </p:spPr>
        <p:txBody>
          <a:bodyPr lIns="0" tIns="0" rIns="0" bIns="0"/>
          <a:lstStyle>
            <a:lvl1pPr marL="0" indent="0">
              <a:spcBef>
                <a:spcPts val="0"/>
              </a:spcBef>
              <a:buNone/>
              <a:defRPr sz="3600">
                <a:solidFill>
                  <a:schemeClr val="bg1"/>
                </a:solidFill>
              </a:defRPr>
            </a:lvl1pPr>
          </a:lstStyle>
          <a:p>
            <a:pPr lvl="0"/>
            <a:r>
              <a:rPr lang="en-US" smtClean="0"/>
              <a:t>Click to edit Master text styles</a:t>
            </a:r>
          </a:p>
        </p:txBody>
      </p:sp>
      <p:sp>
        <p:nvSpPr>
          <p:cNvPr id="9" name="Text Placeholder 9"/>
          <p:cNvSpPr>
            <a:spLocks noGrp="1"/>
          </p:cNvSpPr>
          <p:nvPr>
            <p:ph type="body" sz="quarter" idx="15"/>
          </p:nvPr>
        </p:nvSpPr>
        <p:spPr>
          <a:xfrm>
            <a:off x="685800" y="5257800"/>
            <a:ext cx="8229600" cy="914400"/>
          </a:xfrm>
        </p:spPr>
        <p:txBody>
          <a:bodyPr lIns="0" tIns="0" rIns="0" bIns="0" anchor="b" anchorCtr="0"/>
          <a:lstStyle>
            <a:lvl1pPr marL="0" indent="0">
              <a:spcBef>
                <a:spcPts val="0"/>
              </a:spcBef>
              <a:buNone/>
              <a:defRPr>
                <a:solidFill>
                  <a:schemeClr val="tx1"/>
                </a:solidFill>
              </a:defRPr>
            </a:lvl1pPr>
          </a:lstStyle>
          <a:p>
            <a:pPr lvl="0"/>
            <a:r>
              <a:rPr lang="en-US" smtClean="0"/>
              <a:t>Click to edit Master text styles</a:t>
            </a:r>
          </a:p>
        </p:txBody>
      </p:sp>
      <p:sp>
        <p:nvSpPr>
          <p:cNvPr id="5" name="Rectangle 4"/>
          <p:cNvSpPr/>
          <p:nvPr userDrawn="1"/>
        </p:nvSpPr>
        <p:spPr bwMode="white">
          <a:xfrm>
            <a:off x="0" y="6172200"/>
            <a:ext cx="685800" cy="685800"/>
          </a:xfrm>
          <a:prstGeom prst="rect">
            <a:avLst/>
          </a:prstGeom>
          <a:solidFill>
            <a:schemeClr val="bg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b="1" dirty="0">
              <a:solidFill>
                <a:srgbClr val="2A2A2A">
                  <a:lumMod val="75000"/>
                  <a:lumOff val="25000"/>
                </a:srgbClr>
              </a:solidFill>
              <a:latin typeface="Arial" charset="0"/>
            </a:endParaRPr>
          </a:p>
        </p:txBody>
      </p:sp>
    </p:spTree>
    <p:extLst>
      <p:ext uri="{BB962C8B-B14F-4D97-AF65-F5344CB8AC3E}">
        <p14:creationId xmlns:p14="http://schemas.microsoft.com/office/powerpoint/2010/main" val="856331351"/>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1_1 Column Slide copy">
    <p:spTree>
      <p:nvGrpSpPr>
        <p:cNvPr id="1" name=""/>
        <p:cNvGrpSpPr/>
        <p:nvPr/>
      </p:nvGrpSpPr>
      <p:grpSpPr>
        <a:xfrm>
          <a:off x="0" y="0"/>
          <a:ext cx="0" cy="0"/>
          <a:chOff x="0" y="0"/>
          <a:chExt cx="0" cy="0"/>
        </a:xfrm>
      </p:grpSpPr>
      <p:sp>
        <p:nvSpPr>
          <p:cNvPr id="86" name="Shape 86"/>
          <p:cNvSpPr>
            <a:spLocks noGrp="1"/>
          </p:cNvSpPr>
          <p:nvPr>
            <p:ph type="body" sz="half" idx="1"/>
          </p:nvPr>
        </p:nvSpPr>
        <p:spPr>
          <a:xfrm>
            <a:off x="361543"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7" name="Shape 87"/>
          <p:cNvSpPr>
            <a:spLocks noGrp="1"/>
          </p:cNvSpPr>
          <p:nvPr>
            <p:ph type="title"/>
          </p:nvPr>
        </p:nvSpPr>
        <p:spPr>
          <a:xfrm>
            <a:off x="359942" y="709140"/>
            <a:ext cx="8378729" cy="697772"/>
          </a:xfrm>
          <a:prstGeom prst="rect">
            <a:avLst/>
          </a:prstGeom>
        </p:spPr>
        <p:txBody>
          <a:bodyPr/>
          <a:lstStyle>
            <a:lvl1pPr>
              <a:tabLst>
                <a:tab pos="2146300" algn="l"/>
              </a:tabLst>
            </a:lvl1pPr>
          </a:lstStyle>
          <a:p>
            <a:r>
              <a:t>Title Text</a:t>
            </a:r>
          </a:p>
        </p:txBody>
      </p:sp>
      <p:sp>
        <p:nvSpPr>
          <p:cNvPr id="88" name="Shape 88"/>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89" name="Shape 89"/>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9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91" name="pasted-image.png"/>
          <p:cNvPicPr>
            <a:picLocks noChangeAspect="1"/>
          </p:cNvPicPr>
          <p:nvPr/>
        </p:nvPicPr>
        <p:blipFill>
          <a:blip r:embed="rId3">
            <a:extLst/>
          </a:blip>
          <a:stretch>
            <a:fillRect/>
          </a:stretch>
        </p:blipFill>
        <p:spPr>
          <a:xfrm>
            <a:off x="6193001" y="179646"/>
            <a:ext cx="2955773" cy="476242"/>
          </a:xfrm>
          <a:prstGeom prst="rect">
            <a:avLst/>
          </a:prstGeom>
          <a:ln w="12700">
            <a:miter lim="400000"/>
          </a:ln>
        </p:spPr>
      </p:pic>
    </p:spTree>
    <p:extLst>
      <p:ext uri="{BB962C8B-B14F-4D97-AF65-F5344CB8AC3E}">
        <p14:creationId xmlns:p14="http://schemas.microsoft.com/office/powerpoint/2010/main" val="2658857343"/>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1_1 Column Slide">
    <p:spTree>
      <p:nvGrpSpPr>
        <p:cNvPr id="1" name=""/>
        <p:cNvGrpSpPr/>
        <p:nvPr/>
      </p:nvGrpSpPr>
      <p:grpSpPr>
        <a:xfrm>
          <a:off x="0" y="0"/>
          <a:ext cx="0" cy="0"/>
          <a:chOff x="0" y="0"/>
          <a:chExt cx="0" cy="0"/>
        </a:xfrm>
      </p:grpSpPr>
      <p:sp>
        <p:nvSpPr>
          <p:cNvPr id="98" name="Shape 98"/>
          <p:cNvSpPr>
            <a:spLocks noGrp="1"/>
          </p:cNvSpPr>
          <p:nvPr>
            <p:ph type="body" idx="1"/>
          </p:nvPr>
        </p:nvSpPr>
        <p:spPr>
          <a:xfrm>
            <a:off x="361534" y="1570103"/>
            <a:ext cx="8375542" cy="5287898"/>
          </a:xfrm>
          <a:prstGeom prst="rect">
            <a:avLst/>
          </a:prstGeom>
        </p:spPr>
        <p:txBody>
          <a:bodyPr/>
          <a:lstStyle>
            <a:lvl2pPr marL="935831" indent="-397669">
              <a:defRPr sz="3000"/>
            </a:lvl2pPr>
            <a:lvl3pPr marL="935831" indent="-397669">
              <a:defRPr sz="3000"/>
            </a:lvl3pPr>
            <a:lvl4pPr marL="935831" indent="-397668">
              <a:defRPr sz="3000"/>
            </a:lvl4pPr>
            <a:lvl5pPr marL="935831" indent="-397668">
              <a:defRPr sz="3000"/>
            </a:lvl5pPr>
          </a:lstStyle>
          <a:p>
            <a:r>
              <a:t>Body Level One</a:t>
            </a:r>
          </a:p>
          <a:p>
            <a:pPr lvl="1"/>
            <a:r>
              <a:t>Body Level Two</a:t>
            </a:r>
          </a:p>
          <a:p>
            <a:pPr lvl="2"/>
            <a:r>
              <a:t>Body Level Three</a:t>
            </a:r>
          </a:p>
          <a:p>
            <a:pPr lvl="3"/>
            <a:r>
              <a:t>Body Level Four</a:t>
            </a:r>
          </a:p>
          <a:p>
            <a:pPr lvl="4"/>
            <a:r>
              <a:t>Body Level Five</a:t>
            </a:r>
          </a:p>
        </p:txBody>
      </p:sp>
      <p:sp>
        <p:nvSpPr>
          <p:cNvPr id="99" name="Shape 99"/>
          <p:cNvSpPr>
            <a:spLocks noGrp="1"/>
          </p:cNvSpPr>
          <p:nvPr>
            <p:ph type="title"/>
          </p:nvPr>
        </p:nvSpPr>
        <p:spPr>
          <a:xfrm>
            <a:off x="359942" y="595749"/>
            <a:ext cx="8378729" cy="974356"/>
          </a:xfrm>
          <a:prstGeom prst="rect">
            <a:avLst/>
          </a:prstGeom>
        </p:spPr>
        <p:txBody>
          <a:bodyPr/>
          <a:lstStyle>
            <a:lvl1pPr>
              <a:tabLst>
                <a:tab pos="2146300" algn="l"/>
              </a:tabLst>
            </a:lvl1pPr>
          </a:lstStyle>
          <a:p>
            <a:r>
              <a:t>Title Text</a:t>
            </a:r>
          </a:p>
        </p:txBody>
      </p:sp>
      <p:sp>
        <p:nvSpPr>
          <p:cNvPr id="100" name="Shape 100"/>
          <p:cNvSpPr>
            <a:spLocks noGrp="1"/>
          </p:cNvSpPr>
          <p:nvPr>
            <p:ph type="sldNum" sz="quarter" idx="2"/>
          </p:nvPr>
        </p:nvSpPr>
        <p:spPr>
          <a:xfrm>
            <a:off x="4374766" y="6497085"/>
            <a:ext cx="349080" cy="276995"/>
          </a:xfrm>
          <a:prstGeom prst="rect">
            <a:avLst/>
          </a:prstGeom>
        </p:spPr>
        <p:txBody>
          <a:bodyPr lIns="45718" tIns="45718" rIns="45718" bIns="45718"/>
          <a:lstStyle/>
          <a:p>
            <a:fld id="{86CB4B4D-7CA3-9044-876B-883B54F8677D}" type="slidenum">
              <a:rPr/>
              <a:pPr/>
              <a:t>‹#›</a:t>
            </a:fld>
            <a:endParaRPr/>
          </a:p>
        </p:txBody>
      </p:sp>
      <p:sp>
        <p:nvSpPr>
          <p:cNvPr id="101" name="Shape 101"/>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02"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03" name="pasted-image.png"/>
          <p:cNvPicPr>
            <a:picLocks noChangeAspect="1"/>
          </p:cNvPicPr>
          <p:nvPr/>
        </p:nvPicPr>
        <p:blipFill>
          <a:blip r:embed="rId3">
            <a:extLst/>
          </a:blip>
          <a:stretch>
            <a:fillRect/>
          </a:stretch>
        </p:blipFill>
        <p:spPr>
          <a:xfrm>
            <a:off x="6193001" y="179646"/>
            <a:ext cx="2955773" cy="476242"/>
          </a:xfrm>
          <a:prstGeom prst="rect">
            <a:avLst/>
          </a:prstGeom>
          <a:ln w="12700">
            <a:miter lim="400000"/>
          </a:ln>
        </p:spPr>
      </p:pic>
    </p:spTree>
    <p:extLst>
      <p:ext uri="{BB962C8B-B14F-4D97-AF65-F5344CB8AC3E}">
        <p14:creationId xmlns:p14="http://schemas.microsoft.com/office/powerpoint/2010/main" val="2443398177"/>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x">
  <p:cSld name="1_Chapter Marker copy">
    <p:spTree>
      <p:nvGrpSpPr>
        <p:cNvPr id="1" name=""/>
        <p:cNvGrpSpPr/>
        <p:nvPr/>
      </p:nvGrpSpPr>
      <p:grpSpPr>
        <a:xfrm>
          <a:off x="0" y="0"/>
          <a:ext cx="0" cy="0"/>
          <a:chOff x="0" y="0"/>
          <a:chExt cx="0" cy="0"/>
        </a:xfrm>
      </p:grpSpPr>
      <p:sp>
        <p:nvSpPr>
          <p:cNvPr id="110" name="Shape 110"/>
          <p:cNvSpPr>
            <a:spLocks noGrp="1"/>
          </p:cNvSpPr>
          <p:nvPr>
            <p:ph type="title"/>
          </p:nvPr>
        </p:nvSpPr>
        <p:spPr>
          <a:xfrm>
            <a:off x="428762" y="2770364"/>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11" name="Shape 111"/>
          <p:cNvSpPr>
            <a:spLocks noGrp="1"/>
          </p:cNvSpPr>
          <p:nvPr>
            <p:ph type="sldNum" sz="quarter" idx="2"/>
          </p:nvPr>
        </p:nvSpPr>
        <p:spPr>
          <a:xfrm>
            <a:off x="2017529" y="6490734"/>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2385956612"/>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tx">
  <p:cSld name="Image w/Title">
    <p:spTree>
      <p:nvGrpSpPr>
        <p:cNvPr id="1" name=""/>
        <p:cNvGrpSpPr/>
        <p:nvPr/>
      </p:nvGrpSpPr>
      <p:grpSpPr>
        <a:xfrm>
          <a:off x="0" y="0"/>
          <a:ext cx="0" cy="0"/>
          <a:chOff x="0" y="0"/>
          <a:chExt cx="0" cy="0"/>
        </a:xfrm>
      </p:grpSpPr>
      <p:sp>
        <p:nvSpPr>
          <p:cNvPr id="118" name="Shape 118"/>
          <p:cNvSpPr>
            <a:spLocks noGrp="1"/>
          </p:cNvSpPr>
          <p:nvPr>
            <p:ph type="title"/>
          </p:nvPr>
        </p:nvSpPr>
        <p:spPr>
          <a:xfrm>
            <a:off x="363566" y="746470"/>
            <a:ext cx="8378729" cy="648785"/>
          </a:xfrm>
          <a:prstGeom prst="rect">
            <a:avLst/>
          </a:prstGeom>
        </p:spPr>
        <p:txBody>
          <a:bodyPr/>
          <a:lstStyle>
            <a:lvl1pPr>
              <a:tabLst>
                <a:tab pos="2146300" algn="l"/>
              </a:tabLst>
            </a:lvl1pPr>
          </a:lstStyle>
          <a:p>
            <a:r>
              <a:t>Title Text</a:t>
            </a:r>
          </a:p>
        </p:txBody>
      </p:sp>
      <p:sp>
        <p:nvSpPr>
          <p:cNvPr id="119" name="Shape 119"/>
          <p:cNvSpPr>
            <a:spLocks noGrp="1"/>
          </p:cNvSpPr>
          <p:nvPr>
            <p:ph type="sldNum" sz="quarter" idx="2"/>
          </p:nvPr>
        </p:nvSpPr>
        <p:spPr>
          <a:xfrm>
            <a:off x="4375105" y="6490734"/>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401826331"/>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tx">
  <p:cSld name="1_Image w/Title copy">
    <p:spTree>
      <p:nvGrpSpPr>
        <p:cNvPr id="1" name=""/>
        <p:cNvGrpSpPr/>
        <p:nvPr/>
      </p:nvGrpSpPr>
      <p:grpSpPr>
        <a:xfrm>
          <a:off x="0" y="0"/>
          <a:ext cx="0" cy="0"/>
          <a:chOff x="0" y="0"/>
          <a:chExt cx="0" cy="0"/>
        </a:xfrm>
      </p:grpSpPr>
      <p:sp>
        <p:nvSpPr>
          <p:cNvPr id="126" name="Shape 126"/>
          <p:cNvSpPr>
            <a:spLocks noGrp="1"/>
          </p:cNvSpPr>
          <p:nvPr>
            <p:ph type="title"/>
          </p:nvPr>
        </p:nvSpPr>
        <p:spPr>
          <a:xfrm>
            <a:off x="363566" y="746470"/>
            <a:ext cx="8378729" cy="648785"/>
          </a:xfrm>
          <a:prstGeom prst="rect">
            <a:avLst/>
          </a:prstGeom>
        </p:spPr>
        <p:txBody>
          <a:bodyPr/>
          <a:lstStyle>
            <a:lvl1pPr>
              <a:tabLst>
                <a:tab pos="2146300" algn="l"/>
              </a:tabLst>
            </a:lvl1pPr>
          </a:lstStyle>
          <a:p>
            <a:r>
              <a:t>Title Text</a:t>
            </a:r>
          </a:p>
        </p:txBody>
      </p:sp>
      <p:sp>
        <p:nvSpPr>
          <p:cNvPr id="127" name="Shape 127"/>
          <p:cNvSpPr>
            <a:spLocks noGrp="1"/>
          </p:cNvSpPr>
          <p:nvPr>
            <p:ph type="sldNum" sz="quarter" idx="2"/>
          </p:nvPr>
        </p:nvSpPr>
        <p:spPr>
          <a:xfrm>
            <a:off x="4375105" y="6490734"/>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342285099"/>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tx">
  <p:cSld name="1_1 Column Slide ">
    <p:spTree>
      <p:nvGrpSpPr>
        <p:cNvPr id="1" name=""/>
        <p:cNvGrpSpPr/>
        <p:nvPr/>
      </p:nvGrpSpPr>
      <p:grpSpPr>
        <a:xfrm>
          <a:off x="0" y="0"/>
          <a:ext cx="0" cy="0"/>
          <a:chOff x="0" y="0"/>
          <a:chExt cx="0" cy="0"/>
        </a:xfrm>
      </p:grpSpPr>
      <p:sp>
        <p:nvSpPr>
          <p:cNvPr id="134" name="Shape 134"/>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5" name="Shape 135"/>
          <p:cNvSpPr>
            <a:spLocks noGrp="1"/>
          </p:cNvSpPr>
          <p:nvPr>
            <p:ph type="title"/>
          </p:nvPr>
        </p:nvSpPr>
        <p:spPr>
          <a:prstGeom prst="rect">
            <a:avLst/>
          </a:prstGeom>
        </p:spPr>
        <p:txBody>
          <a:bodyPr/>
          <a:lstStyle>
            <a:lvl1pPr>
              <a:tabLst>
                <a:tab pos="2146300" algn="l"/>
              </a:tabLst>
            </a:lvl1pPr>
          </a:lstStyle>
          <a:p>
            <a:r>
              <a:t>Title Text</a:t>
            </a:r>
          </a:p>
        </p:txBody>
      </p:sp>
      <p:sp>
        <p:nvSpPr>
          <p:cNvPr id="136" name="Shape 136"/>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803882677"/>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2_1 Column Slide">
    <p:spTree>
      <p:nvGrpSpPr>
        <p:cNvPr id="1" name=""/>
        <p:cNvGrpSpPr/>
        <p:nvPr/>
      </p:nvGrpSpPr>
      <p:grpSpPr>
        <a:xfrm>
          <a:off x="0" y="0"/>
          <a:ext cx="0" cy="0"/>
          <a:chOff x="0" y="0"/>
          <a:chExt cx="0" cy="0"/>
        </a:xfrm>
      </p:grpSpPr>
      <p:sp>
        <p:nvSpPr>
          <p:cNvPr id="143" name="Shape 14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4" name="Shape 144"/>
          <p:cNvSpPr>
            <a:spLocks noGrp="1"/>
          </p:cNvSpPr>
          <p:nvPr>
            <p:ph type="title"/>
          </p:nvPr>
        </p:nvSpPr>
        <p:spPr>
          <a:prstGeom prst="rect">
            <a:avLst/>
          </a:prstGeom>
        </p:spPr>
        <p:txBody>
          <a:bodyPr/>
          <a:lstStyle>
            <a:lvl1pPr>
              <a:tabLst>
                <a:tab pos="2146300" algn="l"/>
              </a:tabLst>
            </a:lvl1pPr>
          </a:lstStyle>
          <a:p>
            <a:r>
              <a:t>Title Text</a:t>
            </a:r>
          </a:p>
        </p:txBody>
      </p:sp>
      <p:sp>
        <p:nvSpPr>
          <p:cNvPr id="145" name="Shape 145"/>
          <p:cNvSpPr/>
          <p:nvPr/>
        </p:nvSpPr>
        <p:spPr>
          <a:xfrm>
            <a:off x="85391" y="6559376"/>
            <a:ext cx="1538952" cy="307777"/>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defTabSz="457200" fontAlgn="auto" hangingPunct="0">
              <a:spcBef>
                <a:spcPts val="0"/>
              </a:spcBef>
              <a:spcAft>
                <a:spcPts val="0"/>
              </a:spcAft>
              <a:defRPr sz="1000">
                <a:latin typeface="+mj-lt"/>
                <a:ea typeface="+mj-ea"/>
                <a:cs typeface="+mj-cs"/>
                <a:sym typeface="Helvetica"/>
              </a:defRPr>
            </a:pPr>
            <a:r>
              <a:rPr sz="1000" kern="0">
                <a:solidFill>
                  <a:srgbClr val="000000"/>
                </a:solidFill>
                <a:latin typeface="Helvetica"/>
                <a:ea typeface="+mj-ea"/>
                <a:cs typeface="Helvetica"/>
                <a:sym typeface="Helvetica"/>
              </a:rPr>
              <a:t>PRIVILEGED AND CONFIDENTIAL</a:t>
            </a:r>
          </a:p>
        </p:txBody>
      </p:sp>
      <p:sp>
        <p:nvSpPr>
          <p:cNvPr id="146" name="Shape 14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147" name="Shape 147"/>
          <p:cNvSpPr/>
          <p:nvPr/>
        </p:nvSpPr>
        <p:spPr>
          <a:xfrm>
            <a:off x="6442922" y="135202"/>
            <a:ext cx="2607311" cy="520701"/>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ormAutofit/>
          </a:bodyPr>
          <a:lstStyle>
            <a:lvl1pPr>
              <a:defRPr sz="3400">
                <a:latin typeface="Century Gothic"/>
                <a:ea typeface="Century Gothic"/>
                <a:cs typeface="Century Gothic"/>
                <a:sym typeface="Century Gothic"/>
              </a:defRPr>
            </a:lvl1pPr>
          </a:lstStyle>
          <a:p>
            <a:pPr defTabSz="457200" fontAlgn="auto" hangingPunct="0">
              <a:spcBef>
                <a:spcPts val="0"/>
              </a:spcBef>
              <a:spcAft>
                <a:spcPts val="0"/>
              </a:spcAft>
            </a:pPr>
            <a:r>
              <a:rPr kern="0">
                <a:solidFill>
                  <a:srgbClr val="000000"/>
                </a:solidFill>
              </a:rPr>
              <a:t>The LOT Network</a:t>
            </a:r>
          </a:p>
        </p:txBody>
      </p:sp>
      <p:sp>
        <p:nvSpPr>
          <p:cNvPr id="148" name="Shape 148"/>
          <p:cNvSpPr/>
          <p:nvPr/>
        </p:nvSpPr>
        <p:spPr>
          <a:xfrm>
            <a:off x="1549943" y="727482"/>
            <a:ext cx="7495992" cy="29552"/>
          </a:xfrm>
          <a:prstGeom prst="rect">
            <a:avLst/>
          </a:prstGeom>
          <a:solidFill>
            <a:srgbClr val="4F8F00"/>
          </a:solidFill>
          <a:ln w="12700">
            <a:miter lim="400000"/>
          </a:ln>
        </p:spPr>
        <p:txBody>
          <a:bodyPr lIns="45719" rIns="45719" anchor="ctr"/>
          <a:lstStyle/>
          <a:p>
            <a:pPr defTabSz="457200" fontAlgn="auto" hangingPunct="0">
              <a:spcBef>
                <a:spcPts val="0"/>
              </a:spcBef>
              <a:spcAft>
                <a:spcPts val="0"/>
              </a:spcAft>
            </a:pPr>
            <a:endParaRPr kern="0">
              <a:solidFill>
                <a:srgbClr val="000000"/>
              </a:solidFill>
              <a:latin typeface="Gill Sans MT"/>
              <a:sym typeface="Gill Sans MT"/>
            </a:endParaRPr>
          </a:p>
        </p:txBody>
      </p:sp>
      <p:pic>
        <p:nvPicPr>
          <p:cNvPr id="149" name="pasted-image.png"/>
          <p:cNvPicPr>
            <a:picLocks noChangeAspect="1"/>
          </p:cNvPicPr>
          <p:nvPr/>
        </p:nvPicPr>
        <p:blipFill>
          <a:blip r:embed="rId2">
            <a:extLst/>
          </a:blip>
          <a:stretch>
            <a:fillRect/>
          </a:stretch>
        </p:blipFill>
        <p:spPr>
          <a:xfrm>
            <a:off x="81123" y="14552"/>
            <a:ext cx="1191867" cy="762001"/>
          </a:xfrm>
          <a:prstGeom prst="rect">
            <a:avLst/>
          </a:prstGeom>
          <a:ln w="12700">
            <a:miter lim="400000"/>
          </a:ln>
        </p:spPr>
      </p:pic>
    </p:spTree>
    <p:extLst>
      <p:ext uri="{BB962C8B-B14F-4D97-AF65-F5344CB8AC3E}">
        <p14:creationId xmlns:p14="http://schemas.microsoft.com/office/powerpoint/2010/main" val="2610121746"/>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Title Slide copy">
    <p:spTree>
      <p:nvGrpSpPr>
        <p:cNvPr id="1" name=""/>
        <p:cNvGrpSpPr/>
        <p:nvPr/>
      </p:nvGrpSpPr>
      <p:grpSpPr>
        <a:xfrm>
          <a:off x="0" y="0"/>
          <a:ext cx="0" cy="0"/>
          <a:chOff x="0" y="0"/>
          <a:chExt cx="0" cy="0"/>
        </a:xfrm>
      </p:grpSpPr>
      <p:sp>
        <p:nvSpPr>
          <p:cNvPr id="156" name="Shape 156"/>
          <p:cNvSpPr>
            <a:spLocks noGrp="1"/>
          </p:cNvSpPr>
          <p:nvPr>
            <p:ph type="title"/>
          </p:nvPr>
        </p:nvSpPr>
        <p:spPr>
          <a:xfrm>
            <a:off x="428762" y="1474875"/>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7" name="Shape 157"/>
          <p:cNvSpPr>
            <a:spLocks noGrp="1"/>
          </p:cNvSpPr>
          <p:nvPr>
            <p:ph type="body" sz="quarter" idx="1"/>
          </p:nvPr>
        </p:nvSpPr>
        <p:spPr>
          <a:xfrm>
            <a:off x="6506197" y="4144975"/>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58" name="Shape 158"/>
          <p:cNvSpPr>
            <a:spLocks noGrp="1"/>
          </p:cNvSpPr>
          <p:nvPr>
            <p:ph type="sldNum" sz="quarter" idx="2"/>
          </p:nvPr>
        </p:nvSpPr>
        <p:spPr>
          <a:xfrm>
            <a:off x="2017529" y="6490734"/>
            <a:ext cx="2133601" cy="276999"/>
          </a:xfrm>
          <a:prstGeom prst="rect">
            <a:avLst/>
          </a:prstGeom>
        </p:spPr>
        <p:txBody>
          <a:bodyPr/>
          <a:lstStyle>
            <a:lvl1pPr algn="r"/>
          </a:lstStyle>
          <a:p>
            <a:fld id="{86CB4B4D-7CA3-9044-876B-883B54F8677D}" type="slidenum">
              <a:rPr/>
              <a:pPr/>
              <a:t>‹#›</a:t>
            </a:fld>
            <a:endParaRPr/>
          </a:p>
        </p:txBody>
      </p:sp>
      <p:sp>
        <p:nvSpPr>
          <p:cNvPr id="159" name="Shape 159"/>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6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61" name="pasted-image.png"/>
          <p:cNvPicPr>
            <a:picLocks noChangeAspect="1"/>
          </p:cNvPicPr>
          <p:nvPr/>
        </p:nvPicPr>
        <p:blipFill>
          <a:blip r:embed="rId3">
            <a:extLst/>
          </a:blip>
          <a:stretch>
            <a:fillRect/>
          </a:stretch>
        </p:blipFill>
        <p:spPr>
          <a:xfrm>
            <a:off x="6193001" y="179646"/>
            <a:ext cx="2955773" cy="476242"/>
          </a:xfrm>
          <a:prstGeom prst="rect">
            <a:avLst/>
          </a:prstGeom>
          <a:ln w="12700">
            <a:miter lim="400000"/>
          </a:ln>
        </p:spPr>
      </p:pic>
      <p:pic>
        <p:nvPicPr>
          <p:cNvPr id="162" name="pasted-image.png"/>
          <p:cNvPicPr>
            <a:picLocks noChangeAspect="1"/>
          </p:cNvPicPr>
          <p:nvPr/>
        </p:nvPicPr>
        <p:blipFill>
          <a:blip r:embed="rId4">
            <a:extLst/>
          </a:blip>
          <a:stretch>
            <a:fillRect/>
          </a:stretch>
        </p:blipFill>
        <p:spPr>
          <a:xfrm>
            <a:off x="3280997" y="3427725"/>
            <a:ext cx="2817389" cy="2392407"/>
          </a:xfrm>
          <a:prstGeom prst="rect">
            <a:avLst/>
          </a:prstGeom>
          <a:ln w="12700">
            <a:miter lim="400000"/>
          </a:ln>
        </p:spPr>
      </p:pic>
    </p:spTree>
    <p:extLst>
      <p:ext uri="{BB962C8B-B14F-4D97-AF65-F5344CB8AC3E}">
        <p14:creationId xmlns:p14="http://schemas.microsoft.com/office/powerpoint/2010/main" val="3073753688"/>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9" name="Shape 169"/>
          <p:cNvSpPr>
            <a:spLocks noGrp="1"/>
          </p:cNvSpPr>
          <p:nvPr>
            <p:ph type="title"/>
          </p:nvPr>
        </p:nvSpPr>
        <p:spPr>
          <a:xfrm>
            <a:off x="1143000" y="1124765"/>
            <a:ext cx="6858001" cy="2385114"/>
          </a:xfrm>
          <a:prstGeom prst="rect">
            <a:avLst/>
          </a:prstGeom>
        </p:spPr>
        <p:txBody>
          <a:bodyPr lIns="45719" tIns="45719" rIns="45719" bIns="45719" anchor="b"/>
          <a:lstStyle>
            <a:lvl1pPr>
              <a:lnSpc>
                <a:spcPct val="90000"/>
              </a:lnSpc>
              <a:tabLst/>
              <a:defRPr sz="6000">
                <a:latin typeface="Calibri Light"/>
                <a:ea typeface="Calibri Light"/>
                <a:cs typeface="Calibri Light"/>
                <a:sym typeface="Calibri Light"/>
              </a:defRPr>
            </a:lvl1pPr>
          </a:lstStyle>
          <a:p>
            <a:r>
              <a:t>Title Text</a:t>
            </a:r>
          </a:p>
        </p:txBody>
      </p:sp>
      <p:sp>
        <p:nvSpPr>
          <p:cNvPr id="170" name="Shape 170"/>
          <p:cNvSpPr>
            <a:spLocks noGrp="1"/>
          </p:cNvSpPr>
          <p:nvPr>
            <p:ph type="body" sz="quarter" idx="1"/>
          </p:nvPr>
        </p:nvSpPr>
        <p:spPr>
          <a:xfrm>
            <a:off x="1143000" y="3601857"/>
            <a:ext cx="6858001" cy="1654038"/>
          </a:xfrm>
          <a:prstGeom prst="rect">
            <a:avLst/>
          </a:prstGeom>
        </p:spPr>
        <p:txBody>
          <a:bodyPr lIns="45719" tIns="45719" rIns="45719" bIns="45719"/>
          <a:lstStyle>
            <a:lvl1pPr marL="0" indent="0" algn="ctr">
              <a:lnSpc>
                <a:spcPct val="90000"/>
              </a:lnSpc>
              <a:spcBef>
                <a:spcPts val="1000"/>
              </a:spcBef>
              <a:buClrTx/>
              <a:buSzTx/>
              <a:buFontTx/>
              <a:buNone/>
              <a:defRPr sz="2400">
                <a:latin typeface="Calibri"/>
                <a:ea typeface="Calibri"/>
                <a:cs typeface="Calibri"/>
                <a:sym typeface="Calibri"/>
              </a:defRPr>
            </a:lvl1pPr>
            <a:lvl2pPr marL="0" indent="457200" algn="ctr">
              <a:lnSpc>
                <a:spcPct val="90000"/>
              </a:lnSpc>
              <a:spcBef>
                <a:spcPts val="1000"/>
              </a:spcBef>
              <a:buClrTx/>
              <a:buSzTx/>
              <a:buFontTx/>
              <a:buNone/>
              <a:defRPr sz="2400">
                <a:latin typeface="Calibri"/>
                <a:ea typeface="Calibri"/>
                <a:cs typeface="Calibri"/>
                <a:sym typeface="Calibri"/>
              </a:defRPr>
            </a:lvl2pPr>
            <a:lvl3pPr marL="0" indent="914400" algn="ctr">
              <a:lnSpc>
                <a:spcPct val="90000"/>
              </a:lnSpc>
              <a:spcBef>
                <a:spcPts val="1000"/>
              </a:spcBef>
              <a:buClrTx/>
              <a:buSzTx/>
              <a:buFontTx/>
              <a:buNone/>
              <a:defRPr sz="2400">
                <a:latin typeface="Calibri"/>
                <a:ea typeface="Calibri"/>
                <a:cs typeface="Calibri"/>
                <a:sym typeface="Calibri"/>
              </a:defRPr>
            </a:lvl3pPr>
            <a:lvl4pPr marL="0" indent="1371600" algn="ctr">
              <a:lnSpc>
                <a:spcPct val="90000"/>
              </a:lnSpc>
              <a:spcBef>
                <a:spcPts val="1000"/>
              </a:spcBef>
              <a:buClrTx/>
              <a:buSzTx/>
              <a:buFontTx/>
              <a:buNone/>
              <a:defRPr sz="2400">
                <a:latin typeface="Calibri"/>
                <a:ea typeface="Calibri"/>
                <a:cs typeface="Calibri"/>
                <a:sym typeface="Calibri"/>
              </a:defRPr>
            </a:lvl4pPr>
            <a:lvl5pPr marL="0" indent="1828800" algn="ctr">
              <a:lnSpc>
                <a:spcPct val="90000"/>
              </a:lnSpc>
              <a:spcBef>
                <a:spcPts val="1000"/>
              </a:spcBef>
              <a:buClrTx/>
              <a:buSzTx/>
              <a:buFontTx/>
              <a:buNone/>
              <a:defRPr sz="24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71" name="Shape 171"/>
          <p:cNvSpPr>
            <a:spLocks noGrp="1"/>
          </p:cNvSpPr>
          <p:nvPr>
            <p:ph type="sldNum" sz="quarter" idx="2"/>
          </p:nvPr>
        </p:nvSpPr>
        <p:spPr>
          <a:xfrm>
            <a:off x="8240285" y="6397189"/>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1802151317"/>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178" name="Shape 178"/>
          <p:cNvSpPr>
            <a:spLocks noGrp="1"/>
          </p:cNvSpPr>
          <p:nvPr>
            <p:ph type="title"/>
          </p:nvPr>
        </p:nvSpPr>
        <p:spPr>
          <a:xfrm>
            <a:off x="628650" y="368318"/>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179" name="Shape 179"/>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80" name="Shape 180"/>
          <p:cNvSpPr/>
          <p:nvPr/>
        </p:nvSpPr>
        <p:spPr>
          <a:xfrm>
            <a:off x="176395" y="6220294"/>
            <a:ext cx="5540938" cy="36933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defTabSz="914400">
              <a:defRPr>
                <a:latin typeface="Calibri"/>
                <a:ea typeface="Calibri"/>
                <a:cs typeface="Calibri"/>
                <a:sym typeface="Calibri"/>
              </a:defRPr>
            </a:lvl1pPr>
          </a:lstStyle>
          <a:p>
            <a:pPr fontAlgn="auto" hangingPunct="0">
              <a:spcBef>
                <a:spcPts val="0"/>
              </a:spcBef>
              <a:spcAft>
                <a:spcPts val="0"/>
              </a:spcAft>
            </a:pPr>
            <a:r>
              <a:rPr kern="0">
                <a:solidFill>
                  <a:srgbClr val="000000"/>
                </a:solidFill>
              </a:rPr>
              <a:t>PRIVILEGED AND CONFIDENTIAL - NOT FOR DISTRIBUTION</a:t>
            </a:r>
          </a:p>
        </p:txBody>
      </p:sp>
      <p:pic>
        <p:nvPicPr>
          <p:cNvPr id="181" name="pasted-image.png"/>
          <p:cNvPicPr>
            <a:picLocks noChangeAspect="1"/>
          </p:cNvPicPr>
          <p:nvPr/>
        </p:nvPicPr>
        <p:blipFill>
          <a:blip r:embed="rId2">
            <a:extLst/>
          </a:blip>
          <a:stretch>
            <a:fillRect/>
          </a:stretch>
        </p:blipFill>
        <p:spPr>
          <a:xfrm>
            <a:off x="176403" y="-885"/>
            <a:ext cx="1135089" cy="1491882"/>
          </a:xfrm>
          <a:prstGeom prst="rect">
            <a:avLst/>
          </a:prstGeom>
          <a:ln w="12700">
            <a:miter lim="400000"/>
          </a:ln>
        </p:spPr>
      </p:pic>
      <p:pic>
        <p:nvPicPr>
          <p:cNvPr id="182" name="pasted-image.png"/>
          <p:cNvPicPr>
            <a:picLocks noChangeAspect="1"/>
          </p:cNvPicPr>
          <p:nvPr/>
        </p:nvPicPr>
        <p:blipFill>
          <a:blip r:embed="rId3">
            <a:extLst/>
          </a:blip>
          <a:stretch>
            <a:fillRect/>
          </a:stretch>
        </p:blipFill>
        <p:spPr>
          <a:xfrm>
            <a:off x="6192995" y="183045"/>
            <a:ext cx="2955774" cy="475747"/>
          </a:xfrm>
          <a:prstGeom prst="rect">
            <a:avLst/>
          </a:prstGeom>
          <a:ln w="12700">
            <a:miter lim="400000"/>
          </a:ln>
        </p:spPr>
      </p:pic>
      <p:sp>
        <p:nvSpPr>
          <p:cNvPr id="183" name="Shape 183"/>
          <p:cNvSpPr/>
          <p:nvPr/>
        </p:nvSpPr>
        <p:spPr>
          <a:xfrm>
            <a:off x="1549941" y="730296"/>
            <a:ext cx="7495993" cy="29522"/>
          </a:xfrm>
          <a:prstGeom prst="rect">
            <a:avLst/>
          </a:prstGeom>
          <a:solidFill>
            <a:srgbClr val="2D5EFF"/>
          </a:solidFill>
          <a:ln w="12700">
            <a:miter lim="400000"/>
          </a:ln>
        </p:spPr>
        <p:txBody>
          <a:bodyPr lIns="45719" rIns="45719" anchor="ctr"/>
          <a:lstStyle/>
          <a:p>
            <a:pPr fontAlgn="auto" hangingPunct="0">
              <a:spcBef>
                <a:spcPts val="0"/>
              </a:spcBef>
              <a:spcAft>
                <a:spcPts val="0"/>
              </a:spcAft>
              <a:defRPr>
                <a:latin typeface="Calibri"/>
                <a:ea typeface="Calibri"/>
                <a:cs typeface="Calibri"/>
                <a:sym typeface="Calibri"/>
              </a:defRPr>
            </a:pPr>
            <a:endParaRPr kern="0">
              <a:solidFill>
                <a:srgbClr val="000000"/>
              </a:solidFill>
              <a:latin typeface="Calibri"/>
              <a:ea typeface="Calibri"/>
              <a:cs typeface="Calibri"/>
              <a:sym typeface="Calibri"/>
            </a:endParaRPr>
          </a:p>
        </p:txBody>
      </p:sp>
      <p:sp>
        <p:nvSpPr>
          <p:cNvPr id="184" name="Shape 184"/>
          <p:cNvSpPr>
            <a:spLocks noGrp="1"/>
          </p:cNvSpPr>
          <p:nvPr>
            <p:ph type="sldNum" sz="quarter" idx="2"/>
          </p:nvPr>
        </p:nvSpPr>
        <p:spPr>
          <a:xfrm>
            <a:off x="8240285" y="6397189"/>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342143338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ography">
    <p:bg>
      <p:bgPr>
        <a:solidFill>
          <a:schemeClr val="bg1"/>
        </a:solidFill>
        <a:effectLst/>
      </p:bgPr>
    </p:bg>
    <p:spTree>
      <p:nvGrpSpPr>
        <p:cNvPr id="1" name=""/>
        <p:cNvGrpSpPr/>
        <p:nvPr/>
      </p:nvGrpSpPr>
      <p:grpSpPr>
        <a:xfrm>
          <a:off x="0" y="0"/>
          <a:ext cx="0" cy="0"/>
          <a:chOff x="0" y="0"/>
          <a:chExt cx="0" cy="0"/>
        </a:xfrm>
      </p:grpSpPr>
      <p:sp>
        <p:nvSpPr>
          <p:cNvPr id="9" name="Date Placeholder 8"/>
          <p:cNvSpPr>
            <a:spLocks noGrp="1"/>
          </p:cNvSpPr>
          <p:nvPr>
            <p:ph type="dt" sz="half" idx="10"/>
          </p:nvPr>
        </p:nvSpPr>
        <p:spPr/>
        <p:txBody>
          <a:bodyPr/>
          <a:lstStyle/>
          <a:p>
            <a:fld id="{4470805A-ADA5-4E18-8EBE-87018C244D1B}" type="datetime4">
              <a:rPr lang="en-US" altLang="en-US" smtClean="0"/>
              <a:t>January 25, 2018</a:t>
            </a:fld>
            <a:endParaRPr lang="en-US" altLang="en-US" dirty="0"/>
          </a:p>
        </p:txBody>
      </p:sp>
      <p:sp>
        <p:nvSpPr>
          <p:cNvPr id="10" name="Footer Placeholder 9"/>
          <p:cNvSpPr>
            <a:spLocks noGrp="1"/>
          </p:cNvSpPr>
          <p:nvPr>
            <p:ph type="ftr" sz="quarter" idx="11"/>
          </p:nvPr>
        </p:nvSpPr>
        <p:spPr/>
        <p:txBody>
          <a:bodyPr/>
          <a:lstStyle/>
          <a:p>
            <a:r>
              <a:rPr lang="en-US" altLang="en-US" smtClean="0"/>
              <a:t>Title of Presentation | FileSite Number</a:t>
            </a:r>
            <a:endParaRPr lang="en-US" altLang="en-US" dirty="0"/>
          </a:p>
        </p:txBody>
      </p:sp>
      <p:sp>
        <p:nvSpPr>
          <p:cNvPr id="11" name="Slide Number Placeholder 10"/>
          <p:cNvSpPr>
            <a:spLocks noGrp="1"/>
          </p:cNvSpPr>
          <p:nvPr>
            <p:ph type="sldNum" sz="quarter" idx="12"/>
          </p:nvPr>
        </p:nvSpPr>
        <p:spPr/>
        <p:txBody>
          <a:bodyPr/>
          <a:lstStyle/>
          <a:p>
            <a:fld id="{4BBD1F35-E3A7-4182-AFB9-6344DC7C3F87}" type="slidenum">
              <a:rPr lang="en-US" altLang="en-US" smtClean="0"/>
              <a:pPr/>
              <a:t>‹#›</a:t>
            </a:fld>
            <a:endParaRPr lang="en-US" altLang="en-US" dirty="0"/>
          </a:p>
        </p:txBody>
      </p:sp>
      <p:sp>
        <p:nvSpPr>
          <p:cNvPr id="12" name="Rectangle 2"/>
          <p:cNvSpPr>
            <a:spLocks noGrp="1" noChangeArrowheads="1"/>
          </p:cNvSpPr>
          <p:nvPr>
            <p:ph type="title"/>
          </p:nvPr>
        </p:nvSpPr>
        <p:spPr bwMode="auto">
          <a:xfrm>
            <a:off x="914400" y="20"/>
            <a:ext cx="8001000" cy="132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smtClean="0"/>
              <a:t>Click to edit Master title style</a:t>
            </a:r>
            <a:endParaRPr lang="en-US" altLang="en-US" dirty="0" smtClean="0"/>
          </a:p>
        </p:txBody>
      </p:sp>
      <p:sp>
        <p:nvSpPr>
          <p:cNvPr id="13" name="Text Placeholder 11"/>
          <p:cNvSpPr>
            <a:spLocks noGrp="1"/>
          </p:cNvSpPr>
          <p:nvPr>
            <p:ph type="body" sz="quarter" idx="13"/>
          </p:nvPr>
        </p:nvSpPr>
        <p:spPr>
          <a:xfrm>
            <a:off x="2971802" y="1600200"/>
            <a:ext cx="5943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Picture Placeholder 2"/>
          <p:cNvSpPr>
            <a:spLocks noGrp="1"/>
          </p:cNvSpPr>
          <p:nvPr>
            <p:ph type="pic" sz="quarter" idx="14"/>
          </p:nvPr>
        </p:nvSpPr>
        <p:spPr>
          <a:xfrm>
            <a:off x="914400" y="1600200"/>
            <a:ext cx="1399032" cy="1856232"/>
          </a:xfrm>
        </p:spPr>
        <p:txBody>
          <a:bodyPr/>
          <a:lstStyle/>
          <a:p>
            <a:r>
              <a:rPr lang="en-US" smtClean="0"/>
              <a:t>Click icon to add picture</a:t>
            </a:r>
            <a:endParaRPr lang="en-US" dirty="0"/>
          </a:p>
        </p:txBody>
      </p:sp>
      <p:sp>
        <p:nvSpPr>
          <p:cNvPr id="14" name="Text Placeholder 13"/>
          <p:cNvSpPr>
            <a:spLocks noGrp="1"/>
          </p:cNvSpPr>
          <p:nvPr>
            <p:ph type="body" sz="quarter" idx="15" hasCustomPrompt="1"/>
          </p:nvPr>
        </p:nvSpPr>
        <p:spPr>
          <a:xfrm>
            <a:off x="914401" y="3581400"/>
            <a:ext cx="2057400" cy="1295400"/>
          </a:xfrm>
        </p:spPr>
        <p:txBody>
          <a:bodyPr lIns="0" tIns="0" rIns="0" bIns="0"/>
          <a:lstStyle>
            <a:lvl1pPr marL="0" indent="0">
              <a:spcBef>
                <a:spcPts val="0"/>
              </a:spcBef>
              <a:buNone/>
              <a:defRPr sz="1000" baseline="0">
                <a:solidFill>
                  <a:schemeClr val="tx2"/>
                </a:solidFill>
              </a:defRPr>
            </a:lvl1pPr>
            <a:lvl2pPr marL="344488" indent="0">
              <a:buNone/>
              <a:defRPr/>
            </a:lvl2pPr>
            <a:lvl3pPr marL="687387" indent="0">
              <a:buNone/>
              <a:defRPr/>
            </a:lvl3pPr>
            <a:lvl4pPr marL="1031875" indent="0">
              <a:buNone/>
              <a:defRPr/>
            </a:lvl4pPr>
            <a:lvl5pPr marL="1374775" indent="0">
              <a:buNone/>
              <a:defRPr/>
            </a:lvl5pPr>
          </a:lstStyle>
          <a:p>
            <a:pPr lvl="0"/>
            <a:r>
              <a:rPr lang="en-US" dirty="0" smtClean="0"/>
              <a:t>Lawyer Name and contact information</a:t>
            </a:r>
          </a:p>
        </p:txBody>
      </p:sp>
    </p:spTree>
    <p:extLst>
      <p:ext uri="{BB962C8B-B14F-4D97-AF65-F5344CB8AC3E}">
        <p14:creationId xmlns:p14="http://schemas.microsoft.com/office/powerpoint/2010/main" val="2250421112"/>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tx">
  <p:cSld name="1_Image w/Title">
    <p:spTree>
      <p:nvGrpSpPr>
        <p:cNvPr id="1" name=""/>
        <p:cNvGrpSpPr/>
        <p:nvPr/>
      </p:nvGrpSpPr>
      <p:grpSpPr>
        <a:xfrm>
          <a:off x="0" y="0"/>
          <a:ext cx="0" cy="0"/>
          <a:chOff x="0" y="0"/>
          <a:chExt cx="0" cy="0"/>
        </a:xfrm>
      </p:grpSpPr>
      <p:sp>
        <p:nvSpPr>
          <p:cNvPr id="191" name="Shape 191"/>
          <p:cNvSpPr>
            <a:spLocks noGrp="1"/>
          </p:cNvSpPr>
          <p:nvPr>
            <p:ph type="title"/>
          </p:nvPr>
        </p:nvSpPr>
        <p:spPr>
          <a:xfrm>
            <a:off x="1548922" y="746470"/>
            <a:ext cx="7498045" cy="648785"/>
          </a:xfrm>
          <a:prstGeom prst="rect">
            <a:avLst/>
          </a:prstGeom>
        </p:spPr>
        <p:txBody>
          <a:bodyPr/>
          <a:lstStyle>
            <a:lvl1pPr>
              <a:tabLst>
                <a:tab pos="2146300" algn="l"/>
              </a:tabLst>
            </a:lvl1pPr>
          </a:lstStyle>
          <a:p>
            <a:r>
              <a:t>Title Text</a:t>
            </a:r>
          </a:p>
        </p:txBody>
      </p:sp>
      <p:sp>
        <p:nvSpPr>
          <p:cNvPr id="192" name="Shape 192"/>
          <p:cNvSpPr>
            <a:spLocks noGrp="1"/>
          </p:cNvSpPr>
          <p:nvPr>
            <p:ph type="sldNum" sz="quarter" idx="2"/>
          </p:nvPr>
        </p:nvSpPr>
        <p:spPr>
          <a:xfrm>
            <a:off x="4375105" y="6490734"/>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145382900"/>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99" name="Shape 199"/>
          <p:cNvSpPr>
            <a:spLocks noGrp="1"/>
          </p:cNvSpPr>
          <p:nvPr>
            <p:ph type="title"/>
          </p:nvPr>
        </p:nvSpPr>
        <p:spPr>
          <a:xfrm>
            <a:off x="628650" y="368318"/>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200" name="Shape 200"/>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01" name="Shape 201"/>
          <p:cNvSpPr>
            <a:spLocks noGrp="1"/>
          </p:cNvSpPr>
          <p:nvPr>
            <p:ph type="sldNum" sz="quarter" idx="2"/>
          </p:nvPr>
        </p:nvSpPr>
        <p:spPr>
          <a:xfrm>
            <a:off x="8240285" y="6397189"/>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782520567"/>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tx">
  <p:cSld name="1_Blank">
    <p:spTree>
      <p:nvGrpSpPr>
        <p:cNvPr id="1" name=""/>
        <p:cNvGrpSpPr/>
        <p:nvPr/>
      </p:nvGrpSpPr>
      <p:grpSpPr>
        <a:xfrm>
          <a:off x="0" y="0"/>
          <a:ext cx="0" cy="0"/>
          <a:chOff x="0" y="0"/>
          <a:chExt cx="0" cy="0"/>
        </a:xfrm>
      </p:grpSpPr>
      <p:sp>
        <p:nvSpPr>
          <p:cNvPr id="208" name="Shape 208"/>
          <p:cNvSpPr>
            <a:spLocks noGrp="1"/>
          </p:cNvSpPr>
          <p:nvPr>
            <p:ph type="sldNum" sz="quarter" idx="2"/>
          </p:nvPr>
        </p:nvSpPr>
        <p:spPr>
          <a:xfrm>
            <a:off x="8337065" y="6376888"/>
            <a:ext cx="469037" cy="461665"/>
          </a:xfrm>
          <a:prstGeom prst="rect">
            <a:avLst/>
          </a:prstGeom>
        </p:spPr>
        <p:txBody>
          <a:bodyPr wrap="none" anchor="t"/>
          <a:lstStyle>
            <a:lvl1pPr algn="l" defTabSz="914400">
              <a:defRPr sz="2400">
                <a:latin typeface="Helvetica Neue"/>
                <a:ea typeface="Helvetica Neue"/>
                <a:cs typeface="Helvetica Neue"/>
                <a:sym typeface="Helvetica Neue"/>
              </a:defRPr>
            </a:lvl1pPr>
          </a:lstStyle>
          <a:p>
            <a:fld id="{86CB4B4D-7CA3-9044-876B-883B54F8677D}" type="slidenum">
              <a:rPr/>
              <a:pPr/>
              <a:t>‹#›</a:t>
            </a:fld>
            <a:endParaRPr/>
          </a:p>
        </p:txBody>
      </p:sp>
      <p:pic>
        <p:nvPicPr>
          <p:cNvPr id="209" name="image1.png"/>
          <p:cNvPicPr>
            <a:picLocks noChangeAspect="1"/>
          </p:cNvPicPr>
          <p:nvPr/>
        </p:nvPicPr>
        <p:blipFill>
          <a:blip r:embed="rId2">
            <a:extLst/>
          </a:blip>
          <a:stretch>
            <a:fillRect/>
          </a:stretch>
        </p:blipFill>
        <p:spPr>
          <a:xfrm>
            <a:off x="7753234" y="6008189"/>
            <a:ext cx="1257301" cy="355231"/>
          </a:xfrm>
          <a:prstGeom prst="rect">
            <a:avLst/>
          </a:prstGeom>
          <a:ln w="12700">
            <a:miter lim="400000"/>
          </a:ln>
        </p:spPr>
      </p:pic>
      <p:sp>
        <p:nvSpPr>
          <p:cNvPr id="210" name="Shape 210"/>
          <p:cNvSpPr/>
          <p:nvPr/>
        </p:nvSpPr>
        <p:spPr>
          <a:xfrm>
            <a:off x="7996037" y="5658121"/>
            <a:ext cx="1169547" cy="369328"/>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defTabSz="914400">
              <a:defRPr>
                <a:latin typeface="Helvetica Neue"/>
                <a:ea typeface="Helvetica Neue"/>
                <a:cs typeface="Helvetica Neue"/>
                <a:sym typeface="Helvetica Neue"/>
              </a:defRPr>
            </a:lvl1pPr>
          </a:lstStyle>
          <a:p>
            <a:pPr fontAlgn="auto" hangingPunct="0">
              <a:spcBef>
                <a:spcPts val="0"/>
              </a:spcBef>
              <a:spcAft>
                <a:spcPts val="0"/>
              </a:spcAft>
            </a:pPr>
            <a:r>
              <a:rPr kern="0">
                <a:solidFill>
                  <a:srgbClr val="000000"/>
                </a:solidFill>
              </a:rPr>
              <a:t>Data from:</a:t>
            </a:r>
          </a:p>
        </p:txBody>
      </p:sp>
    </p:spTree>
    <p:extLst>
      <p:ext uri="{BB962C8B-B14F-4D97-AF65-F5344CB8AC3E}">
        <p14:creationId xmlns:p14="http://schemas.microsoft.com/office/powerpoint/2010/main" val="2924785235"/>
      </p:ext>
    </p:extLst>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cSld name="Title Slide copy">
    <p:spTree>
      <p:nvGrpSpPr>
        <p:cNvPr id="1" name=""/>
        <p:cNvGrpSpPr/>
        <p:nvPr/>
      </p:nvGrpSpPr>
      <p:grpSpPr>
        <a:xfrm>
          <a:off x="0" y="0"/>
          <a:ext cx="0" cy="0"/>
          <a:chOff x="0" y="0"/>
          <a:chExt cx="0" cy="0"/>
        </a:xfrm>
      </p:grpSpPr>
      <p:sp>
        <p:nvSpPr>
          <p:cNvPr id="14" name="Shape 14"/>
          <p:cNvSpPr>
            <a:spLocks noGrp="1"/>
          </p:cNvSpPr>
          <p:nvPr>
            <p:ph type="title"/>
          </p:nvPr>
        </p:nvSpPr>
        <p:spPr>
          <a:xfrm>
            <a:off x="428762" y="1474869"/>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 name="Shape 15"/>
          <p:cNvSpPr>
            <a:spLocks noGrp="1"/>
          </p:cNvSpPr>
          <p:nvPr>
            <p:ph type="body" sz="quarter" idx="1"/>
          </p:nvPr>
        </p:nvSpPr>
        <p:spPr>
          <a:xfrm>
            <a:off x="6506197" y="4144969"/>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6" name="Shape 16"/>
          <p:cNvSpPr>
            <a:spLocks noGrp="1"/>
          </p:cNvSpPr>
          <p:nvPr>
            <p:ph type="sldNum" sz="quarter" idx="2"/>
          </p:nvPr>
        </p:nvSpPr>
        <p:spPr>
          <a:xfrm>
            <a:off x="2017529" y="6490728"/>
            <a:ext cx="2133601" cy="276999"/>
          </a:xfrm>
          <a:prstGeom prst="rect">
            <a:avLst/>
          </a:prstGeom>
        </p:spPr>
        <p:txBody>
          <a:bodyPr/>
          <a:lstStyle>
            <a:lvl1pPr algn="r"/>
          </a:lstStyle>
          <a:p>
            <a:fld id="{86CB4B4D-7CA3-9044-876B-883B54F8677D}" type="slidenum">
              <a:rPr/>
              <a:pPr/>
              <a:t>‹#›</a:t>
            </a:fld>
            <a:endParaRPr/>
          </a:p>
        </p:txBody>
      </p:sp>
      <p:pic>
        <p:nvPicPr>
          <p:cNvPr id="17" name="pasted-image.png"/>
          <p:cNvPicPr>
            <a:picLocks noChangeAspect="1"/>
          </p:cNvPicPr>
          <p:nvPr/>
        </p:nvPicPr>
        <p:blipFill>
          <a:blip r:embed="rId2">
            <a:extLst/>
          </a:blip>
          <a:stretch>
            <a:fillRect/>
          </a:stretch>
        </p:blipFill>
        <p:spPr>
          <a:xfrm>
            <a:off x="2511660" y="2435314"/>
            <a:ext cx="4120681" cy="3499107"/>
          </a:xfrm>
          <a:prstGeom prst="rect">
            <a:avLst/>
          </a:prstGeom>
          <a:ln w="12700">
            <a:miter lim="400000"/>
          </a:ln>
        </p:spPr>
      </p:pic>
    </p:spTree>
    <p:extLst>
      <p:ext uri="{BB962C8B-B14F-4D97-AF65-F5344CB8AC3E}">
        <p14:creationId xmlns:p14="http://schemas.microsoft.com/office/powerpoint/2010/main" val="1701134988"/>
      </p:ext>
    </p:extLst>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tx">
  <p:cSld name="Chapter Marker copy">
    <p:spTree>
      <p:nvGrpSpPr>
        <p:cNvPr id="1" name=""/>
        <p:cNvGrpSpPr/>
        <p:nvPr/>
      </p:nvGrpSpPr>
      <p:grpSpPr>
        <a:xfrm>
          <a:off x="0" y="0"/>
          <a:ext cx="0" cy="0"/>
          <a:chOff x="0" y="0"/>
          <a:chExt cx="0" cy="0"/>
        </a:xfrm>
      </p:grpSpPr>
      <p:sp>
        <p:nvSpPr>
          <p:cNvPr id="24" name="Shape 24"/>
          <p:cNvSpPr>
            <a:spLocks noGrp="1"/>
          </p:cNvSpPr>
          <p:nvPr>
            <p:ph type="title"/>
          </p:nvPr>
        </p:nvSpPr>
        <p:spPr>
          <a:xfrm>
            <a:off x="428762" y="2770364"/>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25" name="Shape 25"/>
          <p:cNvSpPr>
            <a:spLocks noGrp="1"/>
          </p:cNvSpPr>
          <p:nvPr>
            <p:ph type="sldNum" sz="quarter" idx="2"/>
          </p:nvPr>
        </p:nvSpPr>
        <p:spPr>
          <a:xfrm>
            <a:off x="2017529" y="6490728"/>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2561242059"/>
      </p:ext>
    </p:extLst>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x">
  <p:cSld name="1 Column Slide ">
    <p:spTree>
      <p:nvGrpSpPr>
        <p:cNvPr id="1" name=""/>
        <p:cNvGrpSpPr/>
        <p:nvPr/>
      </p:nvGrpSpPr>
      <p:grpSpPr>
        <a:xfrm>
          <a:off x="0" y="0"/>
          <a:ext cx="0" cy="0"/>
          <a:chOff x="0" y="0"/>
          <a:chExt cx="0" cy="0"/>
        </a:xfrm>
      </p:grpSpPr>
      <p:sp>
        <p:nvSpPr>
          <p:cNvPr id="32" name="Shape 32"/>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 name="Shape 33"/>
          <p:cNvSpPr>
            <a:spLocks noGrp="1"/>
          </p:cNvSpPr>
          <p:nvPr>
            <p:ph type="title"/>
          </p:nvPr>
        </p:nvSpPr>
        <p:spPr>
          <a:prstGeom prst="rect">
            <a:avLst/>
          </a:prstGeom>
        </p:spPr>
        <p:txBody>
          <a:bodyPr/>
          <a:lstStyle>
            <a:lvl1pPr>
              <a:tabLst>
                <a:tab pos="2146300" algn="l"/>
              </a:tabLst>
            </a:lvl1pPr>
          </a:lstStyle>
          <a:p>
            <a:r>
              <a:t>Title Text</a:t>
            </a:r>
          </a:p>
        </p:txBody>
      </p:sp>
      <p:sp>
        <p:nvSpPr>
          <p:cNvPr id="34" name="Shape 34"/>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327227749"/>
      </p:ext>
    </p:extLst>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tx">
  <p:cSld name="1 Column">
    <p:spTree>
      <p:nvGrpSpPr>
        <p:cNvPr id="1" name=""/>
        <p:cNvGrpSpPr/>
        <p:nvPr/>
      </p:nvGrpSpPr>
      <p:grpSpPr>
        <a:xfrm>
          <a:off x="0" y="0"/>
          <a:ext cx="0" cy="0"/>
          <a:chOff x="0" y="0"/>
          <a:chExt cx="0" cy="0"/>
        </a:xfrm>
      </p:grpSpPr>
      <p:sp>
        <p:nvSpPr>
          <p:cNvPr id="41" name="Shape 41"/>
          <p:cNvSpPr>
            <a:spLocks noGrp="1"/>
          </p:cNvSpPr>
          <p:nvPr>
            <p:ph type="body" sz="half" idx="1"/>
          </p:nvPr>
        </p:nvSpPr>
        <p:spPr>
          <a:xfrm>
            <a:off x="361540"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2" name="Shape 42"/>
          <p:cNvSpPr>
            <a:spLocks noGrp="1"/>
          </p:cNvSpPr>
          <p:nvPr>
            <p:ph type="title"/>
          </p:nvPr>
        </p:nvSpPr>
        <p:spPr>
          <a:xfrm>
            <a:off x="359942" y="828627"/>
            <a:ext cx="8378729" cy="697772"/>
          </a:xfrm>
          <a:prstGeom prst="rect">
            <a:avLst/>
          </a:prstGeom>
          <a:solidFill>
            <a:srgbClr val="FFFFFF"/>
          </a:solidFill>
        </p:spPr>
        <p:txBody>
          <a:bodyPr/>
          <a:lstStyle>
            <a:lvl1pPr>
              <a:tabLst>
                <a:tab pos="2146300" algn="l"/>
              </a:tabLst>
            </a:lvl1pPr>
          </a:lstStyle>
          <a:p>
            <a:r>
              <a:t>Title Text</a:t>
            </a:r>
          </a:p>
        </p:txBody>
      </p:sp>
      <p:sp>
        <p:nvSpPr>
          <p:cNvPr id="43" name="Shape 43"/>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450810005"/>
      </p:ext>
    </p:extLst>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50" name="Shape 50"/>
          <p:cNvSpPr>
            <a:spLocks noGrp="1"/>
          </p:cNvSpPr>
          <p:nvPr>
            <p:ph type="sldNum" sz="quarter" idx="2"/>
          </p:nvPr>
        </p:nvSpPr>
        <p:spPr>
          <a:xfrm>
            <a:off x="4375105" y="6490728"/>
            <a:ext cx="349079" cy="276999"/>
          </a:xfrm>
          <a:prstGeom prst="rect">
            <a:avLst/>
          </a:prstGeom>
        </p:spPr>
        <p:txBody>
          <a:bodyPr/>
          <a:lstStyle>
            <a:lvl1pPr>
              <a:defRPr>
                <a:latin typeface="Gill Sans MT"/>
                <a:ea typeface="Gill Sans MT"/>
                <a:cs typeface="Gill Sans MT"/>
                <a:sym typeface="Gill Sans MT"/>
              </a:defRPr>
            </a:lvl1pPr>
          </a:lstStyle>
          <a:p>
            <a:fld id="{86CB4B4D-7CA3-9044-876B-883B54F8677D}" type="slidenum">
              <a:rPr/>
              <a:pPr/>
              <a:t>‹#›</a:t>
            </a:fld>
            <a:endParaRPr/>
          </a:p>
        </p:txBody>
      </p:sp>
    </p:spTree>
    <p:extLst>
      <p:ext uri="{BB962C8B-B14F-4D97-AF65-F5344CB8AC3E}">
        <p14:creationId xmlns:p14="http://schemas.microsoft.com/office/powerpoint/2010/main" val="1134253866"/>
      </p:ext>
    </p:extLst>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tx">
  <p:cSld name="1 Column Slide">
    <p:spTree>
      <p:nvGrpSpPr>
        <p:cNvPr id="1" name=""/>
        <p:cNvGrpSpPr/>
        <p:nvPr/>
      </p:nvGrpSpPr>
      <p:grpSpPr>
        <a:xfrm>
          <a:off x="0" y="0"/>
          <a:ext cx="0" cy="0"/>
          <a:chOff x="0" y="0"/>
          <a:chExt cx="0" cy="0"/>
        </a:xfrm>
      </p:grpSpPr>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title"/>
          </p:nvPr>
        </p:nvSpPr>
        <p:spPr>
          <a:prstGeom prst="rect">
            <a:avLst/>
          </a:prstGeom>
        </p:spPr>
        <p:txBody>
          <a:bodyPr/>
          <a:lstStyle>
            <a:lvl1pPr>
              <a:tabLst>
                <a:tab pos="2146300" algn="l"/>
              </a:tabLst>
            </a:lvl1pPr>
          </a:lstStyle>
          <a:p>
            <a:r>
              <a:t>Title Text</a:t>
            </a:r>
          </a:p>
        </p:txBody>
      </p:sp>
      <p:sp>
        <p:nvSpPr>
          <p:cNvPr id="59" name="Shape 59"/>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048118505"/>
      </p:ext>
    </p:extLst>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tx">
  <p:cSld name="Image w/Title copy">
    <p:spTree>
      <p:nvGrpSpPr>
        <p:cNvPr id="1" name=""/>
        <p:cNvGrpSpPr/>
        <p:nvPr/>
      </p:nvGrpSpPr>
      <p:grpSpPr>
        <a:xfrm>
          <a:off x="0" y="0"/>
          <a:ext cx="0" cy="0"/>
          <a:chOff x="0" y="0"/>
          <a:chExt cx="0" cy="0"/>
        </a:xfrm>
      </p:grpSpPr>
      <p:sp>
        <p:nvSpPr>
          <p:cNvPr id="66" name="Shape 66"/>
          <p:cNvSpPr>
            <a:spLocks noGrp="1"/>
          </p:cNvSpPr>
          <p:nvPr>
            <p:ph type="title"/>
          </p:nvPr>
        </p:nvSpPr>
        <p:spPr>
          <a:xfrm>
            <a:off x="1509173" y="746464"/>
            <a:ext cx="7233122" cy="621797"/>
          </a:xfrm>
          <a:prstGeom prst="rect">
            <a:avLst/>
          </a:prstGeom>
        </p:spPr>
        <p:txBody>
          <a:bodyPr/>
          <a:lstStyle>
            <a:lvl1pPr>
              <a:tabLst>
                <a:tab pos="2146300" algn="l"/>
              </a:tabLst>
            </a:lvl1pPr>
          </a:lstStyle>
          <a:p>
            <a:r>
              <a:t>Title Text</a:t>
            </a:r>
          </a:p>
        </p:txBody>
      </p:sp>
      <p:sp>
        <p:nvSpPr>
          <p:cNvPr id="67" name="Shape 67"/>
          <p:cNvSpPr>
            <a:spLocks noGrp="1"/>
          </p:cNvSpPr>
          <p:nvPr>
            <p:ph type="sldNum" sz="quarter" idx="2"/>
          </p:nvPr>
        </p:nvSpPr>
        <p:spPr>
          <a:xfrm>
            <a:off x="4375105" y="6490728"/>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91089712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Chart and Text">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914400" y="20"/>
            <a:ext cx="8001000" cy="132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smtClean="0"/>
              <a:t>Click to edit Master title style</a:t>
            </a:r>
            <a:endParaRPr lang="en-US" altLang="en-US" dirty="0" smtClean="0"/>
          </a:p>
        </p:txBody>
      </p:sp>
      <p:sp>
        <p:nvSpPr>
          <p:cNvPr id="9" name="Rectangle 4"/>
          <p:cNvSpPr>
            <a:spLocks noGrp="1" noChangeArrowheads="1"/>
          </p:cNvSpPr>
          <p:nvPr>
            <p:ph type="dt" sz="half" idx="13"/>
          </p:nvPr>
        </p:nvSpPr>
        <p:spPr bwMode="auto">
          <a:xfrm>
            <a:off x="3969310" y="6248400"/>
            <a:ext cx="1203325"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1" compatLnSpc="1">
            <a:prstTxWarp prst="textNoShape">
              <a:avLst/>
            </a:prstTxWarp>
          </a:bodyPr>
          <a:lstStyle>
            <a:lvl1pPr algn="r">
              <a:defRPr sz="800"/>
            </a:lvl1pPr>
          </a:lstStyle>
          <a:p>
            <a:fld id="{4470805A-ADA5-4E18-8EBE-87018C244D1B}" type="datetime4">
              <a:rPr lang="en-US" altLang="en-US" smtClean="0"/>
              <a:t>January 25, 2018</a:t>
            </a:fld>
            <a:endParaRPr lang="en-US" altLang="en-US" dirty="0"/>
          </a:p>
        </p:txBody>
      </p:sp>
      <p:sp>
        <p:nvSpPr>
          <p:cNvPr id="10" name="Rectangle 5"/>
          <p:cNvSpPr>
            <a:spLocks noGrp="1" noChangeArrowheads="1"/>
          </p:cNvSpPr>
          <p:nvPr>
            <p:ph type="ftr" sz="quarter" idx="3"/>
          </p:nvPr>
        </p:nvSpPr>
        <p:spPr bwMode="auto">
          <a:xfrm>
            <a:off x="914410" y="6245132"/>
            <a:ext cx="2663825"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800"/>
            </a:lvl1pPr>
          </a:lstStyle>
          <a:p>
            <a:r>
              <a:rPr lang="en-US" altLang="en-US" dirty="0"/>
              <a:t>Title of Presentation | </a:t>
            </a:r>
            <a:r>
              <a:rPr lang="en-US" altLang="en-US" dirty="0" err="1"/>
              <a:t>FileSite</a:t>
            </a:r>
            <a:r>
              <a:rPr lang="en-US" altLang="en-US" dirty="0"/>
              <a:t> Number</a:t>
            </a:r>
          </a:p>
        </p:txBody>
      </p:sp>
      <p:sp>
        <p:nvSpPr>
          <p:cNvPr id="11" name="Slide Number Placeholder 5"/>
          <p:cNvSpPr>
            <a:spLocks noGrp="1"/>
          </p:cNvSpPr>
          <p:nvPr>
            <p:ph type="sldNum" sz="quarter" idx="12"/>
          </p:nvPr>
        </p:nvSpPr>
        <p:spPr>
          <a:xfrm>
            <a:off x="1" y="6242238"/>
            <a:ext cx="576263" cy="387162"/>
          </a:xfrm>
        </p:spPr>
        <p:txBody>
          <a:bodyPr/>
          <a:lstStyle>
            <a:lvl1pPr>
              <a:defRPr/>
            </a:lvl1pPr>
          </a:lstStyle>
          <a:p>
            <a:fld id="{820CBFFB-8322-46D5-8C50-9C26211E68DC}" type="slidenum">
              <a:rPr lang="en-US" altLang="en-US"/>
              <a:pPr/>
              <a:t>‹#›</a:t>
            </a:fld>
            <a:endParaRPr lang="en-US" altLang="en-US" dirty="0"/>
          </a:p>
        </p:txBody>
      </p:sp>
      <p:sp>
        <p:nvSpPr>
          <p:cNvPr id="13" name="Content Placeholder 12"/>
          <p:cNvSpPr>
            <a:spLocks noGrp="1"/>
          </p:cNvSpPr>
          <p:nvPr>
            <p:ph sz="quarter" idx="14"/>
          </p:nvPr>
        </p:nvSpPr>
        <p:spPr>
          <a:xfrm>
            <a:off x="914401" y="1600200"/>
            <a:ext cx="38862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Content Placeholder 14"/>
          <p:cNvSpPr>
            <a:spLocks noGrp="1"/>
          </p:cNvSpPr>
          <p:nvPr>
            <p:ph sz="quarter" idx="15"/>
          </p:nvPr>
        </p:nvSpPr>
        <p:spPr>
          <a:xfrm>
            <a:off x="5029201" y="1600200"/>
            <a:ext cx="38862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74678939"/>
      </p:ext>
    </p:extLst>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x">
  <p:cSld name="1 Column Slide copy">
    <p:spTree>
      <p:nvGrpSpPr>
        <p:cNvPr id="1" name=""/>
        <p:cNvGrpSpPr/>
        <p:nvPr/>
      </p:nvGrpSpPr>
      <p:grpSpPr>
        <a:xfrm>
          <a:off x="0" y="0"/>
          <a:ext cx="0" cy="0"/>
          <a:chOff x="0" y="0"/>
          <a:chExt cx="0" cy="0"/>
        </a:xfrm>
      </p:grpSpPr>
      <p:sp>
        <p:nvSpPr>
          <p:cNvPr id="74" name="Shape 74"/>
          <p:cNvSpPr>
            <a:spLocks noGrp="1"/>
          </p:cNvSpPr>
          <p:nvPr>
            <p:ph type="body" sz="half" idx="1"/>
          </p:nvPr>
        </p:nvSpPr>
        <p:spPr>
          <a:xfrm>
            <a:off x="361540"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5" name="Shape 75"/>
          <p:cNvSpPr>
            <a:spLocks noGrp="1"/>
          </p:cNvSpPr>
          <p:nvPr>
            <p:ph type="title"/>
          </p:nvPr>
        </p:nvSpPr>
        <p:spPr>
          <a:xfrm>
            <a:off x="359942" y="709140"/>
            <a:ext cx="8378729" cy="697772"/>
          </a:xfrm>
          <a:prstGeom prst="rect">
            <a:avLst/>
          </a:prstGeom>
          <a:solidFill>
            <a:srgbClr val="FFFFFF"/>
          </a:solidFill>
        </p:spPr>
        <p:txBody>
          <a:bodyPr/>
          <a:lstStyle>
            <a:lvl1pPr>
              <a:tabLst>
                <a:tab pos="2146300" algn="l"/>
              </a:tabLst>
            </a:lvl1pPr>
          </a:lstStyle>
          <a:p>
            <a:r>
              <a:t>Title Text</a:t>
            </a:r>
          </a:p>
        </p:txBody>
      </p:sp>
      <p:sp>
        <p:nvSpPr>
          <p:cNvPr id="76" name="Shape 7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77" name="Shape 77"/>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78"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79" name="pasted-image.png"/>
          <p:cNvPicPr>
            <a:picLocks noChangeAspect="1"/>
          </p:cNvPicPr>
          <p:nvPr/>
        </p:nvPicPr>
        <p:blipFill>
          <a:blip r:embed="rId3">
            <a:extLst/>
          </a:blip>
          <a:stretch>
            <a:fillRect/>
          </a:stretch>
        </p:blipFill>
        <p:spPr>
          <a:xfrm>
            <a:off x="6192998" y="179646"/>
            <a:ext cx="2955773" cy="476242"/>
          </a:xfrm>
          <a:prstGeom prst="rect">
            <a:avLst/>
          </a:prstGeom>
          <a:ln w="12700">
            <a:miter lim="400000"/>
          </a:ln>
        </p:spPr>
      </p:pic>
    </p:spTree>
    <p:extLst>
      <p:ext uri="{BB962C8B-B14F-4D97-AF65-F5344CB8AC3E}">
        <p14:creationId xmlns:p14="http://schemas.microsoft.com/office/powerpoint/2010/main" val="2560905756"/>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x">
  <p:cSld name="1_1 Column Slide copy">
    <p:spTree>
      <p:nvGrpSpPr>
        <p:cNvPr id="1" name=""/>
        <p:cNvGrpSpPr/>
        <p:nvPr/>
      </p:nvGrpSpPr>
      <p:grpSpPr>
        <a:xfrm>
          <a:off x="0" y="0"/>
          <a:ext cx="0" cy="0"/>
          <a:chOff x="0" y="0"/>
          <a:chExt cx="0" cy="0"/>
        </a:xfrm>
      </p:grpSpPr>
      <p:sp>
        <p:nvSpPr>
          <p:cNvPr id="86" name="Shape 86"/>
          <p:cNvSpPr>
            <a:spLocks noGrp="1"/>
          </p:cNvSpPr>
          <p:nvPr>
            <p:ph type="body" sz="half" idx="1"/>
          </p:nvPr>
        </p:nvSpPr>
        <p:spPr>
          <a:xfrm>
            <a:off x="361540" y="1597998"/>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7" name="Shape 87"/>
          <p:cNvSpPr>
            <a:spLocks noGrp="1"/>
          </p:cNvSpPr>
          <p:nvPr>
            <p:ph type="title"/>
          </p:nvPr>
        </p:nvSpPr>
        <p:spPr>
          <a:xfrm>
            <a:off x="359942" y="709140"/>
            <a:ext cx="8378729" cy="697772"/>
          </a:xfrm>
          <a:prstGeom prst="rect">
            <a:avLst/>
          </a:prstGeom>
        </p:spPr>
        <p:txBody>
          <a:bodyPr/>
          <a:lstStyle>
            <a:lvl1pPr>
              <a:tabLst>
                <a:tab pos="2146300" algn="l"/>
              </a:tabLst>
            </a:lvl1pPr>
          </a:lstStyle>
          <a:p>
            <a:r>
              <a:t>Title Text</a:t>
            </a:r>
          </a:p>
        </p:txBody>
      </p:sp>
      <p:sp>
        <p:nvSpPr>
          <p:cNvPr id="88" name="Shape 88"/>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89" name="Shape 89"/>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9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91" name="pasted-image.png"/>
          <p:cNvPicPr>
            <a:picLocks noChangeAspect="1"/>
          </p:cNvPicPr>
          <p:nvPr/>
        </p:nvPicPr>
        <p:blipFill>
          <a:blip r:embed="rId3">
            <a:extLst/>
          </a:blip>
          <a:stretch>
            <a:fillRect/>
          </a:stretch>
        </p:blipFill>
        <p:spPr>
          <a:xfrm>
            <a:off x="6192998" y="179646"/>
            <a:ext cx="2955773" cy="476242"/>
          </a:xfrm>
          <a:prstGeom prst="rect">
            <a:avLst/>
          </a:prstGeom>
          <a:ln w="12700">
            <a:miter lim="400000"/>
          </a:ln>
        </p:spPr>
      </p:pic>
    </p:spTree>
    <p:extLst>
      <p:ext uri="{BB962C8B-B14F-4D97-AF65-F5344CB8AC3E}">
        <p14:creationId xmlns:p14="http://schemas.microsoft.com/office/powerpoint/2010/main" val="19566744"/>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x">
  <p:cSld name="1_1 Column Slide">
    <p:spTree>
      <p:nvGrpSpPr>
        <p:cNvPr id="1" name=""/>
        <p:cNvGrpSpPr/>
        <p:nvPr/>
      </p:nvGrpSpPr>
      <p:grpSpPr>
        <a:xfrm>
          <a:off x="0" y="0"/>
          <a:ext cx="0" cy="0"/>
          <a:chOff x="0" y="0"/>
          <a:chExt cx="0" cy="0"/>
        </a:xfrm>
      </p:grpSpPr>
      <p:sp>
        <p:nvSpPr>
          <p:cNvPr id="98" name="Shape 98"/>
          <p:cNvSpPr>
            <a:spLocks noGrp="1"/>
          </p:cNvSpPr>
          <p:nvPr>
            <p:ph type="body" idx="1"/>
          </p:nvPr>
        </p:nvSpPr>
        <p:spPr>
          <a:xfrm>
            <a:off x="361534" y="1570103"/>
            <a:ext cx="8375542" cy="5287898"/>
          </a:xfrm>
          <a:prstGeom prst="rect">
            <a:avLst/>
          </a:prstGeom>
        </p:spPr>
        <p:txBody>
          <a:bodyPr/>
          <a:lstStyle>
            <a:lvl2pPr marL="935831" indent="-397669">
              <a:defRPr sz="3000"/>
            </a:lvl2pPr>
            <a:lvl3pPr marL="935831" indent="-397669">
              <a:defRPr sz="3000"/>
            </a:lvl3pPr>
            <a:lvl4pPr marL="935831" indent="-397668">
              <a:defRPr sz="3000"/>
            </a:lvl4pPr>
            <a:lvl5pPr marL="935831" indent="-397668">
              <a:defRPr sz="3000"/>
            </a:lvl5pPr>
          </a:lstStyle>
          <a:p>
            <a:r>
              <a:t>Body Level One</a:t>
            </a:r>
          </a:p>
          <a:p>
            <a:pPr lvl="1"/>
            <a:r>
              <a:t>Body Level Two</a:t>
            </a:r>
          </a:p>
          <a:p>
            <a:pPr lvl="2"/>
            <a:r>
              <a:t>Body Level Three</a:t>
            </a:r>
          </a:p>
          <a:p>
            <a:pPr lvl="3"/>
            <a:r>
              <a:t>Body Level Four</a:t>
            </a:r>
          </a:p>
          <a:p>
            <a:pPr lvl="4"/>
            <a:r>
              <a:t>Body Level Five</a:t>
            </a:r>
          </a:p>
        </p:txBody>
      </p:sp>
      <p:sp>
        <p:nvSpPr>
          <p:cNvPr id="99" name="Shape 99"/>
          <p:cNvSpPr>
            <a:spLocks noGrp="1"/>
          </p:cNvSpPr>
          <p:nvPr>
            <p:ph type="title"/>
          </p:nvPr>
        </p:nvSpPr>
        <p:spPr>
          <a:xfrm>
            <a:off x="359942" y="595749"/>
            <a:ext cx="8378729" cy="974356"/>
          </a:xfrm>
          <a:prstGeom prst="rect">
            <a:avLst/>
          </a:prstGeom>
        </p:spPr>
        <p:txBody>
          <a:bodyPr/>
          <a:lstStyle>
            <a:lvl1pPr>
              <a:tabLst>
                <a:tab pos="2146300" algn="l"/>
              </a:tabLst>
            </a:lvl1pPr>
          </a:lstStyle>
          <a:p>
            <a:r>
              <a:t>Title Text</a:t>
            </a:r>
          </a:p>
        </p:txBody>
      </p:sp>
      <p:sp>
        <p:nvSpPr>
          <p:cNvPr id="100" name="Shape 100"/>
          <p:cNvSpPr>
            <a:spLocks noGrp="1"/>
          </p:cNvSpPr>
          <p:nvPr>
            <p:ph type="sldNum" sz="quarter" idx="2"/>
          </p:nvPr>
        </p:nvSpPr>
        <p:spPr>
          <a:xfrm>
            <a:off x="4374766" y="6497079"/>
            <a:ext cx="349080" cy="276995"/>
          </a:xfrm>
          <a:prstGeom prst="rect">
            <a:avLst/>
          </a:prstGeom>
        </p:spPr>
        <p:txBody>
          <a:bodyPr lIns="45718" tIns="45718" rIns="45718" bIns="45718"/>
          <a:lstStyle/>
          <a:p>
            <a:fld id="{86CB4B4D-7CA3-9044-876B-883B54F8677D}" type="slidenum">
              <a:rPr/>
              <a:pPr/>
              <a:t>‹#›</a:t>
            </a:fld>
            <a:endParaRPr/>
          </a:p>
        </p:txBody>
      </p:sp>
      <p:sp>
        <p:nvSpPr>
          <p:cNvPr id="101" name="Shape 101"/>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02"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03" name="pasted-image.png"/>
          <p:cNvPicPr>
            <a:picLocks noChangeAspect="1"/>
          </p:cNvPicPr>
          <p:nvPr/>
        </p:nvPicPr>
        <p:blipFill>
          <a:blip r:embed="rId3">
            <a:extLst/>
          </a:blip>
          <a:stretch>
            <a:fillRect/>
          </a:stretch>
        </p:blipFill>
        <p:spPr>
          <a:xfrm>
            <a:off x="6192998" y="179646"/>
            <a:ext cx="2955773" cy="476242"/>
          </a:xfrm>
          <a:prstGeom prst="rect">
            <a:avLst/>
          </a:prstGeom>
          <a:ln w="12700">
            <a:miter lim="400000"/>
          </a:ln>
        </p:spPr>
      </p:pic>
    </p:spTree>
    <p:extLst>
      <p:ext uri="{BB962C8B-B14F-4D97-AF65-F5344CB8AC3E}">
        <p14:creationId xmlns:p14="http://schemas.microsoft.com/office/powerpoint/2010/main" val="3786972086"/>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x">
  <p:cSld name="1_Chapter Marker copy">
    <p:spTree>
      <p:nvGrpSpPr>
        <p:cNvPr id="1" name=""/>
        <p:cNvGrpSpPr/>
        <p:nvPr/>
      </p:nvGrpSpPr>
      <p:grpSpPr>
        <a:xfrm>
          <a:off x="0" y="0"/>
          <a:ext cx="0" cy="0"/>
          <a:chOff x="0" y="0"/>
          <a:chExt cx="0" cy="0"/>
        </a:xfrm>
      </p:grpSpPr>
      <p:sp>
        <p:nvSpPr>
          <p:cNvPr id="110" name="Shape 110"/>
          <p:cNvSpPr>
            <a:spLocks noGrp="1"/>
          </p:cNvSpPr>
          <p:nvPr>
            <p:ph type="title"/>
          </p:nvPr>
        </p:nvSpPr>
        <p:spPr>
          <a:xfrm>
            <a:off x="428762" y="2770364"/>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11" name="Shape 111"/>
          <p:cNvSpPr>
            <a:spLocks noGrp="1"/>
          </p:cNvSpPr>
          <p:nvPr>
            <p:ph type="sldNum" sz="quarter" idx="2"/>
          </p:nvPr>
        </p:nvSpPr>
        <p:spPr>
          <a:xfrm>
            <a:off x="2017529" y="6490728"/>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3828339176"/>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x">
  <p:cSld name="Image w/Title">
    <p:spTree>
      <p:nvGrpSpPr>
        <p:cNvPr id="1" name=""/>
        <p:cNvGrpSpPr/>
        <p:nvPr/>
      </p:nvGrpSpPr>
      <p:grpSpPr>
        <a:xfrm>
          <a:off x="0" y="0"/>
          <a:ext cx="0" cy="0"/>
          <a:chOff x="0" y="0"/>
          <a:chExt cx="0" cy="0"/>
        </a:xfrm>
      </p:grpSpPr>
      <p:sp>
        <p:nvSpPr>
          <p:cNvPr id="118" name="Shape 118"/>
          <p:cNvSpPr>
            <a:spLocks noGrp="1"/>
          </p:cNvSpPr>
          <p:nvPr>
            <p:ph type="title"/>
          </p:nvPr>
        </p:nvSpPr>
        <p:spPr>
          <a:xfrm>
            <a:off x="363566" y="746464"/>
            <a:ext cx="8378729" cy="648785"/>
          </a:xfrm>
          <a:prstGeom prst="rect">
            <a:avLst/>
          </a:prstGeom>
        </p:spPr>
        <p:txBody>
          <a:bodyPr/>
          <a:lstStyle>
            <a:lvl1pPr>
              <a:tabLst>
                <a:tab pos="2146300" algn="l"/>
              </a:tabLst>
            </a:lvl1pPr>
          </a:lstStyle>
          <a:p>
            <a:r>
              <a:t>Title Text</a:t>
            </a:r>
          </a:p>
        </p:txBody>
      </p:sp>
      <p:sp>
        <p:nvSpPr>
          <p:cNvPr id="119" name="Shape 119"/>
          <p:cNvSpPr>
            <a:spLocks noGrp="1"/>
          </p:cNvSpPr>
          <p:nvPr>
            <p:ph type="sldNum" sz="quarter" idx="2"/>
          </p:nvPr>
        </p:nvSpPr>
        <p:spPr>
          <a:xfrm>
            <a:off x="4375105" y="6490728"/>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038903333"/>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x">
  <p:cSld name="1_Image w/Title copy">
    <p:spTree>
      <p:nvGrpSpPr>
        <p:cNvPr id="1" name=""/>
        <p:cNvGrpSpPr/>
        <p:nvPr/>
      </p:nvGrpSpPr>
      <p:grpSpPr>
        <a:xfrm>
          <a:off x="0" y="0"/>
          <a:ext cx="0" cy="0"/>
          <a:chOff x="0" y="0"/>
          <a:chExt cx="0" cy="0"/>
        </a:xfrm>
      </p:grpSpPr>
      <p:sp>
        <p:nvSpPr>
          <p:cNvPr id="126" name="Shape 126"/>
          <p:cNvSpPr>
            <a:spLocks noGrp="1"/>
          </p:cNvSpPr>
          <p:nvPr>
            <p:ph type="title"/>
          </p:nvPr>
        </p:nvSpPr>
        <p:spPr>
          <a:xfrm>
            <a:off x="363566" y="746464"/>
            <a:ext cx="8378729" cy="648785"/>
          </a:xfrm>
          <a:prstGeom prst="rect">
            <a:avLst/>
          </a:prstGeom>
        </p:spPr>
        <p:txBody>
          <a:bodyPr/>
          <a:lstStyle>
            <a:lvl1pPr>
              <a:tabLst>
                <a:tab pos="2146300" algn="l"/>
              </a:tabLst>
            </a:lvl1pPr>
          </a:lstStyle>
          <a:p>
            <a:r>
              <a:t>Title Text</a:t>
            </a:r>
          </a:p>
        </p:txBody>
      </p:sp>
      <p:sp>
        <p:nvSpPr>
          <p:cNvPr id="127" name="Shape 127"/>
          <p:cNvSpPr>
            <a:spLocks noGrp="1"/>
          </p:cNvSpPr>
          <p:nvPr>
            <p:ph type="sldNum" sz="quarter" idx="2"/>
          </p:nvPr>
        </p:nvSpPr>
        <p:spPr>
          <a:xfrm>
            <a:off x="4375105" y="6490728"/>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808687096"/>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tx">
  <p:cSld name="1_1 Column Slide ">
    <p:spTree>
      <p:nvGrpSpPr>
        <p:cNvPr id="1" name=""/>
        <p:cNvGrpSpPr/>
        <p:nvPr/>
      </p:nvGrpSpPr>
      <p:grpSpPr>
        <a:xfrm>
          <a:off x="0" y="0"/>
          <a:ext cx="0" cy="0"/>
          <a:chOff x="0" y="0"/>
          <a:chExt cx="0" cy="0"/>
        </a:xfrm>
      </p:grpSpPr>
      <p:sp>
        <p:nvSpPr>
          <p:cNvPr id="134" name="Shape 134"/>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5" name="Shape 135"/>
          <p:cNvSpPr>
            <a:spLocks noGrp="1"/>
          </p:cNvSpPr>
          <p:nvPr>
            <p:ph type="title"/>
          </p:nvPr>
        </p:nvSpPr>
        <p:spPr>
          <a:prstGeom prst="rect">
            <a:avLst/>
          </a:prstGeom>
        </p:spPr>
        <p:txBody>
          <a:bodyPr/>
          <a:lstStyle>
            <a:lvl1pPr>
              <a:tabLst>
                <a:tab pos="2146300" algn="l"/>
              </a:tabLst>
            </a:lvl1pPr>
          </a:lstStyle>
          <a:p>
            <a:r>
              <a:t>Title Text</a:t>
            </a:r>
          </a:p>
        </p:txBody>
      </p:sp>
      <p:sp>
        <p:nvSpPr>
          <p:cNvPr id="136" name="Shape 136"/>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043616365"/>
      </p:ext>
    </p:extLst>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x">
  <p:cSld name="2_1 Column Slide">
    <p:spTree>
      <p:nvGrpSpPr>
        <p:cNvPr id="1" name=""/>
        <p:cNvGrpSpPr/>
        <p:nvPr/>
      </p:nvGrpSpPr>
      <p:grpSpPr>
        <a:xfrm>
          <a:off x="0" y="0"/>
          <a:ext cx="0" cy="0"/>
          <a:chOff x="0" y="0"/>
          <a:chExt cx="0" cy="0"/>
        </a:xfrm>
      </p:grpSpPr>
      <p:sp>
        <p:nvSpPr>
          <p:cNvPr id="143" name="Shape 14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4" name="Shape 144"/>
          <p:cNvSpPr>
            <a:spLocks noGrp="1"/>
          </p:cNvSpPr>
          <p:nvPr>
            <p:ph type="title"/>
          </p:nvPr>
        </p:nvSpPr>
        <p:spPr>
          <a:prstGeom prst="rect">
            <a:avLst/>
          </a:prstGeom>
        </p:spPr>
        <p:txBody>
          <a:bodyPr/>
          <a:lstStyle>
            <a:lvl1pPr>
              <a:tabLst>
                <a:tab pos="2146300" algn="l"/>
              </a:tabLst>
            </a:lvl1pPr>
          </a:lstStyle>
          <a:p>
            <a:r>
              <a:t>Title Text</a:t>
            </a:r>
          </a:p>
        </p:txBody>
      </p:sp>
      <p:sp>
        <p:nvSpPr>
          <p:cNvPr id="145" name="Shape 145"/>
          <p:cNvSpPr/>
          <p:nvPr/>
        </p:nvSpPr>
        <p:spPr>
          <a:xfrm>
            <a:off x="85391" y="6559373"/>
            <a:ext cx="1538952" cy="307777"/>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defTabSz="457200" fontAlgn="auto" hangingPunct="0">
              <a:spcBef>
                <a:spcPts val="0"/>
              </a:spcBef>
              <a:spcAft>
                <a:spcPts val="0"/>
              </a:spcAft>
              <a:defRPr sz="1000">
                <a:latin typeface="+mj-lt"/>
                <a:ea typeface="+mj-ea"/>
                <a:cs typeface="+mj-cs"/>
                <a:sym typeface="Helvetica"/>
              </a:defRPr>
            </a:pPr>
            <a:r>
              <a:rPr sz="1000" kern="0">
                <a:solidFill>
                  <a:srgbClr val="000000"/>
                </a:solidFill>
                <a:latin typeface="Helvetica"/>
                <a:ea typeface="+mj-ea"/>
                <a:cs typeface="Helvetica"/>
                <a:sym typeface="Helvetica"/>
              </a:rPr>
              <a:t>PRIVILEGED AND CONFIDENTIAL</a:t>
            </a:r>
          </a:p>
        </p:txBody>
      </p:sp>
      <p:sp>
        <p:nvSpPr>
          <p:cNvPr id="146" name="Shape 146"/>
          <p:cNvSpPr>
            <a:spLocks noGrp="1"/>
          </p:cNvSpPr>
          <p:nvPr>
            <p:ph type="sldNum" sz="quarter" idx="2"/>
          </p:nvPr>
        </p:nvSpPr>
        <p:spPr>
          <a:prstGeom prst="rect">
            <a:avLst/>
          </a:prstGeom>
        </p:spPr>
        <p:txBody>
          <a:bodyPr/>
          <a:lstStyle/>
          <a:p>
            <a:fld id="{86CB4B4D-7CA3-9044-876B-883B54F8677D}" type="slidenum">
              <a:rPr/>
              <a:pPr/>
              <a:t>‹#›</a:t>
            </a:fld>
            <a:endParaRPr/>
          </a:p>
        </p:txBody>
      </p:sp>
      <p:sp>
        <p:nvSpPr>
          <p:cNvPr id="147" name="Shape 147"/>
          <p:cNvSpPr/>
          <p:nvPr/>
        </p:nvSpPr>
        <p:spPr>
          <a:xfrm>
            <a:off x="6442919" y="135196"/>
            <a:ext cx="2607311" cy="520701"/>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ormAutofit/>
          </a:bodyPr>
          <a:lstStyle>
            <a:lvl1pPr>
              <a:defRPr sz="3400">
                <a:latin typeface="Century Gothic"/>
                <a:ea typeface="Century Gothic"/>
                <a:cs typeface="Century Gothic"/>
                <a:sym typeface="Century Gothic"/>
              </a:defRPr>
            </a:lvl1pPr>
          </a:lstStyle>
          <a:p>
            <a:pPr defTabSz="457200" fontAlgn="auto" hangingPunct="0">
              <a:spcBef>
                <a:spcPts val="0"/>
              </a:spcBef>
              <a:spcAft>
                <a:spcPts val="0"/>
              </a:spcAft>
            </a:pPr>
            <a:r>
              <a:rPr kern="0">
                <a:solidFill>
                  <a:srgbClr val="000000"/>
                </a:solidFill>
              </a:rPr>
              <a:t>The LOT Network</a:t>
            </a:r>
          </a:p>
        </p:txBody>
      </p:sp>
      <p:sp>
        <p:nvSpPr>
          <p:cNvPr id="148" name="Shape 148"/>
          <p:cNvSpPr/>
          <p:nvPr/>
        </p:nvSpPr>
        <p:spPr>
          <a:xfrm>
            <a:off x="1549943" y="727482"/>
            <a:ext cx="7495992" cy="29552"/>
          </a:xfrm>
          <a:prstGeom prst="rect">
            <a:avLst/>
          </a:prstGeom>
          <a:solidFill>
            <a:srgbClr val="4F8F00"/>
          </a:solidFill>
          <a:ln w="12700">
            <a:miter lim="400000"/>
          </a:ln>
        </p:spPr>
        <p:txBody>
          <a:bodyPr lIns="45719" rIns="45719" anchor="ctr"/>
          <a:lstStyle/>
          <a:p>
            <a:pPr defTabSz="457200" fontAlgn="auto" hangingPunct="0">
              <a:spcBef>
                <a:spcPts val="0"/>
              </a:spcBef>
              <a:spcAft>
                <a:spcPts val="0"/>
              </a:spcAft>
            </a:pPr>
            <a:endParaRPr kern="0">
              <a:solidFill>
                <a:srgbClr val="000000"/>
              </a:solidFill>
              <a:latin typeface="Gill Sans MT"/>
              <a:sym typeface="Gill Sans MT"/>
            </a:endParaRPr>
          </a:p>
        </p:txBody>
      </p:sp>
      <p:pic>
        <p:nvPicPr>
          <p:cNvPr id="149" name="pasted-image.png"/>
          <p:cNvPicPr>
            <a:picLocks noChangeAspect="1"/>
          </p:cNvPicPr>
          <p:nvPr/>
        </p:nvPicPr>
        <p:blipFill>
          <a:blip r:embed="rId2">
            <a:extLst/>
          </a:blip>
          <a:stretch>
            <a:fillRect/>
          </a:stretch>
        </p:blipFill>
        <p:spPr>
          <a:xfrm>
            <a:off x="81120" y="14546"/>
            <a:ext cx="1191867" cy="762001"/>
          </a:xfrm>
          <a:prstGeom prst="rect">
            <a:avLst/>
          </a:prstGeom>
          <a:ln w="12700">
            <a:miter lim="400000"/>
          </a:ln>
        </p:spPr>
      </p:pic>
    </p:spTree>
    <p:extLst>
      <p:ext uri="{BB962C8B-B14F-4D97-AF65-F5344CB8AC3E}">
        <p14:creationId xmlns:p14="http://schemas.microsoft.com/office/powerpoint/2010/main" val="2977301579"/>
      </p:ext>
    </p:extLst>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tx">
  <p:cSld name="1_Title Slide copy">
    <p:spTree>
      <p:nvGrpSpPr>
        <p:cNvPr id="1" name=""/>
        <p:cNvGrpSpPr/>
        <p:nvPr/>
      </p:nvGrpSpPr>
      <p:grpSpPr>
        <a:xfrm>
          <a:off x="0" y="0"/>
          <a:ext cx="0" cy="0"/>
          <a:chOff x="0" y="0"/>
          <a:chExt cx="0" cy="0"/>
        </a:xfrm>
      </p:grpSpPr>
      <p:sp>
        <p:nvSpPr>
          <p:cNvPr id="156" name="Shape 156"/>
          <p:cNvSpPr>
            <a:spLocks noGrp="1"/>
          </p:cNvSpPr>
          <p:nvPr>
            <p:ph type="title"/>
          </p:nvPr>
        </p:nvSpPr>
        <p:spPr>
          <a:xfrm>
            <a:off x="428762" y="1474869"/>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7" name="Shape 157"/>
          <p:cNvSpPr>
            <a:spLocks noGrp="1"/>
          </p:cNvSpPr>
          <p:nvPr>
            <p:ph type="body" sz="quarter" idx="1"/>
          </p:nvPr>
        </p:nvSpPr>
        <p:spPr>
          <a:xfrm>
            <a:off x="6506197" y="4144969"/>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58" name="Shape 158"/>
          <p:cNvSpPr>
            <a:spLocks noGrp="1"/>
          </p:cNvSpPr>
          <p:nvPr>
            <p:ph type="sldNum" sz="quarter" idx="2"/>
          </p:nvPr>
        </p:nvSpPr>
        <p:spPr>
          <a:xfrm>
            <a:off x="2017529" y="6490728"/>
            <a:ext cx="2133601" cy="276999"/>
          </a:xfrm>
          <a:prstGeom prst="rect">
            <a:avLst/>
          </a:prstGeom>
        </p:spPr>
        <p:txBody>
          <a:bodyPr/>
          <a:lstStyle>
            <a:lvl1pPr algn="r"/>
          </a:lstStyle>
          <a:p>
            <a:fld id="{86CB4B4D-7CA3-9044-876B-883B54F8677D}" type="slidenum">
              <a:rPr/>
              <a:pPr/>
              <a:t>‹#›</a:t>
            </a:fld>
            <a:endParaRPr/>
          </a:p>
        </p:txBody>
      </p:sp>
      <p:sp>
        <p:nvSpPr>
          <p:cNvPr id="159" name="Shape 159"/>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160" name="pasted-image.png"/>
          <p:cNvPicPr>
            <a:picLocks noChangeAspect="1"/>
          </p:cNvPicPr>
          <p:nvPr/>
        </p:nvPicPr>
        <p:blipFill>
          <a:blip r:embed="rId2">
            <a:extLst/>
          </a:blip>
          <a:stretch>
            <a:fillRect/>
          </a:stretch>
        </p:blipFill>
        <p:spPr>
          <a:xfrm>
            <a:off x="176396" y="-4461"/>
            <a:ext cx="1135088" cy="1493437"/>
          </a:xfrm>
          <a:prstGeom prst="rect">
            <a:avLst/>
          </a:prstGeom>
          <a:ln w="12700">
            <a:miter lim="400000"/>
          </a:ln>
        </p:spPr>
      </p:pic>
      <p:pic>
        <p:nvPicPr>
          <p:cNvPr id="161" name="pasted-image.png"/>
          <p:cNvPicPr>
            <a:picLocks noChangeAspect="1"/>
          </p:cNvPicPr>
          <p:nvPr/>
        </p:nvPicPr>
        <p:blipFill>
          <a:blip r:embed="rId3">
            <a:extLst/>
          </a:blip>
          <a:stretch>
            <a:fillRect/>
          </a:stretch>
        </p:blipFill>
        <p:spPr>
          <a:xfrm>
            <a:off x="6192998" y="179646"/>
            <a:ext cx="2955773" cy="476242"/>
          </a:xfrm>
          <a:prstGeom prst="rect">
            <a:avLst/>
          </a:prstGeom>
          <a:ln w="12700">
            <a:miter lim="400000"/>
          </a:ln>
        </p:spPr>
      </p:pic>
      <p:pic>
        <p:nvPicPr>
          <p:cNvPr id="162" name="pasted-image.png"/>
          <p:cNvPicPr>
            <a:picLocks noChangeAspect="1"/>
          </p:cNvPicPr>
          <p:nvPr/>
        </p:nvPicPr>
        <p:blipFill>
          <a:blip r:embed="rId4">
            <a:extLst/>
          </a:blip>
          <a:stretch>
            <a:fillRect/>
          </a:stretch>
        </p:blipFill>
        <p:spPr>
          <a:xfrm>
            <a:off x="3280997" y="3427719"/>
            <a:ext cx="2817389" cy="2392407"/>
          </a:xfrm>
          <a:prstGeom prst="rect">
            <a:avLst/>
          </a:prstGeom>
          <a:ln w="12700">
            <a:miter lim="400000"/>
          </a:ln>
        </p:spPr>
      </p:pic>
    </p:spTree>
    <p:extLst>
      <p:ext uri="{BB962C8B-B14F-4D97-AF65-F5344CB8AC3E}">
        <p14:creationId xmlns:p14="http://schemas.microsoft.com/office/powerpoint/2010/main" val="3584271595"/>
      </p:ext>
    </p:extLst>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9" name="Shape 169"/>
          <p:cNvSpPr>
            <a:spLocks noGrp="1"/>
          </p:cNvSpPr>
          <p:nvPr>
            <p:ph type="title"/>
          </p:nvPr>
        </p:nvSpPr>
        <p:spPr>
          <a:xfrm>
            <a:off x="1143000" y="1124765"/>
            <a:ext cx="6858001" cy="2385114"/>
          </a:xfrm>
          <a:prstGeom prst="rect">
            <a:avLst/>
          </a:prstGeom>
        </p:spPr>
        <p:txBody>
          <a:bodyPr lIns="45719" tIns="45719" rIns="45719" bIns="45719" anchor="b"/>
          <a:lstStyle>
            <a:lvl1pPr>
              <a:lnSpc>
                <a:spcPct val="90000"/>
              </a:lnSpc>
              <a:tabLst/>
              <a:defRPr sz="6000">
                <a:latin typeface="Calibri Light"/>
                <a:ea typeface="Calibri Light"/>
                <a:cs typeface="Calibri Light"/>
                <a:sym typeface="Calibri Light"/>
              </a:defRPr>
            </a:lvl1pPr>
          </a:lstStyle>
          <a:p>
            <a:r>
              <a:t>Title Text</a:t>
            </a:r>
          </a:p>
        </p:txBody>
      </p:sp>
      <p:sp>
        <p:nvSpPr>
          <p:cNvPr id="170" name="Shape 170"/>
          <p:cNvSpPr>
            <a:spLocks noGrp="1"/>
          </p:cNvSpPr>
          <p:nvPr>
            <p:ph type="body" sz="quarter" idx="1"/>
          </p:nvPr>
        </p:nvSpPr>
        <p:spPr>
          <a:xfrm>
            <a:off x="1143000" y="3601857"/>
            <a:ext cx="6858001" cy="1654038"/>
          </a:xfrm>
          <a:prstGeom prst="rect">
            <a:avLst/>
          </a:prstGeom>
        </p:spPr>
        <p:txBody>
          <a:bodyPr lIns="45719" tIns="45719" rIns="45719" bIns="45719"/>
          <a:lstStyle>
            <a:lvl1pPr marL="0" indent="0" algn="ctr">
              <a:lnSpc>
                <a:spcPct val="90000"/>
              </a:lnSpc>
              <a:spcBef>
                <a:spcPts val="1000"/>
              </a:spcBef>
              <a:buClrTx/>
              <a:buSzTx/>
              <a:buFontTx/>
              <a:buNone/>
              <a:defRPr sz="2400">
                <a:latin typeface="Calibri"/>
                <a:ea typeface="Calibri"/>
                <a:cs typeface="Calibri"/>
                <a:sym typeface="Calibri"/>
              </a:defRPr>
            </a:lvl1pPr>
            <a:lvl2pPr marL="0" indent="457200" algn="ctr">
              <a:lnSpc>
                <a:spcPct val="90000"/>
              </a:lnSpc>
              <a:spcBef>
                <a:spcPts val="1000"/>
              </a:spcBef>
              <a:buClrTx/>
              <a:buSzTx/>
              <a:buFontTx/>
              <a:buNone/>
              <a:defRPr sz="2400">
                <a:latin typeface="Calibri"/>
                <a:ea typeface="Calibri"/>
                <a:cs typeface="Calibri"/>
                <a:sym typeface="Calibri"/>
              </a:defRPr>
            </a:lvl2pPr>
            <a:lvl3pPr marL="0" indent="914400" algn="ctr">
              <a:lnSpc>
                <a:spcPct val="90000"/>
              </a:lnSpc>
              <a:spcBef>
                <a:spcPts val="1000"/>
              </a:spcBef>
              <a:buClrTx/>
              <a:buSzTx/>
              <a:buFontTx/>
              <a:buNone/>
              <a:defRPr sz="2400">
                <a:latin typeface="Calibri"/>
                <a:ea typeface="Calibri"/>
                <a:cs typeface="Calibri"/>
                <a:sym typeface="Calibri"/>
              </a:defRPr>
            </a:lvl3pPr>
            <a:lvl4pPr marL="0" indent="1371600" algn="ctr">
              <a:lnSpc>
                <a:spcPct val="90000"/>
              </a:lnSpc>
              <a:spcBef>
                <a:spcPts val="1000"/>
              </a:spcBef>
              <a:buClrTx/>
              <a:buSzTx/>
              <a:buFontTx/>
              <a:buNone/>
              <a:defRPr sz="2400">
                <a:latin typeface="Calibri"/>
                <a:ea typeface="Calibri"/>
                <a:cs typeface="Calibri"/>
                <a:sym typeface="Calibri"/>
              </a:defRPr>
            </a:lvl4pPr>
            <a:lvl5pPr marL="0" indent="1828800" algn="ctr">
              <a:lnSpc>
                <a:spcPct val="90000"/>
              </a:lnSpc>
              <a:spcBef>
                <a:spcPts val="1000"/>
              </a:spcBef>
              <a:buClrTx/>
              <a:buSzTx/>
              <a:buFontTx/>
              <a:buNone/>
              <a:defRPr sz="24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71" name="Shape 171"/>
          <p:cNvSpPr>
            <a:spLocks noGrp="1"/>
          </p:cNvSpPr>
          <p:nvPr>
            <p:ph type="sldNum" sz="quarter" idx="2"/>
          </p:nvPr>
        </p:nvSpPr>
        <p:spPr>
          <a:xfrm>
            <a:off x="8240282" y="6397183"/>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840957642"/>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914400" y="1600200"/>
            <a:ext cx="8001000" cy="4343400"/>
          </a:xfrm>
        </p:spPr>
        <p:txBody>
          <a:bodyPr/>
          <a:lstStyle/>
          <a:p>
            <a:r>
              <a:rPr lang="en-US" smtClean="0"/>
              <a:t>Click icon to add table</a:t>
            </a:r>
            <a:endParaRPr lang="en-US" dirty="0"/>
          </a:p>
        </p:txBody>
      </p:sp>
      <p:sp>
        <p:nvSpPr>
          <p:cNvPr id="7" name="Rectangle 2"/>
          <p:cNvSpPr>
            <a:spLocks noGrp="1" noChangeArrowheads="1"/>
          </p:cNvSpPr>
          <p:nvPr>
            <p:ph type="title"/>
          </p:nvPr>
        </p:nvSpPr>
        <p:spPr bwMode="auto">
          <a:xfrm>
            <a:off x="914400" y="20"/>
            <a:ext cx="8001000" cy="132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smtClean="0"/>
              <a:t>Click to edit Master title style</a:t>
            </a:r>
            <a:endParaRPr lang="en-US" altLang="en-US" dirty="0" smtClean="0"/>
          </a:p>
        </p:txBody>
      </p:sp>
      <p:sp>
        <p:nvSpPr>
          <p:cNvPr id="8" name="Rectangle 4"/>
          <p:cNvSpPr>
            <a:spLocks noGrp="1" noChangeArrowheads="1"/>
          </p:cNvSpPr>
          <p:nvPr>
            <p:ph type="dt" sz="half" idx="13"/>
          </p:nvPr>
        </p:nvSpPr>
        <p:spPr bwMode="auto">
          <a:xfrm>
            <a:off x="3969310" y="6248400"/>
            <a:ext cx="1203325"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1" compatLnSpc="1">
            <a:prstTxWarp prst="textNoShape">
              <a:avLst/>
            </a:prstTxWarp>
          </a:bodyPr>
          <a:lstStyle>
            <a:lvl1pPr algn="r">
              <a:defRPr sz="800"/>
            </a:lvl1pPr>
          </a:lstStyle>
          <a:p>
            <a:fld id="{4470805A-ADA5-4E18-8EBE-87018C244D1B}" type="datetime4">
              <a:rPr lang="en-US" altLang="en-US" smtClean="0"/>
              <a:t>January 25, 2018</a:t>
            </a:fld>
            <a:endParaRPr lang="en-US" altLang="en-US" dirty="0"/>
          </a:p>
        </p:txBody>
      </p:sp>
      <p:sp>
        <p:nvSpPr>
          <p:cNvPr id="9" name="Rectangle 5"/>
          <p:cNvSpPr>
            <a:spLocks noGrp="1" noChangeArrowheads="1"/>
          </p:cNvSpPr>
          <p:nvPr>
            <p:ph type="ftr" sz="quarter" idx="3"/>
          </p:nvPr>
        </p:nvSpPr>
        <p:spPr bwMode="auto">
          <a:xfrm>
            <a:off x="914410" y="6245132"/>
            <a:ext cx="2663825"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800"/>
            </a:lvl1pPr>
          </a:lstStyle>
          <a:p>
            <a:r>
              <a:rPr lang="en-US" altLang="en-US" dirty="0"/>
              <a:t>Title of Presentation | </a:t>
            </a:r>
            <a:r>
              <a:rPr lang="en-US" altLang="en-US" dirty="0" err="1"/>
              <a:t>FileSite</a:t>
            </a:r>
            <a:r>
              <a:rPr lang="en-US" altLang="en-US" dirty="0"/>
              <a:t> Number</a:t>
            </a:r>
          </a:p>
        </p:txBody>
      </p:sp>
      <p:sp>
        <p:nvSpPr>
          <p:cNvPr id="10" name="Slide Number Placeholder 5"/>
          <p:cNvSpPr>
            <a:spLocks noGrp="1"/>
          </p:cNvSpPr>
          <p:nvPr>
            <p:ph type="sldNum" sz="quarter" idx="12"/>
          </p:nvPr>
        </p:nvSpPr>
        <p:spPr>
          <a:xfrm>
            <a:off x="1" y="6242238"/>
            <a:ext cx="576263" cy="387162"/>
          </a:xfrm>
        </p:spPr>
        <p:txBody>
          <a:bodyPr/>
          <a:lstStyle>
            <a:lvl1pPr>
              <a:defRPr/>
            </a:lvl1pPr>
          </a:lstStyle>
          <a:p>
            <a:fld id="{820CBFFB-8322-46D5-8C50-9C26211E68DC}" type="slidenum">
              <a:rPr lang="en-US" altLang="en-US"/>
              <a:pPr/>
              <a:t>‹#›</a:t>
            </a:fld>
            <a:endParaRPr lang="en-US" altLang="en-US" dirty="0"/>
          </a:p>
        </p:txBody>
      </p:sp>
    </p:spTree>
    <p:extLst>
      <p:ext uri="{BB962C8B-B14F-4D97-AF65-F5344CB8AC3E}">
        <p14:creationId xmlns:p14="http://schemas.microsoft.com/office/powerpoint/2010/main" val="394121293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178" name="Shape 178"/>
          <p:cNvSpPr>
            <a:spLocks noGrp="1"/>
          </p:cNvSpPr>
          <p:nvPr>
            <p:ph type="title"/>
          </p:nvPr>
        </p:nvSpPr>
        <p:spPr>
          <a:xfrm>
            <a:off x="628650" y="368318"/>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179" name="Shape 179"/>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80" name="Shape 180"/>
          <p:cNvSpPr/>
          <p:nvPr/>
        </p:nvSpPr>
        <p:spPr>
          <a:xfrm>
            <a:off x="176395" y="6220294"/>
            <a:ext cx="5540938" cy="36933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defTabSz="914400">
              <a:defRPr>
                <a:latin typeface="Calibri"/>
                <a:ea typeface="Calibri"/>
                <a:cs typeface="Calibri"/>
                <a:sym typeface="Calibri"/>
              </a:defRPr>
            </a:lvl1pPr>
          </a:lstStyle>
          <a:p>
            <a:pPr fontAlgn="auto" hangingPunct="0">
              <a:spcBef>
                <a:spcPts val="0"/>
              </a:spcBef>
              <a:spcAft>
                <a:spcPts val="0"/>
              </a:spcAft>
            </a:pPr>
            <a:r>
              <a:rPr kern="0">
                <a:solidFill>
                  <a:srgbClr val="000000"/>
                </a:solidFill>
              </a:rPr>
              <a:t>PRIVILEGED AND CONFIDENTIAL - NOT FOR DISTRIBUTION</a:t>
            </a:r>
          </a:p>
        </p:txBody>
      </p:sp>
      <p:pic>
        <p:nvPicPr>
          <p:cNvPr id="181" name="pasted-image.png"/>
          <p:cNvPicPr>
            <a:picLocks noChangeAspect="1"/>
          </p:cNvPicPr>
          <p:nvPr/>
        </p:nvPicPr>
        <p:blipFill>
          <a:blip r:embed="rId2">
            <a:extLst/>
          </a:blip>
          <a:stretch>
            <a:fillRect/>
          </a:stretch>
        </p:blipFill>
        <p:spPr>
          <a:xfrm>
            <a:off x="176400" y="-885"/>
            <a:ext cx="1135089" cy="1491882"/>
          </a:xfrm>
          <a:prstGeom prst="rect">
            <a:avLst/>
          </a:prstGeom>
          <a:ln w="12700">
            <a:miter lim="400000"/>
          </a:ln>
        </p:spPr>
      </p:pic>
      <p:pic>
        <p:nvPicPr>
          <p:cNvPr id="182" name="pasted-image.png"/>
          <p:cNvPicPr>
            <a:picLocks noChangeAspect="1"/>
          </p:cNvPicPr>
          <p:nvPr/>
        </p:nvPicPr>
        <p:blipFill>
          <a:blip r:embed="rId3">
            <a:extLst/>
          </a:blip>
          <a:stretch>
            <a:fillRect/>
          </a:stretch>
        </p:blipFill>
        <p:spPr>
          <a:xfrm>
            <a:off x="6192995" y="183039"/>
            <a:ext cx="2955774" cy="475747"/>
          </a:xfrm>
          <a:prstGeom prst="rect">
            <a:avLst/>
          </a:prstGeom>
          <a:ln w="12700">
            <a:miter lim="400000"/>
          </a:ln>
        </p:spPr>
      </p:pic>
      <p:sp>
        <p:nvSpPr>
          <p:cNvPr id="183" name="Shape 183"/>
          <p:cNvSpPr/>
          <p:nvPr/>
        </p:nvSpPr>
        <p:spPr>
          <a:xfrm>
            <a:off x="1549941" y="730296"/>
            <a:ext cx="7495993" cy="29522"/>
          </a:xfrm>
          <a:prstGeom prst="rect">
            <a:avLst/>
          </a:prstGeom>
          <a:solidFill>
            <a:srgbClr val="2D5EFF"/>
          </a:solidFill>
          <a:ln w="12700">
            <a:miter lim="400000"/>
          </a:ln>
        </p:spPr>
        <p:txBody>
          <a:bodyPr lIns="45719" rIns="45719" anchor="ctr"/>
          <a:lstStyle/>
          <a:p>
            <a:pPr fontAlgn="auto" hangingPunct="0">
              <a:spcBef>
                <a:spcPts val="0"/>
              </a:spcBef>
              <a:spcAft>
                <a:spcPts val="0"/>
              </a:spcAft>
              <a:defRPr>
                <a:latin typeface="Calibri"/>
                <a:ea typeface="Calibri"/>
                <a:cs typeface="Calibri"/>
                <a:sym typeface="Calibri"/>
              </a:defRPr>
            </a:pPr>
            <a:endParaRPr kern="0">
              <a:solidFill>
                <a:srgbClr val="000000"/>
              </a:solidFill>
              <a:latin typeface="Calibri"/>
              <a:ea typeface="Calibri"/>
              <a:cs typeface="Calibri"/>
              <a:sym typeface="Calibri"/>
            </a:endParaRPr>
          </a:p>
        </p:txBody>
      </p:sp>
      <p:sp>
        <p:nvSpPr>
          <p:cNvPr id="184" name="Shape 184"/>
          <p:cNvSpPr>
            <a:spLocks noGrp="1"/>
          </p:cNvSpPr>
          <p:nvPr>
            <p:ph type="sldNum" sz="quarter" idx="2"/>
          </p:nvPr>
        </p:nvSpPr>
        <p:spPr>
          <a:xfrm>
            <a:off x="8240282" y="6397183"/>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1102148945"/>
      </p:ext>
    </p:extLst>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type="tx">
  <p:cSld name="1_Image w/Title">
    <p:spTree>
      <p:nvGrpSpPr>
        <p:cNvPr id="1" name=""/>
        <p:cNvGrpSpPr/>
        <p:nvPr/>
      </p:nvGrpSpPr>
      <p:grpSpPr>
        <a:xfrm>
          <a:off x="0" y="0"/>
          <a:ext cx="0" cy="0"/>
          <a:chOff x="0" y="0"/>
          <a:chExt cx="0" cy="0"/>
        </a:xfrm>
      </p:grpSpPr>
      <p:sp>
        <p:nvSpPr>
          <p:cNvPr id="191" name="Shape 191"/>
          <p:cNvSpPr>
            <a:spLocks noGrp="1"/>
          </p:cNvSpPr>
          <p:nvPr>
            <p:ph type="title"/>
          </p:nvPr>
        </p:nvSpPr>
        <p:spPr>
          <a:xfrm>
            <a:off x="1548919" y="746464"/>
            <a:ext cx="7498045" cy="648785"/>
          </a:xfrm>
          <a:prstGeom prst="rect">
            <a:avLst/>
          </a:prstGeom>
        </p:spPr>
        <p:txBody>
          <a:bodyPr/>
          <a:lstStyle>
            <a:lvl1pPr>
              <a:tabLst>
                <a:tab pos="2146300" algn="l"/>
              </a:tabLst>
            </a:lvl1pPr>
          </a:lstStyle>
          <a:p>
            <a:r>
              <a:t>Title Text</a:t>
            </a:r>
          </a:p>
        </p:txBody>
      </p:sp>
      <p:sp>
        <p:nvSpPr>
          <p:cNvPr id="192" name="Shape 192"/>
          <p:cNvSpPr>
            <a:spLocks noGrp="1"/>
          </p:cNvSpPr>
          <p:nvPr>
            <p:ph type="sldNum" sz="quarter" idx="2"/>
          </p:nvPr>
        </p:nvSpPr>
        <p:spPr>
          <a:xfrm>
            <a:off x="4375105" y="6490728"/>
            <a:ext cx="349079" cy="276999"/>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21431958"/>
      </p:ext>
    </p:extLst>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199" name="Shape 199"/>
          <p:cNvSpPr>
            <a:spLocks noGrp="1"/>
          </p:cNvSpPr>
          <p:nvPr>
            <p:ph type="title"/>
          </p:nvPr>
        </p:nvSpPr>
        <p:spPr>
          <a:xfrm>
            <a:off x="628650" y="368318"/>
            <a:ext cx="7886701" cy="1324183"/>
          </a:xfrm>
          <a:prstGeom prst="rect">
            <a:avLst/>
          </a:prstGeom>
        </p:spPr>
        <p:txBody>
          <a:bodyPr lIns="45719" tIns="45719" rIns="45719" bIns="45719"/>
          <a:lstStyle>
            <a:lvl1pPr algn="l">
              <a:lnSpc>
                <a:spcPct val="90000"/>
              </a:lnSpc>
              <a:tabLst/>
              <a:defRPr sz="4400">
                <a:latin typeface="Calibri Light"/>
                <a:ea typeface="Calibri Light"/>
                <a:cs typeface="Calibri Light"/>
                <a:sym typeface="Calibri Light"/>
              </a:defRPr>
            </a:lvl1pPr>
          </a:lstStyle>
          <a:p>
            <a:r>
              <a:t>Title Text</a:t>
            </a:r>
          </a:p>
        </p:txBody>
      </p:sp>
      <p:sp>
        <p:nvSpPr>
          <p:cNvPr id="200" name="Shape 200"/>
          <p:cNvSpPr>
            <a:spLocks noGrp="1"/>
          </p:cNvSpPr>
          <p:nvPr>
            <p:ph type="body" idx="1"/>
          </p:nvPr>
        </p:nvSpPr>
        <p:spPr>
          <a:xfrm>
            <a:off x="628650" y="1827295"/>
            <a:ext cx="7886701" cy="4346806"/>
          </a:xfrm>
          <a:prstGeom prst="rect">
            <a:avLst/>
          </a:prstGeom>
        </p:spPr>
        <p:txBody>
          <a:bodyPr lIns="45719" tIns="45719" rIns="45719" bIns="45719"/>
          <a:lstStyle>
            <a:lvl1pPr marL="228600" indent="-228600">
              <a:lnSpc>
                <a:spcPct val="90000"/>
              </a:lnSpc>
              <a:spcBef>
                <a:spcPts val="1000"/>
              </a:spcBef>
              <a:buClrTx/>
              <a:buSzPct val="100000"/>
              <a:buFont typeface="Arial"/>
              <a:buChar char="•"/>
              <a:defRPr sz="2800">
                <a:latin typeface="Calibri"/>
                <a:ea typeface="Calibri"/>
                <a:cs typeface="Calibri"/>
                <a:sym typeface="Calibri"/>
              </a:defRPr>
            </a:lvl1pPr>
            <a:lvl2pPr marL="723900" indent="-266700">
              <a:lnSpc>
                <a:spcPct val="90000"/>
              </a:lnSpc>
              <a:spcBef>
                <a:spcPts val="1000"/>
              </a:spcBef>
              <a:buClrTx/>
              <a:buSzPct val="100000"/>
              <a:buFont typeface="Arial"/>
              <a:buChar char="•"/>
              <a:defRPr sz="2800">
                <a:latin typeface="Calibri"/>
                <a:ea typeface="Calibri"/>
                <a:cs typeface="Calibri"/>
                <a:sym typeface="Calibri"/>
              </a:defRPr>
            </a:lvl2pPr>
            <a:lvl3pPr marL="1234439" indent="-320039">
              <a:lnSpc>
                <a:spcPct val="90000"/>
              </a:lnSpc>
              <a:spcBef>
                <a:spcPts val="1000"/>
              </a:spcBef>
              <a:buClrTx/>
              <a:buSzPct val="100000"/>
              <a:buFont typeface="Arial"/>
              <a:buChar char="•"/>
              <a:defRPr sz="2800">
                <a:latin typeface="Calibri"/>
                <a:ea typeface="Calibri"/>
                <a:cs typeface="Calibri"/>
                <a:sym typeface="Calibri"/>
              </a:defRPr>
            </a:lvl3pPr>
            <a:lvl4pPr marL="1727200" indent="-355600">
              <a:lnSpc>
                <a:spcPct val="90000"/>
              </a:lnSpc>
              <a:spcBef>
                <a:spcPts val="1000"/>
              </a:spcBef>
              <a:buClrTx/>
              <a:buSzPct val="100000"/>
              <a:buFont typeface="Arial"/>
              <a:buChar char="•"/>
              <a:defRPr sz="2800">
                <a:latin typeface="Calibri"/>
                <a:ea typeface="Calibri"/>
                <a:cs typeface="Calibri"/>
                <a:sym typeface="Calibri"/>
              </a:defRPr>
            </a:lvl4pPr>
            <a:lvl5pPr marL="2184400" indent="-355600">
              <a:lnSpc>
                <a:spcPct val="90000"/>
              </a:lnSpc>
              <a:spcBef>
                <a:spcPts val="1000"/>
              </a:spcBef>
              <a:buClrTx/>
              <a:buSzPct val="100000"/>
              <a:buFont typeface="Arial"/>
              <a:buChar char="•"/>
              <a:defRPr sz="28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01" name="Shape 201"/>
          <p:cNvSpPr>
            <a:spLocks noGrp="1"/>
          </p:cNvSpPr>
          <p:nvPr>
            <p:ph type="sldNum" sz="quarter" idx="2"/>
          </p:nvPr>
        </p:nvSpPr>
        <p:spPr>
          <a:xfrm>
            <a:off x="8240282" y="6397183"/>
            <a:ext cx="275073" cy="276999"/>
          </a:xfrm>
          <a:prstGeom prst="rect">
            <a:avLst/>
          </a:prstGeom>
        </p:spPr>
        <p:txBody>
          <a:bodyPr wrap="none"/>
          <a:lstStyle>
            <a:lvl1pPr algn="r" defTabSz="914400">
              <a:defRPr>
                <a:solidFill>
                  <a:srgbClr val="888888"/>
                </a:solidFill>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1105023662"/>
      </p:ext>
    </p:extLst>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tx">
  <p:cSld name="1_Blank">
    <p:spTree>
      <p:nvGrpSpPr>
        <p:cNvPr id="1" name=""/>
        <p:cNvGrpSpPr/>
        <p:nvPr/>
      </p:nvGrpSpPr>
      <p:grpSpPr>
        <a:xfrm>
          <a:off x="0" y="0"/>
          <a:ext cx="0" cy="0"/>
          <a:chOff x="0" y="0"/>
          <a:chExt cx="0" cy="0"/>
        </a:xfrm>
      </p:grpSpPr>
      <p:sp>
        <p:nvSpPr>
          <p:cNvPr id="208" name="Shape 208"/>
          <p:cNvSpPr>
            <a:spLocks noGrp="1"/>
          </p:cNvSpPr>
          <p:nvPr>
            <p:ph type="sldNum" sz="quarter" idx="2"/>
          </p:nvPr>
        </p:nvSpPr>
        <p:spPr>
          <a:xfrm>
            <a:off x="8337062" y="6376882"/>
            <a:ext cx="469037" cy="461665"/>
          </a:xfrm>
          <a:prstGeom prst="rect">
            <a:avLst/>
          </a:prstGeom>
        </p:spPr>
        <p:txBody>
          <a:bodyPr wrap="none" anchor="t"/>
          <a:lstStyle>
            <a:lvl1pPr algn="l" defTabSz="914400">
              <a:defRPr sz="2400">
                <a:latin typeface="Helvetica Neue"/>
                <a:ea typeface="Helvetica Neue"/>
                <a:cs typeface="Helvetica Neue"/>
                <a:sym typeface="Helvetica Neue"/>
              </a:defRPr>
            </a:lvl1pPr>
          </a:lstStyle>
          <a:p>
            <a:fld id="{86CB4B4D-7CA3-9044-876B-883B54F8677D}" type="slidenum">
              <a:rPr/>
              <a:pPr/>
              <a:t>‹#›</a:t>
            </a:fld>
            <a:endParaRPr/>
          </a:p>
        </p:txBody>
      </p:sp>
      <p:pic>
        <p:nvPicPr>
          <p:cNvPr id="209" name="image1.png"/>
          <p:cNvPicPr>
            <a:picLocks noChangeAspect="1"/>
          </p:cNvPicPr>
          <p:nvPr/>
        </p:nvPicPr>
        <p:blipFill>
          <a:blip r:embed="rId2">
            <a:extLst/>
          </a:blip>
          <a:stretch>
            <a:fillRect/>
          </a:stretch>
        </p:blipFill>
        <p:spPr>
          <a:xfrm>
            <a:off x="7753231" y="6008183"/>
            <a:ext cx="1257301" cy="355231"/>
          </a:xfrm>
          <a:prstGeom prst="rect">
            <a:avLst/>
          </a:prstGeom>
          <a:ln w="12700">
            <a:miter lim="400000"/>
          </a:ln>
        </p:spPr>
      </p:pic>
      <p:sp>
        <p:nvSpPr>
          <p:cNvPr id="210" name="Shape 210"/>
          <p:cNvSpPr/>
          <p:nvPr/>
        </p:nvSpPr>
        <p:spPr>
          <a:xfrm>
            <a:off x="7996034" y="5658121"/>
            <a:ext cx="1169547" cy="369328"/>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defTabSz="914400">
              <a:defRPr>
                <a:latin typeface="Helvetica Neue"/>
                <a:ea typeface="Helvetica Neue"/>
                <a:cs typeface="Helvetica Neue"/>
                <a:sym typeface="Helvetica Neue"/>
              </a:defRPr>
            </a:lvl1pPr>
          </a:lstStyle>
          <a:p>
            <a:pPr fontAlgn="auto" hangingPunct="0">
              <a:spcBef>
                <a:spcPts val="0"/>
              </a:spcBef>
              <a:spcAft>
                <a:spcPts val="0"/>
              </a:spcAft>
            </a:pPr>
            <a:r>
              <a:rPr kern="0">
                <a:solidFill>
                  <a:srgbClr val="000000"/>
                </a:solidFill>
              </a:rPr>
              <a:t>Data from:</a:t>
            </a:r>
          </a:p>
        </p:txBody>
      </p:sp>
    </p:spTree>
    <p:extLst>
      <p:ext uri="{BB962C8B-B14F-4D97-AF65-F5344CB8AC3E}">
        <p14:creationId xmlns:p14="http://schemas.microsoft.com/office/powerpoint/2010/main" val="4189517420"/>
      </p:ext>
    </p:extLst>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type="title">
  <p:cSld name="Title Slide copy">
    <p:spTree>
      <p:nvGrpSpPr>
        <p:cNvPr id="1" name=""/>
        <p:cNvGrpSpPr/>
        <p:nvPr/>
      </p:nvGrpSpPr>
      <p:grpSpPr>
        <a:xfrm>
          <a:off x="0" y="0"/>
          <a:ext cx="0" cy="0"/>
          <a:chOff x="0" y="0"/>
          <a:chExt cx="0" cy="0"/>
        </a:xfrm>
      </p:grpSpPr>
      <p:sp>
        <p:nvSpPr>
          <p:cNvPr id="14" name="Shape 14"/>
          <p:cNvSpPr>
            <a:spLocks noGrp="1"/>
          </p:cNvSpPr>
          <p:nvPr>
            <p:ph type="title"/>
          </p:nvPr>
        </p:nvSpPr>
        <p:spPr>
          <a:xfrm>
            <a:off x="428762" y="1474861"/>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15" name="Shape 15"/>
          <p:cNvSpPr>
            <a:spLocks noGrp="1"/>
          </p:cNvSpPr>
          <p:nvPr>
            <p:ph type="body" sz="quarter" idx="1"/>
          </p:nvPr>
        </p:nvSpPr>
        <p:spPr>
          <a:xfrm>
            <a:off x="6506197" y="4144961"/>
            <a:ext cx="2488604" cy="2674501"/>
          </a:xfrm>
          <a:prstGeom prst="rect">
            <a:avLst/>
          </a:prstGeom>
        </p:spPr>
        <p:txBody>
          <a:bodyPr>
            <a:noAutofit/>
          </a:bodyPr>
          <a:lstStyle>
            <a:lvl1pPr marL="0" indent="36576" algn="r">
              <a:spcBef>
                <a:spcPts val="0"/>
              </a:spcBef>
              <a:buClrTx/>
              <a:buSzTx/>
              <a:buFontTx/>
              <a:buNone/>
              <a:defRPr sz="3200"/>
            </a:lvl1pPr>
            <a:lvl2pPr marL="0" indent="457200" algn="r">
              <a:spcBef>
                <a:spcPts val="0"/>
              </a:spcBef>
              <a:buClrTx/>
              <a:buSzTx/>
              <a:buFontTx/>
              <a:buNone/>
              <a:defRPr sz="3200"/>
            </a:lvl2pPr>
            <a:lvl3pPr marL="0" indent="914400" algn="r">
              <a:spcBef>
                <a:spcPts val="0"/>
              </a:spcBef>
              <a:buClrTx/>
              <a:buSzTx/>
              <a:buFontTx/>
              <a:buNone/>
              <a:defRPr sz="3200"/>
            </a:lvl3pPr>
            <a:lvl4pPr marL="0" indent="1371600" algn="r">
              <a:spcBef>
                <a:spcPts val="0"/>
              </a:spcBef>
              <a:buClrTx/>
              <a:buSzTx/>
              <a:buFontTx/>
              <a:buNone/>
              <a:defRPr sz="3200"/>
            </a:lvl4pPr>
            <a:lvl5pPr marL="0" indent="1828800" algn="r">
              <a:spcBef>
                <a:spcPts val="0"/>
              </a:spcBef>
              <a:buClrTx/>
              <a:buSzTx/>
              <a:buFontTx/>
              <a:buNone/>
              <a:defRPr sz="3200"/>
            </a:lvl5pPr>
          </a:lstStyle>
          <a:p>
            <a:r>
              <a:t>Body Level One</a:t>
            </a:r>
          </a:p>
          <a:p>
            <a:pPr lvl="1"/>
            <a:r>
              <a:t>Body Level Two</a:t>
            </a:r>
          </a:p>
          <a:p>
            <a:pPr lvl="2"/>
            <a:r>
              <a:t>Body Level Three</a:t>
            </a:r>
          </a:p>
          <a:p>
            <a:pPr lvl="3"/>
            <a:r>
              <a:t>Body Level Four</a:t>
            </a:r>
          </a:p>
          <a:p>
            <a:pPr lvl="4"/>
            <a:r>
              <a:t>Body Level Five</a:t>
            </a:r>
          </a:p>
        </p:txBody>
      </p:sp>
      <p:sp>
        <p:nvSpPr>
          <p:cNvPr id="16" name="Shape 16"/>
          <p:cNvSpPr>
            <a:spLocks noGrp="1"/>
          </p:cNvSpPr>
          <p:nvPr>
            <p:ph type="sldNum" sz="quarter" idx="2"/>
          </p:nvPr>
        </p:nvSpPr>
        <p:spPr>
          <a:xfrm>
            <a:off x="2017528" y="6490720"/>
            <a:ext cx="2133601" cy="276999"/>
          </a:xfrm>
          <a:prstGeom prst="rect">
            <a:avLst/>
          </a:prstGeom>
        </p:spPr>
        <p:txBody>
          <a:bodyPr/>
          <a:lstStyle>
            <a:lvl1pPr algn="r"/>
          </a:lstStyle>
          <a:p>
            <a:fld id="{86CB4B4D-7CA3-9044-876B-883B54F8677D}" type="slidenum">
              <a:rPr/>
              <a:pPr/>
              <a:t>‹#›</a:t>
            </a:fld>
            <a:endParaRPr/>
          </a:p>
        </p:txBody>
      </p:sp>
      <p:pic>
        <p:nvPicPr>
          <p:cNvPr id="17" name="pasted-image.png"/>
          <p:cNvPicPr>
            <a:picLocks noChangeAspect="1"/>
          </p:cNvPicPr>
          <p:nvPr/>
        </p:nvPicPr>
        <p:blipFill>
          <a:blip r:embed="rId2">
            <a:extLst/>
          </a:blip>
          <a:stretch>
            <a:fillRect/>
          </a:stretch>
        </p:blipFill>
        <p:spPr>
          <a:xfrm>
            <a:off x="2511660" y="2435311"/>
            <a:ext cx="4120681" cy="3499107"/>
          </a:xfrm>
          <a:prstGeom prst="rect">
            <a:avLst/>
          </a:prstGeom>
          <a:ln w="12700">
            <a:miter lim="400000"/>
          </a:ln>
        </p:spPr>
      </p:pic>
    </p:spTree>
    <p:extLst>
      <p:ext uri="{BB962C8B-B14F-4D97-AF65-F5344CB8AC3E}">
        <p14:creationId xmlns:p14="http://schemas.microsoft.com/office/powerpoint/2010/main" val="1810634277"/>
      </p:ext>
    </p:extLst>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type="tx">
  <p:cSld name="Chapter Marker copy">
    <p:spTree>
      <p:nvGrpSpPr>
        <p:cNvPr id="1" name=""/>
        <p:cNvGrpSpPr/>
        <p:nvPr/>
      </p:nvGrpSpPr>
      <p:grpSpPr>
        <a:xfrm>
          <a:off x="0" y="0"/>
          <a:ext cx="0" cy="0"/>
          <a:chOff x="0" y="0"/>
          <a:chExt cx="0" cy="0"/>
        </a:xfrm>
      </p:grpSpPr>
      <p:sp>
        <p:nvSpPr>
          <p:cNvPr id="24" name="Shape 24"/>
          <p:cNvSpPr>
            <a:spLocks noGrp="1"/>
          </p:cNvSpPr>
          <p:nvPr>
            <p:ph type="title"/>
          </p:nvPr>
        </p:nvSpPr>
        <p:spPr>
          <a:xfrm>
            <a:off x="428762" y="2770363"/>
            <a:ext cx="8286476" cy="1952275"/>
          </a:xfrm>
          <a:prstGeom prst="rect">
            <a:avLst/>
          </a:prstGeom>
        </p:spPr>
        <p:txBody>
          <a:bodyPr anchor="t"/>
          <a:lstStyle>
            <a:lvl1pPr>
              <a:tabLst>
                <a:tab pos="2146300" algn="l"/>
              </a:tabLst>
              <a:defRPr sz="4800">
                <a:latin typeface="Aharoni"/>
                <a:ea typeface="Aharoni"/>
                <a:cs typeface="Aharoni"/>
                <a:sym typeface="Aharoni"/>
              </a:defRPr>
            </a:lvl1pPr>
          </a:lstStyle>
          <a:p>
            <a:r>
              <a:t>Title Text</a:t>
            </a:r>
          </a:p>
        </p:txBody>
      </p:sp>
      <p:sp>
        <p:nvSpPr>
          <p:cNvPr id="25" name="Shape 25"/>
          <p:cNvSpPr>
            <a:spLocks noGrp="1"/>
          </p:cNvSpPr>
          <p:nvPr>
            <p:ph type="sldNum" sz="quarter" idx="2"/>
          </p:nvPr>
        </p:nvSpPr>
        <p:spPr>
          <a:xfrm>
            <a:off x="2017528" y="6490720"/>
            <a:ext cx="2133601" cy="276999"/>
          </a:xfrm>
          <a:prstGeom prst="rect">
            <a:avLst/>
          </a:prstGeom>
        </p:spPr>
        <p:txBody>
          <a:bodyPr/>
          <a:lstStyle>
            <a:lvl1pPr algn="r"/>
          </a:lstStyle>
          <a:p>
            <a:fld id="{86CB4B4D-7CA3-9044-876B-883B54F8677D}" type="slidenum">
              <a:rPr/>
              <a:pPr/>
              <a:t>‹#›</a:t>
            </a:fld>
            <a:endParaRPr/>
          </a:p>
        </p:txBody>
      </p:sp>
    </p:spTree>
    <p:extLst>
      <p:ext uri="{BB962C8B-B14F-4D97-AF65-F5344CB8AC3E}">
        <p14:creationId xmlns:p14="http://schemas.microsoft.com/office/powerpoint/2010/main" val="1443788318"/>
      </p:ext>
    </p:extLst>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type="tx">
  <p:cSld name="1 Column Slide ">
    <p:spTree>
      <p:nvGrpSpPr>
        <p:cNvPr id="1" name=""/>
        <p:cNvGrpSpPr/>
        <p:nvPr/>
      </p:nvGrpSpPr>
      <p:grpSpPr>
        <a:xfrm>
          <a:off x="0" y="0"/>
          <a:ext cx="0" cy="0"/>
          <a:chOff x="0" y="0"/>
          <a:chExt cx="0" cy="0"/>
        </a:xfrm>
      </p:grpSpPr>
      <p:sp>
        <p:nvSpPr>
          <p:cNvPr id="32" name="Shape 32"/>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 name="Shape 33"/>
          <p:cNvSpPr>
            <a:spLocks noGrp="1"/>
          </p:cNvSpPr>
          <p:nvPr>
            <p:ph type="title"/>
          </p:nvPr>
        </p:nvSpPr>
        <p:spPr>
          <a:prstGeom prst="rect">
            <a:avLst/>
          </a:prstGeom>
        </p:spPr>
        <p:txBody>
          <a:bodyPr/>
          <a:lstStyle>
            <a:lvl1pPr>
              <a:tabLst>
                <a:tab pos="2146300" algn="l"/>
              </a:tabLst>
            </a:lvl1pPr>
          </a:lstStyle>
          <a:p>
            <a:r>
              <a:t>Title Text</a:t>
            </a:r>
          </a:p>
        </p:txBody>
      </p:sp>
      <p:sp>
        <p:nvSpPr>
          <p:cNvPr id="34" name="Shape 34"/>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460717"/>
      </p:ext>
    </p:extLst>
  </p:cSld>
  <p:clrMapOvr>
    <a:masterClrMapping/>
  </p:clrMapOvr>
  <p:transition spd="med"/>
</p:sldLayout>
</file>

<file path=ppt/slideLayouts/slideLayout97.xml><?xml version="1.0" encoding="utf-8"?>
<p:sldLayout xmlns:a="http://schemas.openxmlformats.org/drawingml/2006/main" xmlns:r="http://schemas.openxmlformats.org/officeDocument/2006/relationships" xmlns:p="http://schemas.openxmlformats.org/presentationml/2006/main" type="tx">
  <p:cSld name="1 Column">
    <p:spTree>
      <p:nvGrpSpPr>
        <p:cNvPr id="1" name=""/>
        <p:cNvGrpSpPr/>
        <p:nvPr/>
      </p:nvGrpSpPr>
      <p:grpSpPr>
        <a:xfrm>
          <a:off x="0" y="0"/>
          <a:ext cx="0" cy="0"/>
          <a:chOff x="0" y="0"/>
          <a:chExt cx="0" cy="0"/>
        </a:xfrm>
      </p:grpSpPr>
      <p:sp>
        <p:nvSpPr>
          <p:cNvPr id="41" name="Shape 41"/>
          <p:cNvSpPr>
            <a:spLocks noGrp="1"/>
          </p:cNvSpPr>
          <p:nvPr>
            <p:ph type="body" sz="half" idx="1"/>
          </p:nvPr>
        </p:nvSpPr>
        <p:spPr>
          <a:xfrm>
            <a:off x="361536" y="1597994"/>
            <a:ext cx="3101941" cy="4567847"/>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2" name="Shape 42"/>
          <p:cNvSpPr>
            <a:spLocks noGrp="1"/>
          </p:cNvSpPr>
          <p:nvPr>
            <p:ph type="title"/>
          </p:nvPr>
        </p:nvSpPr>
        <p:spPr>
          <a:xfrm>
            <a:off x="359942" y="828627"/>
            <a:ext cx="8378729" cy="697772"/>
          </a:xfrm>
          <a:prstGeom prst="rect">
            <a:avLst/>
          </a:prstGeom>
          <a:solidFill>
            <a:srgbClr val="FFFFFF"/>
          </a:solidFill>
        </p:spPr>
        <p:txBody>
          <a:bodyPr/>
          <a:lstStyle>
            <a:lvl1pPr>
              <a:tabLst>
                <a:tab pos="2146300" algn="l"/>
              </a:tabLst>
            </a:lvl1pPr>
          </a:lstStyle>
          <a:p>
            <a:r>
              <a:t>Title Text</a:t>
            </a:r>
          </a:p>
        </p:txBody>
      </p:sp>
      <p:sp>
        <p:nvSpPr>
          <p:cNvPr id="43" name="Shape 43"/>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259727675"/>
      </p:ext>
    </p:extLst>
  </p:cSld>
  <p:clrMapOvr>
    <a:masterClrMapping/>
  </p:clrMapOvr>
  <p:transition spd="med"/>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50" name="Shape 50"/>
          <p:cNvSpPr>
            <a:spLocks noGrp="1"/>
          </p:cNvSpPr>
          <p:nvPr>
            <p:ph type="sldNum" sz="quarter" idx="2"/>
          </p:nvPr>
        </p:nvSpPr>
        <p:spPr>
          <a:xfrm>
            <a:off x="4375105" y="6490720"/>
            <a:ext cx="349079" cy="276999"/>
          </a:xfrm>
          <a:prstGeom prst="rect">
            <a:avLst/>
          </a:prstGeom>
        </p:spPr>
        <p:txBody>
          <a:bodyPr/>
          <a:lstStyle>
            <a:lvl1pPr>
              <a:defRPr>
                <a:latin typeface="Gill Sans MT"/>
                <a:ea typeface="Gill Sans MT"/>
                <a:cs typeface="Gill Sans MT"/>
                <a:sym typeface="Gill Sans MT"/>
              </a:defRPr>
            </a:lvl1pPr>
          </a:lstStyle>
          <a:p>
            <a:fld id="{86CB4B4D-7CA3-9044-876B-883B54F8677D}" type="slidenum">
              <a:rPr/>
              <a:pPr/>
              <a:t>‹#›</a:t>
            </a:fld>
            <a:endParaRPr/>
          </a:p>
        </p:txBody>
      </p:sp>
    </p:spTree>
    <p:extLst>
      <p:ext uri="{BB962C8B-B14F-4D97-AF65-F5344CB8AC3E}">
        <p14:creationId xmlns:p14="http://schemas.microsoft.com/office/powerpoint/2010/main" val="26279803"/>
      </p:ext>
    </p:extLst>
  </p:cSld>
  <p:clrMapOvr>
    <a:masterClrMapping/>
  </p:clrMapOvr>
  <p:transition spd="med"/>
</p:sldLayout>
</file>

<file path=ppt/slideLayouts/slideLayout99.xml><?xml version="1.0" encoding="utf-8"?>
<p:sldLayout xmlns:a="http://schemas.openxmlformats.org/drawingml/2006/main" xmlns:r="http://schemas.openxmlformats.org/officeDocument/2006/relationships" xmlns:p="http://schemas.openxmlformats.org/presentationml/2006/main" type="tx">
  <p:cSld name="1 Column Slide">
    <p:spTree>
      <p:nvGrpSpPr>
        <p:cNvPr id="1" name=""/>
        <p:cNvGrpSpPr/>
        <p:nvPr/>
      </p:nvGrpSpPr>
      <p:grpSpPr>
        <a:xfrm>
          <a:off x="0" y="0"/>
          <a:ext cx="0" cy="0"/>
          <a:chOff x="0" y="0"/>
          <a:chExt cx="0" cy="0"/>
        </a:xfrm>
      </p:grpSpPr>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title"/>
          </p:nvPr>
        </p:nvSpPr>
        <p:spPr>
          <a:prstGeom prst="rect">
            <a:avLst/>
          </a:prstGeom>
        </p:spPr>
        <p:txBody>
          <a:bodyPr/>
          <a:lstStyle>
            <a:lvl1pPr>
              <a:tabLst>
                <a:tab pos="2146300" algn="l"/>
              </a:tabLst>
            </a:lvl1pPr>
          </a:lstStyle>
          <a:p>
            <a:r>
              <a:t>Title Text</a:t>
            </a:r>
          </a:p>
        </p:txBody>
      </p:sp>
      <p:sp>
        <p:nvSpPr>
          <p:cNvPr id="59" name="Shape 59"/>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6211374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slideLayout" Target="../slideLayouts/slideLayout27.xml"/><Relationship Id="rId3" Type="http://schemas.openxmlformats.org/officeDocument/2006/relationships/slideLayout" Target="../slideLayouts/slideLayout12.xml"/><Relationship Id="rId21" Type="http://schemas.openxmlformats.org/officeDocument/2006/relationships/slideLayout" Target="../slideLayouts/slideLayout30.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slideLayout" Target="../slideLayouts/slideLayout26.xml"/><Relationship Id="rId2" Type="http://schemas.openxmlformats.org/officeDocument/2006/relationships/slideLayout" Target="../slideLayouts/slideLayout11.xml"/><Relationship Id="rId16" Type="http://schemas.openxmlformats.org/officeDocument/2006/relationships/slideLayout" Target="../slideLayouts/slideLayout25.xml"/><Relationship Id="rId20" Type="http://schemas.openxmlformats.org/officeDocument/2006/relationships/slideLayout" Target="../slideLayouts/slideLayout29.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24" Type="http://schemas.openxmlformats.org/officeDocument/2006/relationships/image" Target="../media/image6.png"/><Relationship Id="rId5" Type="http://schemas.openxmlformats.org/officeDocument/2006/relationships/slideLayout" Target="../slideLayouts/slideLayout14.xml"/><Relationship Id="rId15" Type="http://schemas.openxmlformats.org/officeDocument/2006/relationships/slideLayout" Target="../slideLayouts/slideLayout24.xml"/><Relationship Id="rId23" Type="http://schemas.openxmlformats.org/officeDocument/2006/relationships/image" Target="../media/image5.png"/><Relationship Id="rId10" Type="http://schemas.openxmlformats.org/officeDocument/2006/relationships/slideLayout" Target="../slideLayouts/slideLayout19.xml"/><Relationship Id="rId19" Type="http://schemas.openxmlformats.org/officeDocument/2006/relationships/slideLayout" Target="../slideLayouts/slideLayout28.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slideLayout" Target="../slideLayouts/slideLayout48.xml"/><Relationship Id="rId3" Type="http://schemas.openxmlformats.org/officeDocument/2006/relationships/slideLayout" Target="../slideLayouts/slideLayout33.xml"/><Relationship Id="rId21" Type="http://schemas.openxmlformats.org/officeDocument/2006/relationships/slideLayout" Target="../slideLayouts/slideLayout51.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20" Type="http://schemas.openxmlformats.org/officeDocument/2006/relationships/slideLayout" Target="../slideLayouts/slideLayout50.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24" Type="http://schemas.openxmlformats.org/officeDocument/2006/relationships/image" Target="../media/image6.png"/><Relationship Id="rId5" Type="http://schemas.openxmlformats.org/officeDocument/2006/relationships/slideLayout" Target="../slideLayouts/slideLayout35.xml"/><Relationship Id="rId15" Type="http://schemas.openxmlformats.org/officeDocument/2006/relationships/slideLayout" Target="../slideLayouts/slideLayout45.xml"/><Relationship Id="rId23" Type="http://schemas.openxmlformats.org/officeDocument/2006/relationships/image" Target="../media/image5.png"/><Relationship Id="rId10" Type="http://schemas.openxmlformats.org/officeDocument/2006/relationships/slideLayout" Target="../slideLayouts/slideLayout40.xml"/><Relationship Id="rId19" Type="http://schemas.openxmlformats.org/officeDocument/2006/relationships/slideLayout" Target="../slideLayouts/slideLayout49.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 Id="rId2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slideLayout" Target="../slideLayouts/slideLayout69.xml"/><Relationship Id="rId3" Type="http://schemas.openxmlformats.org/officeDocument/2006/relationships/slideLayout" Target="../slideLayouts/slideLayout54.xml"/><Relationship Id="rId21" Type="http://schemas.openxmlformats.org/officeDocument/2006/relationships/slideLayout" Target="../slideLayouts/slideLayout72.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20" Type="http://schemas.openxmlformats.org/officeDocument/2006/relationships/slideLayout" Target="../slideLayouts/slideLayout71.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24" Type="http://schemas.openxmlformats.org/officeDocument/2006/relationships/image" Target="../media/image6.png"/><Relationship Id="rId5" Type="http://schemas.openxmlformats.org/officeDocument/2006/relationships/slideLayout" Target="../slideLayouts/slideLayout56.xml"/><Relationship Id="rId15" Type="http://schemas.openxmlformats.org/officeDocument/2006/relationships/slideLayout" Target="../slideLayouts/slideLayout66.xml"/><Relationship Id="rId23" Type="http://schemas.openxmlformats.org/officeDocument/2006/relationships/image" Target="../media/image5.png"/><Relationship Id="rId10" Type="http://schemas.openxmlformats.org/officeDocument/2006/relationships/slideLayout" Target="../slideLayouts/slideLayout61.xml"/><Relationship Id="rId19" Type="http://schemas.openxmlformats.org/officeDocument/2006/relationships/slideLayout" Target="../slideLayouts/slideLayout70.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 Id="rId2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slideLayout" Target="../slideLayouts/slideLayout85.xml"/><Relationship Id="rId18" Type="http://schemas.openxmlformats.org/officeDocument/2006/relationships/slideLayout" Target="../slideLayouts/slideLayout90.xml"/><Relationship Id="rId3" Type="http://schemas.openxmlformats.org/officeDocument/2006/relationships/slideLayout" Target="../slideLayouts/slideLayout75.xml"/><Relationship Id="rId21" Type="http://schemas.openxmlformats.org/officeDocument/2006/relationships/slideLayout" Target="../slideLayouts/slideLayout93.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17" Type="http://schemas.openxmlformats.org/officeDocument/2006/relationships/slideLayout" Target="../slideLayouts/slideLayout89.xml"/><Relationship Id="rId2" Type="http://schemas.openxmlformats.org/officeDocument/2006/relationships/slideLayout" Target="../slideLayouts/slideLayout74.xml"/><Relationship Id="rId16" Type="http://schemas.openxmlformats.org/officeDocument/2006/relationships/slideLayout" Target="../slideLayouts/slideLayout88.xml"/><Relationship Id="rId20" Type="http://schemas.openxmlformats.org/officeDocument/2006/relationships/slideLayout" Target="../slideLayouts/slideLayout92.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24" Type="http://schemas.openxmlformats.org/officeDocument/2006/relationships/image" Target="../media/image6.png"/><Relationship Id="rId5" Type="http://schemas.openxmlformats.org/officeDocument/2006/relationships/slideLayout" Target="../slideLayouts/slideLayout77.xml"/><Relationship Id="rId15" Type="http://schemas.openxmlformats.org/officeDocument/2006/relationships/slideLayout" Target="../slideLayouts/slideLayout87.xml"/><Relationship Id="rId23" Type="http://schemas.openxmlformats.org/officeDocument/2006/relationships/image" Target="../media/image5.png"/><Relationship Id="rId10" Type="http://schemas.openxmlformats.org/officeDocument/2006/relationships/slideLayout" Target="../slideLayouts/slideLayout82.xml"/><Relationship Id="rId19" Type="http://schemas.openxmlformats.org/officeDocument/2006/relationships/slideLayout" Target="../slideLayouts/slideLayout91.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slideLayout" Target="../slideLayouts/slideLayout86.xml"/><Relationship Id="rId22"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01.xml"/><Relationship Id="rId13" Type="http://schemas.openxmlformats.org/officeDocument/2006/relationships/slideLayout" Target="../slideLayouts/slideLayout106.xml"/><Relationship Id="rId18" Type="http://schemas.openxmlformats.org/officeDocument/2006/relationships/slideLayout" Target="../slideLayouts/slideLayout111.xml"/><Relationship Id="rId3" Type="http://schemas.openxmlformats.org/officeDocument/2006/relationships/slideLayout" Target="../slideLayouts/slideLayout96.xml"/><Relationship Id="rId21" Type="http://schemas.openxmlformats.org/officeDocument/2006/relationships/slideLayout" Target="../slideLayouts/slideLayout114.xml"/><Relationship Id="rId7" Type="http://schemas.openxmlformats.org/officeDocument/2006/relationships/slideLayout" Target="../slideLayouts/slideLayout100.xml"/><Relationship Id="rId12" Type="http://schemas.openxmlformats.org/officeDocument/2006/relationships/slideLayout" Target="../slideLayouts/slideLayout105.xml"/><Relationship Id="rId17" Type="http://schemas.openxmlformats.org/officeDocument/2006/relationships/slideLayout" Target="../slideLayouts/slideLayout110.xml"/><Relationship Id="rId2" Type="http://schemas.openxmlformats.org/officeDocument/2006/relationships/slideLayout" Target="../slideLayouts/slideLayout95.xml"/><Relationship Id="rId16" Type="http://schemas.openxmlformats.org/officeDocument/2006/relationships/slideLayout" Target="../slideLayouts/slideLayout109.xml"/><Relationship Id="rId20" Type="http://schemas.openxmlformats.org/officeDocument/2006/relationships/slideLayout" Target="../slideLayouts/slideLayout113.xml"/><Relationship Id="rId1" Type="http://schemas.openxmlformats.org/officeDocument/2006/relationships/slideLayout" Target="../slideLayouts/slideLayout94.xml"/><Relationship Id="rId6" Type="http://schemas.openxmlformats.org/officeDocument/2006/relationships/slideLayout" Target="../slideLayouts/slideLayout99.xml"/><Relationship Id="rId11" Type="http://schemas.openxmlformats.org/officeDocument/2006/relationships/slideLayout" Target="../slideLayouts/slideLayout104.xml"/><Relationship Id="rId24" Type="http://schemas.openxmlformats.org/officeDocument/2006/relationships/image" Target="../media/image6.png"/><Relationship Id="rId5" Type="http://schemas.openxmlformats.org/officeDocument/2006/relationships/slideLayout" Target="../slideLayouts/slideLayout98.xml"/><Relationship Id="rId15" Type="http://schemas.openxmlformats.org/officeDocument/2006/relationships/slideLayout" Target="../slideLayouts/slideLayout108.xml"/><Relationship Id="rId23" Type="http://schemas.openxmlformats.org/officeDocument/2006/relationships/image" Target="../media/image5.png"/><Relationship Id="rId10" Type="http://schemas.openxmlformats.org/officeDocument/2006/relationships/slideLayout" Target="../slideLayouts/slideLayout103.xml"/><Relationship Id="rId19" Type="http://schemas.openxmlformats.org/officeDocument/2006/relationships/slideLayout" Target="../slideLayouts/slideLayout112.xml"/><Relationship Id="rId4" Type="http://schemas.openxmlformats.org/officeDocument/2006/relationships/slideLayout" Target="../slideLayouts/slideLayout97.xml"/><Relationship Id="rId9" Type="http://schemas.openxmlformats.org/officeDocument/2006/relationships/slideLayout" Target="../slideLayouts/slideLayout102.xml"/><Relationship Id="rId14" Type="http://schemas.openxmlformats.org/officeDocument/2006/relationships/slideLayout" Target="../slideLayouts/slideLayout107.xml"/><Relationship Id="rId22" Type="http://schemas.openxmlformats.org/officeDocument/2006/relationships/theme" Target="../theme/theme6.xml"/></Relationships>
</file>

<file path=ppt/slideMasters/slideMaster1.xml><?xml version="1.0" encoding="utf-8"?>
<p:sldMaster xmlns:a14="http://schemas.microsoft.com/office/drawing/2010/main"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0" y="6172200"/>
            <a:ext cx="685800" cy="685800"/>
          </a:xfrm>
          <a:prstGeom prst="rect">
            <a:avLst/>
          </a:prstGeom>
        </p:spPr>
      </p:pic>
      <p:sp>
        <p:nvSpPr>
          <p:cNvPr id="1026" name="Rectangle 2"/>
          <p:cNvSpPr>
            <a:spLocks noGrp="1" noChangeArrowheads="1"/>
          </p:cNvSpPr>
          <p:nvPr>
            <p:ph type="title"/>
          </p:nvPr>
        </p:nvSpPr>
        <p:spPr bwMode="auto">
          <a:xfrm>
            <a:off x="914400" y="20"/>
            <a:ext cx="8001000" cy="132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smtClean="0"/>
              <a:t>Click to edit Master title style</a:t>
            </a:r>
            <a:endParaRPr lang="en-US" altLang="en-US" dirty="0" smtClean="0"/>
          </a:p>
        </p:txBody>
      </p:sp>
      <p:sp>
        <p:nvSpPr>
          <p:cNvPr id="1027" name="Rectangle 3"/>
          <p:cNvSpPr>
            <a:spLocks noGrp="1" noChangeArrowheads="1"/>
          </p:cNvSpPr>
          <p:nvPr>
            <p:ph type="body" idx="1"/>
          </p:nvPr>
        </p:nvSpPr>
        <p:spPr bwMode="auto">
          <a:xfrm>
            <a:off x="914400" y="1600200"/>
            <a:ext cx="80010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1028" name="Rectangle 4"/>
          <p:cNvSpPr>
            <a:spLocks noGrp="1" noChangeArrowheads="1"/>
          </p:cNvSpPr>
          <p:nvPr>
            <p:ph type="dt" sz="half" idx="2"/>
          </p:nvPr>
        </p:nvSpPr>
        <p:spPr bwMode="auto">
          <a:xfrm>
            <a:off x="3969310" y="6248400"/>
            <a:ext cx="1203325"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1" compatLnSpc="1">
            <a:prstTxWarp prst="textNoShape">
              <a:avLst/>
            </a:prstTxWarp>
          </a:bodyPr>
          <a:lstStyle>
            <a:lvl1pPr algn="r">
              <a:defRPr sz="800"/>
            </a:lvl1pPr>
          </a:lstStyle>
          <a:p>
            <a:fld id="{4470805A-ADA5-4E18-8EBE-87018C244D1B}" type="datetime4">
              <a:rPr lang="en-US" altLang="en-US" smtClean="0"/>
              <a:t>January 25, 2018</a:t>
            </a:fld>
            <a:endParaRPr lang="en-US" altLang="en-US" dirty="0"/>
          </a:p>
        </p:txBody>
      </p:sp>
      <p:sp>
        <p:nvSpPr>
          <p:cNvPr id="1029" name="Rectangle 5"/>
          <p:cNvSpPr>
            <a:spLocks noGrp="1" noChangeArrowheads="1"/>
          </p:cNvSpPr>
          <p:nvPr>
            <p:ph type="ftr" sz="quarter" idx="3"/>
          </p:nvPr>
        </p:nvSpPr>
        <p:spPr bwMode="auto">
          <a:xfrm>
            <a:off x="914401" y="6245132"/>
            <a:ext cx="2470150" cy="384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800"/>
            </a:lvl1pPr>
          </a:lstStyle>
          <a:p>
            <a:r>
              <a:rPr lang="en-US" altLang="en-US" dirty="0" smtClean="0"/>
              <a:t>Title of Presentation | </a:t>
            </a:r>
            <a:r>
              <a:rPr lang="en-US" altLang="en-US" dirty="0" err="1" smtClean="0"/>
              <a:t>FileSite</a:t>
            </a:r>
            <a:r>
              <a:rPr lang="en-US" altLang="en-US" dirty="0" smtClean="0"/>
              <a:t> Number</a:t>
            </a:r>
            <a:endParaRPr lang="en-US" altLang="en-US" dirty="0"/>
          </a:p>
        </p:txBody>
      </p:sp>
      <p:sp>
        <p:nvSpPr>
          <p:cNvPr id="1030" name="Rectangle 6"/>
          <p:cNvSpPr>
            <a:spLocks noGrp="1" noChangeArrowheads="1"/>
          </p:cNvSpPr>
          <p:nvPr>
            <p:ph type="sldNum" sz="quarter" idx="4"/>
          </p:nvPr>
        </p:nvSpPr>
        <p:spPr bwMode="auto">
          <a:xfrm>
            <a:off x="1" y="6242238"/>
            <a:ext cx="576263" cy="387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defRPr sz="1300" b="1">
                <a:solidFill>
                  <a:schemeClr val="bg1"/>
                </a:solidFill>
              </a:defRPr>
            </a:lvl1pPr>
          </a:lstStyle>
          <a:p>
            <a:fld id="{4BBD1F35-E3A7-4182-AFB9-6344DC7C3F87}" type="slidenum">
              <a:rPr lang="en-US" altLang="en-US" smtClean="0"/>
              <a:pPr/>
              <a:t>‹#›</a:t>
            </a:fld>
            <a:endParaRPr lang="en-US" altLang="en-US" dirty="0"/>
          </a:p>
        </p:txBody>
      </p:sp>
      <p:pic>
        <p:nvPicPr>
          <p:cNvPr id="1324" name="Picture 30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417545" y="6385393"/>
            <a:ext cx="151130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3" name="Straight Connector 22"/>
          <p:cNvCxnSpPr/>
          <p:nvPr/>
        </p:nvCxnSpPr>
        <p:spPr>
          <a:xfrm>
            <a:off x="914400" y="1371600"/>
            <a:ext cx="8001000" cy="0"/>
          </a:xfrm>
          <a:prstGeom prst="line">
            <a:avLst/>
          </a:prstGeom>
          <a:ln w="6350">
            <a:solidFill>
              <a:srgbClr val="626469"/>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80" r:id="rId6"/>
    <p:sldLayoutId id="2147483679" r:id="rId7"/>
    <p:sldLayoutId id="2147483660" r:id="rId8"/>
    <p:sldLayoutId id="2147483662" r:id="rId9"/>
  </p:sldLayoutIdLst>
  <p:timing>
    <p:tnLst>
      <p:par>
        <p:cTn id="1" dur="indefinite" restart="never" nodeType="tmRoot"/>
      </p:par>
    </p:tnLst>
  </p:timing>
  <p:hf hdr="0"/>
  <p:txStyles>
    <p:titleStyle>
      <a:lvl1pPr algn="l" rtl="0" eaLnBrk="1" fontAlgn="base" hangingPunct="1">
        <a:spcBef>
          <a:spcPct val="0"/>
        </a:spcBef>
        <a:spcAft>
          <a:spcPct val="0"/>
        </a:spcAft>
        <a:defRPr sz="2800" b="1">
          <a:solidFill>
            <a:schemeClr val="tx1"/>
          </a:solidFill>
          <a:latin typeface="+mj-lt"/>
          <a:ea typeface="+mj-ea"/>
          <a:cs typeface="+mj-cs"/>
        </a:defRPr>
      </a:lvl1pPr>
      <a:lvl2pPr algn="l" rtl="0" eaLnBrk="1" fontAlgn="base" hangingPunct="1">
        <a:spcBef>
          <a:spcPct val="0"/>
        </a:spcBef>
        <a:spcAft>
          <a:spcPct val="0"/>
        </a:spcAft>
        <a:defRPr sz="2800">
          <a:solidFill>
            <a:schemeClr val="tx2"/>
          </a:solidFill>
          <a:latin typeface="Arial" charset="0"/>
        </a:defRPr>
      </a:lvl2pPr>
      <a:lvl3pPr algn="l" rtl="0" eaLnBrk="1" fontAlgn="base" hangingPunct="1">
        <a:spcBef>
          <a:spcPct val="0"/>
        </a:spcBef>
        <a:spcAft>
          <a:spcPct val="0"/>
        </a:spcAft>
        <a:defRPr sz="2800">
          <a:solidFill>
            <a:schemeClr val="tx2"/>
          </a:solidFill>
          <a:latin typeface="Arial" charset="0"/>
        </a:defRPr>
      </a:lvl3pPr>
      <a:lvl4pPr algn="l" rtl="0" eaLnBrk="1" fontAlgn="base" hangingPunct="1">
        <a:spcBef>
          <a:spcPct val="0"/>
        </a:spcBef>
        <a:spcAft>
          <a:spcPct val="0"/>
        </a:spcAft>
        <a:defRPr sz="2800">
          <a:solidFill>
            <a:schemeClr val="tx2"/>
          </a:solidFill>
          <a:latin typeface="Arial" charset="0"/>
        </a:defRPr>
      </a:lvl4pPr>
      <a:lvl5pPr algn="l" rtl="0" eaLnBrk="1" fontAlgn="base" hangingPunct="1">
        <a:spcBef>
          <a:spcPct val="0"/>
        </a:spcBef>
        <a:spcAft>
          <a:spcPct val="0"/>
        </a:spcAft>
        <a:defRPr sz="2800">
          <a:solidFill>
            <a:schemeClr val="tx2"/>
          </a:solidFill>
          <a:latin typeface="Arial" charset="0"/>
        </a:defRPr>
      </a:lvl5pPr>
      <a:lvl6pPr marL="457200" algn="l" rtl="0" eaLnBrk="1" fontAlgn="base" hangingPunct="1">
        <a:spcBef>
          <a:spcPct val="0"/>
        </a:spcBef>
        <a:spcAft>
          <a:spcPct val="0"/>
        </a:spcAft>
        <a:defRPr sz="2800">
          <a:solidFill>
            <a:schemeClr val="tx2"/>
          </a:solidFill>
          <a:latin typeface="Arial" charset="0"/>
        </a:defRPr>
      </a:lvl6pPr>
      <a:lvl7pPr marL="914400" algn="l" rtl="0" eaLnBrk="1" fontAlgn="base" hangingPunct="1">
        <a:spcBef>
          <a:spcPct val="0"/>
        </a:spcBef>
        <a:spcAft>
          <a:spcPct val="0"/>
        </a:spcAft>
        <a:defRPr sz="2800">
          <a:solidFill>
            <a:schemeClr val="tx2"/>
          </a:solidFill>
          <a:latin typeface="Arial" charset="0"/>
        </a:defRPr>
      </a:lvl7pPr>
      <a:lvl8pPr marL="1371600" algn="l" rtl="0" eaLnBrk="1" fontAlgn="base" hangingPunct="1">
        <a:spcBef>
          <a:spcPct val="0"/>
        </a:spcBef>
        <a:spcAft>
          <a:spcPct val="0"/>
        </a:spcAft>
        <a:defRPr sz="2800">
          <a:solidFill>
            <a:schemeClr val="tx2"/>
          </a:solidFill>
          <a:latin typeface="Arial" charset="0"/>
        </a:defRPr>
      </a:lvl8pPr>
      <a:lvl9pPr marL="1828800" algn="l" rtl="0" eaLnBrk="1" fontAlgn="base" hangingPunct="1">
        <a:spcBef>
          <a:spcPct val="0"/>
        </a:spcBef>
        <a:spcAft>
          <a:spcPct val="0"/>
        </a:spcAft>
        <a:defRPr sz="2800">
          <a:solidFill>
            <a:schemeClr val="tx2"/>
          </a:solidFill>
          <a:latin typeface="Arial" charset="0"/>
        </a:defRPr>
      </a:lvl9pPr>
    </p:titleStyle>
    <p:bodyStyle>
      <a:lvl1pPr marL="227013" indent="-227013" algn="l" rtl="0" eaLnBrk="1" fontAlgn="base" hangingPunct="1">
        <a:spcBef>
          <a:spcPct val="50000"/>
        </a:spcBef>
        <a:spcAft>
          <a:spcPct val="0"/>
        </a:spcAft>
        <a:buClr>
          <a:schemeClr val="tx2"/>
        </a:buClr>
        <a:buChar char="•"/>
        <a:defRPr sz="2200">
          <a:solidFill>
            <a:schemeClr val="tx1"/>
          </a:solidFill>
          <a:latin typeface="+mn-lt"/>
          <a:ea typeface="+mn-ea"/>
          <a:cs typeface="+mn-cs"/>
        </a:defRPr>
      </a:lvl1pPr>
      <a:lvl2pPr marL="569913" indent="-225425" algn="l" rtl="0" eaLnBrk="1" fontAlgn="base" hangingPunct="1">
        <a:spcBef>
          <a:spcPct val="20000"/>
        </a:spcBef>
        <a:spcAft>
          <a:spcPct val="0"/>
        </a:spcAft>
        <a:buClr>
          <a:schemeClr val="tx2"/>
        </a:buClr>
        <a:buFont typeface="Courier New" pitchFamily="49" charset="0"/>
        <a:buChar char="­"/>
        <a:defRPr sz="2000">
          <a:solidFill>
            <a:schemeClr val="tx1"/>
          </a:solidFill>
          <a:latin typeface="+mn-lt"/>
        </a:defRPr>
      </a:lvl2pPr>
      <a:lvl3pPr marL="914400" indent="-227013" algn="l" rtl="0" eaLnBrk="1" fontAlgn="base" hangingPunct="1">
        <a:spcBef>
          <a:spcPct val="20000"/>
        </a:spcBef>
        <a:spcAft>
          <a:spcPct val="0"/>
        </a:spcAft>
        <a:buClr>
          <a:schemeClr val="tx2"/>
        </a:buClr>
        <a:buFont typeface="Courier New" pitchFamily="49" charset="0"/>
        <a:buChar char="­"/>
        <a:defRPr>
          <a:solidFill>
            <a:schemeClr val="tx1"/>
          </a:solidFill>
          <a:latin typeface="+mn-lt"/>
        </a:defRPr>
      </a:lvl3pPr>
      <a:lvl4pPr marL="1258888" indent="-227013" algn="l" rtl="0" eaLnBrk="1" fontAlgn="base" hangingPunct="1">
        <a:spcBef>
          <a:spcPct val="20000"/>
        </a:spcBef>
        <a:spcAft>
          <a:spcPct val="0"/>
        </a:spcAft>
        <a:buClr>
          <a:schemeClr val="tx2"/>
        </a:buClr>
        <a:buFont typeface="Courier New" pitchFamily="49" charset="0"/>
        <a:buChar char="­"/>
        <a:defRPr>
          <a:solidFill>
            <a:schemeClr val="tx1"/>
          </a:solidFill>
          <a:latin typeface="+mn-lt"/>
        </a:defRPr>
      </a:lvl4pPr>
      <a:lvl5pPr marL="1601788" indent="-227013" algn="l" rtl="0" eaLnBrk="1" fontAlgn="base" hangingPunct="1">
        <a:spcBef>
          <a:spcPct val="20000"/>
        </a:spcBef>
        <a:spcAft>
          <a:spcPct val="0"/>
        </a:spcAft>
        <a:buClr>
          <a:schemeClr val="tx2"/>
        </a:buClr>
        <a:buFont typeface="Courier New" pitchFamily="49" charset="0"/>
        <a:buChar char="­"/>
        <a:defRPr>
          <a:solidFill>
            <a:schemeClr val="tx1"/>
          </a:solidFill>
          <a:latin typeface="+mn-lt"/>
        </a:defRPr>
      </a:lvl5pPr>
      <a:lvl6pPr marL="2058988" indent="-227013" algn="l" rtl="0" eaLnBrk="1" fontAlgn="base" hangingPunct="1">
        <a:spcBef>
          <a:spcPct val="20000"/>
        </a:spcBef>
        <a:spcAft>
          <a:spcPct val="0"/>
        </a:spcAft>
        <a:buClr>
          <a:schemeClr val="tx2"/>
        </a:buClr>
        <a:buFont typeface="Courier New" pitchFamily="49" charset="0"/>
        <a:buChar char="­"/>
        <a:defRPr>
          <a:solidFill>
            <a:schemeClr val="tx1"/>
          </a:solidFill>
          <a:latin typeface="+mn-lt"/>
        </a:defRPr>
      </a:lvl6pPr>
      <a:lvl7pPr marL="2516188" indent="-227013" algn="l" rtl="0" eaLnBrk="1" fontAlgn="base" hangingPunct="1">
        <a:spcBef>
          <a:spcPct val="20000"/>
        </a:spcBef>
        <a:spcAft>
          <a:spcPct val="0"/>
        </a:spcAft>
        <a:buClr>
          <a:schemeClr val="tx2"/>
        </a:buClr>
        <a:buFont typeface="Courier New" pitchFamily="49" charset="0"/>
        <a:buChar char="­"/>
        <a:defRPr>
          <a:solidFill>
            <a:schemeClr val="tx1"/>
          </a:solidFill>
          <a:latin typeface="+mn-lt"/>
        </a:defRPr>
      </a:lvl7pPr>
      <a:lvl8pPr marL="2973388" indent="-227013" algn="l" rtl="0" eaLnBrk="1" fontAlgn="base" hangingPunct="1">
        <a:spcBef>
          <a:spcPct val="20000"/>
        </a:spcBef>
        <a:spcAft>
          <a:spcPct val="0"/>
        </a:spcAft>
        <a:buClr>
          <a:schemeClr val="tx2"/>
        </a:buClr>
        <a:buFont typeface="Courier New" pitchFamily="49" charset="0"/>
        <a:buChar char="­"/>
        <a:defRPr>
          <a:solidFill>
            <a:schemeClr val="tx1"/>
          </a:solidFill>
          <a:latin typeface="+mn-lt"/>
        </a:defRPr>
      </a:lvl8pPr>
      <a:lvl9pPr marL="3430588" indent="-227013" algn="l" rtl="0" eaLnBrk="1" fontAlgn="base" hangingPunct="1">
        <a:spcBef>
          <a:spcPct val="20000"/>
        </a:spcBef>
        <a:spcAft>
          <a:spcPct val="0"/>
        </a:spcAft>
        <a:buClr>
          <a:schemeClr val="tx2"/>
        </a:buClr>
        <a:buFont typeface="Courier New" pitchFamily="49"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ma14="http://schemas.microsoft.com/office/mac/drawingml/2011/main" xmlns:p14="http://schemas.microsoft.com/office/powerpoint/2010/main"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body" idx="1"/>
          </p:nvPr>
        </p:nvSpPr>
        <p:spPr>
          <a:xfrm>
            <a:off x="361546" y="1570104"/>
            <a:ext cx="8375541" cy="4595736"/>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lvl2pPr marL="869553" indent="-331391">
              <a:defRPr sz="2500"/>
            </a:lvl2pPr>
            <a:lvl3pPr marL="869553" indent="-331391">
              <a:defRPr sz="2500"/>
            </a:lvl3pPr>
            <a:lvl4pPr marL="803275" indent="-265112">
              <a:defRPr sz="2000"/>
            </a:lvl4pPr>
            <a:lvl5pPr marL="803275" indent="-265112">
              <a:defRPr sz="2000"/>
            </a:lvl5pPr>
          </a:lstStyle>
          <a:p>
            <a:r>
              <a:t>Body Level One</a:t>
            </a:r>
          </a:p>
          <a:p>
            <a:pPr lvl="1"/>
            <a:r>
              <a:t>Body Level Two</a:t>
            </a:r>
          </a:p>
          <a:p>
            <a:pPr lvl="2"/>
            <a:r>
              <a:t>Body Level Three</a:t>
            </a:r>
          </a:p>
          <a:p>
            <a:pPr lvl="3"/>
            <a:r>
              <a:t>Body Level Four</a:t>
            </a:r>
          </a:p>
          <a:p>
            <a:pPr lvl="4"/>
            <a:r>
              <a:t>Body Level Five</a:t>
            </a:r>
          </a:p>
        </p:txBody>
      </p:sp>
      <p:sp>
        <p:nvSpPr>
          <p:cNvPr id="3" name="Shape 3"/>
          <p:cNvSpPr>
            <a:spLocks noGrp="1"/>
          </p:cNvSpPr>
          <p:nvPr>
            <p:ph type="title"/>
          </p:nvPr>
        </p:nvSpPr>
        <p:spPr>
          <a:xfrm>
            <a:off x="359942" y="810906"/>
            <a:ext cx="8378729" cy="54404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lvl1pPr>
              <a:tabLst>
                <a:tab pos="2146300" algn="l"/>
              </a:tabLst>
            </a:lvl1pPr>
          </a:lstStyle>
          <a:p>
            <a:r>
              <a:t>Title Text</a:t>
            </a:r>
          </a:p>
        </p:txBody>
      </p:sp>
      <p:sp>
        <p:nvSpPr>
          <p:cNvPr id="4" name="Shape 4"/>
          <p:cNvSpPr>
            <a:spLocks noGrp="1"/>
          </p:cNvSpPr>
          <p:nvPr>
            <p:ph type="sldNum" sz="quarter" idx="2"/>
          </p:nvPr>
        </p:nvSpPr>
        <p:spPr>
          <a:xfrm>
            <a:off x="4374767" y="6497090"/>
            <a:ext cx="349079" cy="276999"/>
          </a:xfrm>
          <a:prstGeom prst="rect">
            <a:avLst/>
          </a:prstGeom>
          <a:ln w="12700">
            <a:miter lim="400000"/>
          </a:ln>
        </p:spPr>
        <p:txBody>
          <a:bodyPr lIns="45719" rIns="45719" anchor="ctr">
            <a:spAutoFit/>
          </a:bodyPr>
          <a:lstStyle>
            <a:lvl1pPr algn="ctr">
              <a:defRPr sz="1200">
                <a:latin typeface="+mj-lt"/>
                <a:ea typeface="+mj-ea"/>
                <a:cs typeface="+mj-cs"/>
                <a:sym typeface="Helvetica"/>
              </a:defRPr>
            </a:lvl1pPr>
          </a:lstStyle>
          <a:p>
            <a:pPr defTabSz="457200" fontAlgn="auto" hangingPunct="0">
              <a:spcBef>
                <a:spcPts val="0"/>
              </a:spcBef>
              <a:spcAft>
                <a:spcPts val="0"/>
              </a:spcAft>
            </a:pPr>
            <a:fld id="{86CB4B4D-7CA3-9044-876B-883B54F8677D}" type="slidenum">
              <a:rPr kern="0">
                <a:solidFill>
                  <a:srgbClr val="000000"/>
                </a:solidFill>
              </a:rPr>
              <a:pPr defTabSz="457200" fontAlgn="auto" hangingPunct="0">
                <a:spcBef>
                  <a:spcPts val="0"/>
                </a:spcBef>
                <a:spcAft>
                  <a:spcPts val="0"/>
                </a:spcAft>
              </a:pPr>
              <a:t>‹#›</a:t>
            </a:fld>
            <a:endParaRPr kern="0">
              <a:solidFill>
                <a:srgbClr val="000000"/>
              </a:solidFill>
            </a:endParaRPr>
          </a:p>
        </p:txBody>
      </p:sp>
      <p:sp>
        <p:nvSpPr>
          <p:cNvPr id="5" name="Shape 5"/>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6" name="pasted-image.png"/>
          <p:cNvPicPr>
            <a:picLocks noChangeAspect="1"/>
          </p:cNvPicPr>
          <p:nvPr/>
        </p:nvPicPr>
        <p:blipFill>
          <a:blip r:embed="rId23">
            <a:extLst/>
          </a:blip>
          <a:stretch>
            <a:fillRect/>
          </a:stretch>
        </p:blipFill>
        <p:spPr>
          <a:xfrm>
            <a:off x="176396" y="-4461"/>
            <a:ext cx="1135088" cy="1493437"/>
          </a:xfrm>
          <a:prstGeom prst="rect">
            <a:avLst/>
          </a:prstGeom>
          <a:ln w="12700">
            <a:miter lim="400000"/>
          </a:ln>
        </p:spPr>
      </p:pic>
      <p:pic>
        <p:nvPicPr>
          <p:cNvPr id="7" name="pasted-image.png"/>
          <p:cNvPicPr>
            <a:picLocks noChangeAspect="1"/>
          </p:cNvPicPr>
          <p:nvPr/>
        </p:nvPicPr>
        <p:blipFill>
          <a:blip r:embed="rId24">
            <a:extLst/>
          </a:blip>
          <a:stretch>
            <a:fillRect/>
          </a:stretch>
        </p:blipFill>
        <p:spPr>
          <a:xfrm>
            <a:off x="6193004" y="179646"/>
            <a:ext cx="2955773" cy="476242"/>
          </a:xfrm>
          <a:prstGeom prst="rect">
            <a:avLst/>
          </a:prstGeom>
          <a:ln w="12700">
            <a:miter lim="400000"/>
          </a:ln>
        </p:spPr>
      </p:pic>
    </p:spTree>
    <p:extLst>
      <p:ext uri="{BB962C8B-B14F-4D97-AF65-F5344CB8AC3E}">
        <p14:creationId xmlns:p14="http://schemas.microsoft.com/office/powerpoint/2010/main" val="2702693575"/>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 id="2147483702" r:id="rId21"/>
  </p:sldLayoutIdLst>
  <p:transition spd="med"/>
  <p:txStyles>
    <p:titleStyle>
      <a:lvl1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1pPr>
      <a:lvl2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2pPr>
      <a:lvl3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3pPr>
      <a:lvl4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4pPr>
      <a:lvl5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5pPr>
      <a:lvl6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6pPr>
      <a:lvl7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7pPr>
      <a:lvl8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8pPr>
      <a:lvl9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9pPr>
    </p:titleStyle>
    <p:bodyStyle>
      <a:lvl1pPr marL="274320" marR="0" indent="-274320"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1pPr>
      <a:lvl2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2pPr>
      <a:lvl3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3pPr>
      <a:lvl4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4pPr>
      <a:lvl5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5pPr>
      <a:lvl6pPr marL="1630321" marR="0" indent="-32272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6pPr>
      <a:lvl7pPr marL="1883664" marR="0" indent="-365760"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7pPr>
      <a:lvl8pPr marL="21031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8pPr>
      <a:lvl9pPr marL="23317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9pPr>
    </p:bodyStyle>
    <p:otherStyle>
      <a:lvl1pPr marL="0" marR="0" indent="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1pPr>
      <a:lvl2pPr marL="0" marR="0" indent="457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2pPr>
      <a:lvl3pPr marL="0" marR="0" indent="914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3pPr>
      <a:lvl4pPr marL="0" marR="0" indent="1371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4pPr>
      <a:lvl5pPr marL="0" marR="0" indent="18288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5pPr>
      <a:lvl6pPr marL="0" marR="0" indent="22860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6pPr>
      <a:lvl7pPr marL="0" marR="0" indent="2743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7pPr>
      <a:lvl8pPr marL="0" marR="0" indent="3200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8pPr>
      <a:lvl9pPr marL="0" marR="0" indent="3657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9pPr>
    </p:otherStyle>
  </p:txStyles>
</p:sldMaster>
</file>

<file path=ppt/slideMasters/slideMaster3.xml><?xml version="1.0" encoding="utf-8"?>
<p:sldMaster xmlns:ma14="http://schemas.microsoft.com/office/mac/drawingml/2011/main" xmlns:p14="http://schemas.microsoft.com/office/powerpoint/2010/main"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body" idx="1"/>
          </p:nvPr>
        </p:nvSpPr>
        <p:spPr>
          <a:xfrm>
            <a:off x="361545" y="1570104"/>
            <a:ext cx="8375541" cy="4595736"/>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lvl2pPr marL="869553" indent="-331391">
              <a:defRPr sz="2500"/>
            </a:lvl2pPr>
            <a:lvl3pPr marL="869553" indent="-331391">
              <a:defRPr sz="2500"/>
            </a:lvl3pPr>
            <a:lvl4pPr marL="803275" indent="-265112">
              <a:defRPr sz="2000"/>
            </a:lvl4pPr>
            <a:lvl5pPr marL="803275" indent="-265112">
              <a:defRPr sz="2000"/>
            </a:lvl5pPr>
          </a:lstStyle>
          <a:p>
            <a:r>
              <a:t>Body Level One</a:t>
            </a:r>
          </a:p>
          <a:p>
            <a:pPr lvl="1"/>
            <a:r>
              <a:t>Body Level Two</a:t>
            </a:r>
          </a:p>
          <a:p>
            <a:pPr lvl="2"/>
            <a:r>
              <a:t>Body Level Three</a:t>
            </a:r>
          </a:p>
          <a:p>
            <a:pPr lvl="3"/>
            <a:r>
              <a:t>Body Level Four</a:t>
            </a:r>
          </a:p>
          <a:p>
            <a:pPr lvl="4"/>
            <a:r>
              <a:t>Body Level Five</a:t>
            </a:r>
          </a:p>
        </p:txBody>
      </p:sp>
      <p:sp>
        <p:nvSpPr>
          <p:cNvPr id="3" name="Shape 3"/>
          <p:cNvSpPr>
            <a:spLocks noGrp="1"/>
          </p:cNvSpPr>
          <p:nvPr>
            <p:ph type="title"/>
          </p:nvPr>
        </p:nvSpPr>
        <p:spPr>
          <a:xfrm>
            <a:off x="359942" y="810906"/>
            <a:ext cx="8378729" cy="54404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lvl1pPr>
              <a:tabLst>
                <a:tab pos="2146300" algn="l"/>
              </a:tabLst>
            </a:lvl1pPr>
          </a:lstStyle>
          <a:p>
            <a:r>
              <a:t>Title Text</a:t>
            </a:r>
          </a:p>
        </p:txBody>
      </p:sp>
      <p:sp>
        <p:nvSpPr>
          <p:cNvPr id="4" name="Shape 4"/>
          <p:cNvSpPr>
            <a:spLocks noGrp="1"/>
          </p:cNvSpPr>
          <p:nvPr>
            <p:ph type="sldNum" sz="quarter" idx="2"/>
          </p:nvPr>
        </p:nvSpPr>
        <p:spPr>
          <a:xfrm>
            <a:off x="4374767" y="6497088"/>
            <a:ext cx="349079" cy="276999"/>
          </a:xfrm>
          <a:prstGeom prst="rect">
            <a:avLst/>
          </a:prstGeom>
          <a:ln w="12700">
            <a:miter lim="400000"/>
          </a:ln>
        </p:spPr>
        <p:txBody>
          <a:bodyPr lIns="45719" rIns="45719" anchor="ctr">
            <a:spAutoFit/>
          </a:bodyPr>
          <a:lstStyle>
            <a:lvl1pPr algn="ctr">
              <a:defRPr sz="1200">
                <a:latin typeface="+mj-lt"/>
                <a:ea typeface="+mj-ea"/>
                <a:cs typeface="+mj-cs"/>
                <a:sym typeface="Helvetica"/>
              </a:defRPr>
            </a:lvl1pPr>
          </a:lstStyle>
          <a:p>
            <a:pPr defTabSz="457200" fontAlgn="auto" hangingPunct="0">
              <a:spcBef>
                <a:spcPts val="0"/>
              </a:spcBef>
              <a:spcAft>
                <a:spcPts val="0"/>
              </a:spcAft>
            </a:pPr>
            <a:fld id="{86CB4B4D-7CA3-9044-876B-883B54F8677D}" type="slidenum">
              <a:rPr kern="0">
                <a:solidFill>
                  <a:srgbClr val="000000"/>
                </a:solidFill>
              </a:rPr>
              <a:pPr defTabSz="457200" fontAlgn="auto" hangingPunct="0">
                <a:spcBef>
                  <a:spcPts val="0"/>
                </a:spcBef>
                <a:spcAft>
                  <a:spcPts val="0"/>
                </a:spcAft>
              </a:pPr>
              <a:t>‹#›</a:t>
            </a:fld>
            <a:endParaRPr kern="0">
              <a:solidFill>
                <a:srgbClr val="000000"/>
              </a:solidFill>
            </a:endParaRPr>
          </a:p>
        </p:txBody>
      </p:sp>
      <p:sp>
        <p:nvSpPr>
          <p:cNvPr id="5" name="Shape 5"/>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6" name="pasted-image.png"/>
          <p:cNvPicPr>
            <a:picLocks noChangeAspect="1"/>
          </p:cNvPicPr>
          <p:nvPr/>
        </p:nvPicPr>
        <p:blipFill>
          <a:blip r:embed="rId23">
            <a:extLst/>
          </a:blip>
          <a:stretch>
            <a:fillRect/>
          </a:stretch>
        </p:blipFill>
        <p:spPr>
          <a:xfrm>
            <a:off x="176396" y="-4461"/>
            <a:ext cx="1135088" cy="1493437"/>
          </a:xfrm>
          <a:prstGeom prst="rect">
            <a:avLst/>
          </a:prstGeom>
          <a:ln w="12700">
            <a:miter lim="400000"/>
          </a:ln>
        </p:spPr>
      </p:pic>
      <p:pic>
        <p:nvPicPr>
          <p:cNvPr id="7" name="pasted-image.png"/>
          <p:cNvPicPr>
            <a:picLocks noChangeAspect="1"/>
          </p:cNvPicPr>
          <p:nvPr/>
        </p:nvPicPr>
        <p:blipFill>
          <a:blip r:embed="rId24">
            <a:extLst/>
          </a:blip>
          <a:stretch>
            <a:fillRect/>
          </a:stretch>
        </p:blipFill>
        <p:spPr>
          <a:xfrm>
            <a:off x="6193003" y="179646"/>
            <a:ext cx="2955773" cy="476242"/>
          </a:xfrm>
          <a:prstGeom prst="rect">
            <a:avLst/>
          </a:prstGeom>
          <a:ln w="12700">
            <a:miter lim="400000"/>
          </a:ln>
        </p:spPr>
      </p:pic>
    </p:spTree>
    <p:extLst>
      <p:ext uri="{BB962C8B-B14F-4D97-AF65-F5344CB8AC3E}">
        <p14:creationId xmlns:p14="http://schemas.microsoft.com/office/powerpoint/2010/main" val="423838681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 id="2147483720" r:id="rId17"/>
    <p:sldLayoutId id="2147483721" r:id="rId18"/>
    <p:sldLayoutId id="2147483722" r:id="rId19"/>
    <p:sldLayoutId id="2147483723" r:id="rId20"/>
    <p:sldLayoutId id="2147483724" r:id="rId21"/>
  </p:sldLayoutIdLst>
  <p:transition spd="med"/>
  <p:txStyles>
    <p:titleStyle>
      <a:lvl1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1pPr>
      <a:lvl2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2pPr>
      <a:lvl3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3pPr>
      <a:lvl4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4pPr>
      <a:lvl5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5pPr>
      <a:lvl6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6pPr>
      <a:lvl7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7pPr>
      <a:lvl8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8pPr>
      <a:lvl9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9pPr>
    </p:titleStyle>
    <p:bodyStyle>
      <a:lvl1pPr marL="274320" marR="0" indent="-274320"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1pPr>
      <a:lvl2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2pPr>
      <a:lvl3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3pPr>
      <a:lvl4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4pPr>
      <a:lvl5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5pPr>
      <a:lvl6pPr marL="1630321" marR="0" indent="-32272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6pPr>
      <a:lvl7pPr marL="1883664" marR="0" indent="-365760"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7pPr>
      <a:lvl8pPr marL="21031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8pPr>
      <a:lvl9pPr marL="23317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9pPr>
    </p:bodyStyle>
    <p:otherStyle>
      <a:lvl1pPr marL="0" marR="0" indent="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1pPr>
      <a:lvl2pPr marL="0" marR="0" indent="457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2pPr>
      <a:lvl3pPr marL="0" marR="0" indent="914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3pPr>
      <a:lvl4pPr marL="0" marR="0" indent="1371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4pPr>
      <a:lvl5pPr marL="0" marR="0" indent="18288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5pPr>
      <a:lvl6pPr marL="0" marR="0" indent="22860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6pPr>
      <a:lvl7pPr marL="0" marR="0" indent="2743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7pPr>
      <a:lvl8pPr marL="0" marR="0" indent="3200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8pPr>
      <a:lvl9pPr marL="0" marR="0" indent="3657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9pPr>
    </p:otherStyle>
  </p:txStyles>
</p:sldMaster>
</file>

<file path=ppt/slideMasters/slideMaster4.xml><?xml version="1.0" encoding="utf-8"?>
<p:sldMaster xmlns:ma14="http://schemas.microsoft.com/office/mac/drawingml/2011/main" xmlns:p14="http://schemas.microsoft.com/office/powerpoint/2010/main"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body" idx="1"/>
          </p:nvPr>
        </p:nvSpPr>
        <p:spPr>
          <a:xfrm>
            <a:off x="361543" y="1570104"/>
            <a:ext cx="8375541" cy="4595736"/>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lvl2pPr marL="869553" indent="-331391">
              <a:defRPr sz="2500"/>
            </a:lvl2pPr>
            <a:lvl3pPr marL="869553" indent="-331391">
              <a:defRPr sz="2500"/>
            </a:lvl3pPr>
            <a:lvl4pPr marL="803275" indent="-265112">
              <a:defRPr sz="2000"/>
            </a:lvl4pPr>
            <a:lvl5pPr marL="803275" indent="-265112">
              <a:defRPr sz="2000"/>
            </a:lvl5pPr>
          </a:lstStyle>
          <a:p>
            <a:r>
              <a:t>Body Level One</a:t>
            </a:r>
          </a:p>
          <a:p>
            <a:pPr lvl="1"/>
            <a:r>
              <a:t>Body Level Two</a:t>
            </a:r>
          </a:p>
          <a:p>
            <a:pPr lvl="2"/>
            <a:r>
              <a:t>Body Level Three</a:t>
            </a:r>
          </a:p>
          <a:p>
            <a:pPr lvl="3"/>
            <a:r>
              <a:t>Body Level Four</a:t>
            </a:r>
          </a:p>
          <a:p>
            <a:pPr lvl="4"/>
            <a:r>
              <a:t>Body Level Five</a:t>
            </a:r>
          </a:p>
        </p:txBody>
      </p:sp>
      <p:sp>
        <p:nvSpPr>
          <p:cNvPr id="3" name="Shape 3"/>
          <p:cNvSpPr>
            <a:spLocks noGrp="1"/>
          </p:cNvSpPr>
          <p:nvPr>
            <p:ph type="title"/>
          </p:nvPr>
        </p:nvSpPr>
        <p:spPr>
          <a:xfrm>
            <a:off x="359942" y="810906"/>
            <a:ext cx="8378729" cy="54404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lvl1pPr>
              <a:tabLst>
                <a:tab pos="2146300" algn="l"/>
              </a:tabLst>
            </a:lvl1pPr>
          </a:lstStyle>
          <a:p>
            <a:r>
              <a:t>Title Text</a:t>
            </a:r>
          </a:p>
        </p:txBody>
      </p:sp>
      <p:sp>
        <p:nvSpPr>
          <p:cNvPr id="4" name="Shape 4"/>
          <p:cNvSpPr>
            <a:spLocks noGrp="1"/>
          </p:cNvSpPr>
          <p:nvPr>
            <p:ph type="sldNum" sz="quarter" idx="2"/>
          </p:nvPr>
        </p:nvSpPr>
        <p:spPr>
          <a:xfrm>
            <a:off x="4374767" y="6497084"/>
            <a:ext cx="349079" cy="276999"/>
          </a:xfrm>
          <a:prstGeom prst="rect">
            <a:avLst/>
          </a:prstGeom>
          <a:ln w="12700">
            <a:miter lim="400000"/>
          </a:ln>
        </p:spPr>
        <p:txBody>
          <a:bodyPr lIns="45719" rIns="45719" anchor="ctr">
            <a:spAutoFit/>
          </a:bodyPr>
          <a:lstStyle>
            <a:lvl1pPr algn="ctr">
              <a:defRPr sz="1200">
                <a:latin typeface="+mj-lt"/>
                <a:ea typeface="+mj-ea"/>
                <a:cs typeface="+mj-cs"/>
                <a:sym typeface="Helvetica"/>
              </a:defRPr>
            </a:lvl1pPr>
          </a:lstStyle>
          <a:p>
            <a:pPr defTabSz="457200" fontAlgn="auto" hangingPunct="0">
              <a:spcBef>
                <a:spcPts val="0"/>
              </a:spcBef>
              <a:spcAft>
                <a:spcPts val="0"/>
              </a:spcAft>
            </a:pPr>
            <a:fld id="{86CB4B4D-7CA3-9044-876B-883B54F8677D}" type="slidenum">
              <a:rPr kern="0">
                <a:solidFill>
                  <a:srgbClr val="000000"/>
                </a:solidFill>
              </a:rPr>
              <a:pPr defTabSz="457200" fontAlgn="auto" hangingPunct="0">
                <a:spcBef>
                  <a:spcPts val="0"/>
                </a:spcBef>
                <a:spcAft>
                  <a:spcPts val="0"/>
                </a:spcAft>
              </a:pPr>
              <a:t>‹#›</a:t>
            </a:fld>
            <a:endParaRPr kern="0">
              <a:solidFill>
                <a:srgbClr val="000000"/>
              </a:solidFill>
            </a:endParaRPr>
          </a:p>
        </p:txBody>
      </p:sp>
      <p:sp>
        <p:nvSpPr>
          <p:cNvPr id="5" name="Shape 5"/>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6" name="pasted-image.png"/>
          <p:cNvPicPr>
            <a:picLocks noChangeAspect="1"/>
          </p:cNvPicPr>
          <p:nvPr/>
        </p:nvPicPr>
        <p:blipFill>
          <a:blip r:embed="rId23">
            <a:extLst/>
          </a:blip>
          <a:stretch>
            <a:fillRect/>
          </a:stretch>
        </p:blipFill>
        <p:spPr>
          <a:xfrm>
            <a:off x="176396" y="-4461"/>
            <a:ext cx="1135088" cy="1493437"/>
          </a:xfrm>
          <a:prstGeom prst="rect">
            <a:avLst/>
          </a:prstGeom>
          <a:ln w="12700">
            <a:miter lim="400000"/>
          </a:ln>
        </p:spPr>
      </p:pic>
      <p:pic>
        <p:nvPicPr>
          <p:cNvPr id="7" name="pasted-image.png"/>
          <p:cNvPicPr>
            <a:picLocks noChangeAspect="1"/>
          </p:cNvPicPr>
          <p:nvPr/>
        </p:nvPicPr>
        <p:blipFill>
          <a:blip r:embed="rId24">
            <a:extLst/>
          </a:blip>
          <a:stretch>
            <a:fillRect/>
          </a:stretch>
        </p:blipFill>
        <p:spPr>
          <a:xfrm>
            <a:off x="6193001" y="179646"/>
            <a:ext cx="2955773" cy="476242"/>
          </a:xfrm>
          <a:prstGeom prst="rect">
            <a:avLst/>
          </a:prstGeom>
          <a:ln w="12700">
            <a:miter lim="400000"/>
          </a:ln>
        </p:spPr>
      </p:pic>
    </p:spTree>
    <p:extLst>
      <p:ext uri="{BB962C8B-B14F-4D97-AF65-F5344CB8AC3E}">
        <p14:creationId xmlns:p14="http://schemas.microsoft.com/office/powerpoint/2010/main" val="408020137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 id="2147483743" r:id="rId18"/>
    <p:sldLayoutId id="2147483744" r:id="rId19"/>
    <p:sldLayoutId id="2147483745" r:id="rId20"/>
    <p:sldLayoutId id="2147483746" r:id="rId21"/>
  </p:sldLayoutIdLst>
  <p:transition spd="med"/>
  <p:txStyles>
    <p:titleStyle>
      <a:lvl1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1pPr>
      <a:lvl2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2pPr>
      <a:lvl3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3pPr>
      <a:lvl4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4pPr>
      <a:lvl5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5pPr>
      <a:lvl6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6pPr>
      <a:lvl7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7pPr>
      <a:lvl8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8pPr>
      <a:lvl9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9pPr>
    </p:titleStyle>
    <p:bodyStyle>
      <a:lvl1pPr marL="274320" marR="0" indent="-274320"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1pPr>
      <a:lvl2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2pPr>
      <a:lvl3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3pPr>
      <a:lvl4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4pPr>
      <a:lvl5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5pPr>
      <a:lvl6pPr marL="1630321" marR="0" indent="-32272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6pPr>
      <a:lvl7pPr marL="1883664" marR="0" indent="-365760"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7pPr>
      <a:lvl8pPr marL="21031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8pPr>
      <a:lvl9pPr marL="23317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9pPr>
    </p:bodyStyle>
    <p:otherStyle>
      <a:lvl1pPr marL="0" marR="0" indent="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1pPr>
      <a:lvl2pPr marL="0" marR="0" indent="457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2pPr>
      <a:lvl3pPr marL="0" marR="0" indent="914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3pPr>
      <a:lvl4pPr marL="0" marR="0" indent="1371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4pPr>
      <a:lvl5pPr marL="0" marR="0" indent="18288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5pPr>
      <a:lvl6pPr marL="0" marR="0" indent="22860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6pPr>
      <a:lvl7pPr marL="0" marR="0" indent="2743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7pPr>
      <a:lvl8pPr marL="0" marR="0" indent="3200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8pPr>
      <a:lvl9pPr marL="0" marR="0" indent="3657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9pPr>
    </p:otherStyle>
  </p:txStyles>
</p:sldMaster>
</file>

<file path=ppt/slideMasters/slideMaster5.xml><?xml version="1.0" encoding="utf-8"?>
<p:sldMaster xmlns:ma14="http://schemas.microsoft.com/office/mac/drawingml/2011/main" xmlns:p14="http://schemas.microsoft.com/office/powerpoint/2010/main"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body" idx="1"/>
          </p:nvPr>
        </p:nvSpPr>
        <p:spPr>
          <a:xfrm>
            <a:off x="361540" y="1570104"/>
            <a:ext cx="8375541" cy="4595736"/>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lvl2pPr marL="869553" indent="-331391">
              <a:defRPr sz="2500"/>
            </a:lvl2pPr>
            <a:lvl3pPr marL="869553" indent="-331391">
              <a:defRPr sz="2500"/>
            </a:lvl3pPr>
            <a:lvl4pPr marL="803275" indent="-265112">
              <a:defRPr sz="2000"/>
            </a:lvl4pPr>
            <a:lvl5pPr marL="803275" indent="-265112">
              <a:defRPr sz="2000"/>
            </a:lvl5pPr>
          </a:lstStyle>
          <a:p>
            <a:r>
              <a:t>Body Level One</a:t>
            </a:r>
          </a:p>
          <a:p>
            <a:pPr lvl="1"/>
            <a:r>
              <a:t>Body Level Two</a:t>
            </a:r>
          </a:p>
          <a:p>
            <a:pPr lvl="2"/>
            <a:r>
              <a:t>Body Level Three</a:t>
            </a:r>
          </a:p>
          <a:p>
            <a:pPr lvl="3"/>
            <a:r>
              <a:t>Body Level Four</a:t>
            </a:r>
          </a:p>
          <a:p>
            <a:pPr lvl="4"/>
            <a:r>
              <a:t>Body Level Five</a:t>
            </a:r>
          </a:p>
        </p:txBody>
      </p:sp>
      <p:sp>
        <p:nvSpPr>
          <p:cNvPr id="3" name="Shape 3"/>
          <p:cNvSpPr>
            <a:spLocks noGrp="1"/>
          </p:cNvSpPr>
          <p:nvPr>
            <p:ph type="title"/>
          </p:nvPr>
        </p:nvSpPr>
        <p:spPr>
          <a:xfrm>
            <a:off x="359942" y="810906"/>
            <a:ext cx="8378729" cy="54404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lvl1pPr>
              <a:tabLst>
                <a:tab pos="2146300" algn="l"/>
              </a:tabLst>
            </a:lvl1pPr>
          </a:lstStyle>
          <a:p>
            <a:r>
              <a:t>Title Text</a:t>
            </a:r>
          </a:p>
        </p:txBody>
      </p:sp>
      <p:sp>
        <p:nvSpPr>
          <p:cNvPr id="4" name="Shape 4"/>
          <p:cNvSpPr>
            <a:spLocks noGrp="1"/>
          </p:cNvSpPr>
          <p:nvPr>
            <p:ph type="sldNum" sz="quarter" idx="2"/>
          </p:nvPr>
        </p:nvSpPr>
        <p:spPr>
          <a:xfrm>
            <a:off x="4374767" y="6497078"/>
            <a:ext cx="349079" cy="276999"/>
          </a:xfrm>
          <a:prstGeom prst="rect">
            <a:avLst/>
          </a:prstGeom>
          <a:ln w="12700">
            <a:miter lim="400000"/>
          </a:ln>
        </p:spPr>
        <p:txBody>
          <a:bodyPr lIns="45719" rIns="45719" anchor="ctr">
            <a:spAutoFit/>
          </a:bodyPr>
          <a:lstStyle>
            <a:lvl1pPr algn="ctr">
              <a:defRPr sz="1200">
                <a:latin typeface="+mj-lt"/>
                <a:ea typeface="+mj-ea"/>
                <a:cs typeface="+mj-cs"/>
                <a:sym typeface="Helvetica"/>
              </a:defRPr>
            </a:lvl1pPr>
          </a:lstStyle>
          <a:p>
            <a:pPr defTabSz="457200" fontAlgn="auto" hangingPunct="0">
              <a:spcBef>
                <a:spcPts val="0"/>
              </a:spcBef>
              <a:spcAft>
                <a:spcPts val="0"/>
              </a:spcAft>
            </a:pPr>
            <a:fld id="{86CB4B4D-7CA3-9044-876B-883B54F8677D}" type="slidenum">
              <a:rPr kern="0">
                <a:solidFill>
                  <a:srgbClr val="000000"/>
                </a:solidFill>
              </a:rPr>
              <a:pPr defTabSz="457200" fontAlgn="auto" hangingPunct="0">
                <a:spcBef>
                  <a:spcPts val="0"/>
                </a:spcBef>
                <a:spcAft>
                  <a:spcPts val="0"/>
                </a:spcAft>
              </a:pPr>
              <a:t>‹#›</a:t>
            </a:fld>
            <a:endParaRPr kern="0">
              <a:solidFill>
                <a:srgbClr val="000000"/>
              </a:solidFill>
            </a:endParaRPr>
          </a:p>
        </p:txBody>
      </p:sp>
      <p:sp>
        <p:nvSpPr>
          <p:cNvPr id="5" name="Shape 5"/>
          <p:cNvSpPr/>
          <p:nvPr/>
        </p:nvSpPr>
        <p:spPr>
          <a:xfrm>
            <a:off x="1549943"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6" name="pasted-image.png"/>
          <p:cNvPicPr>
            <a:picLocks noChangeAspect="1"/>
          </p:cNvPicPr>
          <p:nvPr/>
        </p:nvPicPr>
        <p:blipFill>
          <a:blip r:embed="rId23">
            <a:extLst/>
          </a:blip>
          <a:stretch>
            <a:fillRect/>
          </a:stretch>
        </p:blipFill>
        <p:spPr>
          <a:xfrm>
            <a:off x="176396" y="-4461"/>
            <a:ext cx="1135088" cy="1493437"/>
          </a:xfrm>
          <a:prstGeom prst="rect">
            <a:avLst/>
          </a:prstGeom>
          <a:ln w="12700">
            <a:miter lim="400000"/>
          </a:ln>
        </p:spPr>
      </p:pic>
      <p:pic>
        <p:nvPicPr>
          <p:cNvPr id="7" name="pasted-image.png"/>
          <p:cNvPicPr>
            <a:picLocks noChangeAspect="1"/>
          </p:cNvPicPr>
          <p:nvPr/>
        </p:nvPicPr>
        <p:blipFill>
          <a:blip r:embed="rId24">
            <a:extLst/>
          </a:blip>
          <a:stretch>
            <a:fillRect/>
          </a:stretch>
        </p:blipFill>
        <p:spPr>
          <a:xfrm>
            <a:off x="6192998" y="179646"/>
            <a:ext cx="2955773" cy="476242"/>
          </a:xfrm>
          <a:prstGeom prst="rect">
            <a:avLst/>
          </a:prstGeom>
          <a:ln w="12700">
            <a:miter lim="400000"/>
          </a:ln>
        </p:spPr>
      </p:pic>
    </p:spTree>
    <p:extLst>
      <p:ext uri="{BB962C8B-B14F-4D97-AF65-F5344CB8AC3E}">
        <p14:creationId xmlns:p14="http://schemas.microsoft.com/office/powerpoint/2010/main" val="241876763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 id="2147483765" r:id="rId18"/>
    <p:sldLayoutId id="2147483766" r:id="rId19"/>
    <p:sldLayoutId id="2147483767" r:id="rId20"/>
    <p:sldLayoutId id="2147483768" r:id="rId21"/>
  </p:sldLayoutIdLst>
  <p:transition spd="med"/>
  <p:txStyles>
    <p:titleStyle>
      <a:lvl1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1pPr>
      <a:lvl2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2pPr>
      <a:lvl3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3pPr>
      <a:lvl4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4pPr>
      <a:lvl5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5pPr>
      <a:lvl6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6pPr>
      <a:lvl7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7pPr>
      <a:lvl8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8pPr>
      <a:lvl9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9pPr>
    </p:titleStyle>
    <p:bodyStyle>
      <a:lvl1pPr marL="274320" marR="0" indent="-274320"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1pPr>
      <a:lvl2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2pPr>
      <a:lvl3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3pPr>
      <a:lvl4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4pPr>
      <a:lvl5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5pPr>
      <a:lvl6pPr marL="1630321" marR="0" indent="-32272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6pPr>
      <a:lvl7pPr marL="1883664" marR="0" indent="-365760"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7pPr>
      <a:lvl8pPr marL="21031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8pPr>
      <a:lvl9pPr marL="23317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9pPr>
    </p:bodyStyle>
    <p:otherStyle>
      <a:lvl1pPr marL="0" marR="0" indent="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1pPr>
      <a:lvl2pPr marL="0" marR="0" indent="457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2pPr>
      <a:lvl3pPr marL="0" marR="0" indent="914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3pPr>
      <a:lvl4pPr marL="0" marR="0" indent="1371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4pPr>
      <a:lvl5pPr marL="0" marR="0" indent="18288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5pPr>
      <a:lvl6pPr marL="0" marR="0" indent="22860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6pPr>
      <a:lvl7pPr marL="0" marR="0" indent="2743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7pPr>
      <a:lvl8pPr marL="0" marR="0" indent="3200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8pPr>
      <a:lvl9pPr marL="0" marR="0" indent="3657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9pPr>
    </p:otherStyle>
  </p:txStyles>
</p:sldMaster>
</file>

<file path=ppt/slideMasters/slideMaster6.xml><?xml version="1.0" encoding="utf-8"?>
<p:sldMaster xmlns:ma14="http://schemas.microsoft.com/office/mac/drawingml/2011/main" xmlns:p14="http://schemas.microsoft.com/office/powerpoint/2010/main"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body" idx="1"/>
          </p:nvPr>
        </p:nvSpPr>
        <p:spPr>
          <a:xfrm>
            <a:off x="361536" y="1570104"/>
            <a:ext cx="8375541" cy="4595736"/>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lvl2pPr marL="869553" indent="-331391">
              <a:defRPr sz="2500"/>
            </a:lvl2pPr>
            <a:lvl3pPr marL="869553" indent="-331391">
              <a:defRPr sz="2500"/>
            </a:lvl3pPr>
            <a:lvl4pPr marL="803275" indent="-265112">
              <a:defRPr sz="2000"/>
            </a:lvl4pPr>
            <a:lvl5pPr marL="803275" indent="-265112">
              <a:defRPr sz="2000"/>
            </a:lvl5pPr>
          </a:lstStyle>
          <a:p>
            <a:r>
              <a:t>Body Level One</a:t>
            </a:r>
          </a:p>
          <a:p>
            <a:pPr lvl="1"/>
            <a:r>
              <a:t>Body Level Two</a:t>
            </a:r>
          </a:p>
          <a:p>
            <a:pPr lvl="2"/>
            <a:r>
              <a:t>Body Level Three</a:t>
            </a:r>
          </a:p>
          <a:p>
            <a:pPr lvl="3"/>
            <a:r>
              <a:t>Body Level Four</a:t>
            </a:r>
          </a:p>
          <a:p>
            <a:pPr lvl="4"/>
            <a:r>
              <a:t>Body Level Five</a:t>
            </a:r>
          </a:p>
        </p:txBody>
      </p:sp>
      <p:sp>
        <p:nvSpPr>
          <p:cNvPr id="3" name="Shape 3"/>
          <p:cNvSpPr>
            <a:spLocks noGrp="1"/>
          </p:cNvSpPr>
          <p:nvPr>
            <p:ph type="title"/>
          </p:nvPr>
        </p:nvSpPr>
        <p:spPr>
          <a:xfrm>
            <a:off x="359942" y="810906"/>
            <a:ext cx="8378729" cy="54404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lvl1pPr>
              <a:tabLst>
                <a:tab pos="2146300" algn="l"/>
              </a:tabLst>
            </a:lvl1pPr>
          </a:lstStyle>
          <a:p>
            <a:r>
              <a:t>Title Text</a:t>
            </a:r>
          </a:p>
        </p:txBody>
      </p:sp>
      <p:sp>
        <p:nvSpPr>
          <p:cNvPr id="4" name="Shape 4"/>
          <p:cNvSpPr>
            <a:spLocks noGrp="1"/>
          </p:cNvSpPr>
          <p:nvPr>
            <p:ph type="sldNum" sz="quarter" idx="2"/>
          </p:nvPr>
        </p:nvSpPr>
        <p:spPr>
          <a:xfrm>
            <a:off x="4374767" y="6497070"/>
            <a:ext cx="349079" cy="276999"/>
          </a:xfrm>
          <a:prstGeom prst="rect">
            <a:avLst/>
          </a:prstGeom>
          <a:ln w="12700">
            <a:miter lim="400000"/>
          </a:ln>
        </p:spPr>
        <p:txBody>
          <a:bodyPr lIns="45719" rIns="45719" anchor="ctr">
            <a:spAutoFit/>
          </a:bodyPr>
          <a:lstStyle>
            <a:lvl1pPr algn="ctr">
              <a:defRPr sz="1200">
                <a:latin typeface="+mj-lt"/>
                <a:ea typeface="+mj-ea"/>
                <a:cs typeface="+mj-cs"/>
                <a:sym typeface="Helvetica"/>
              </a:defRPr>
            </a:lvl1pPr>
          </a:lstStyle>
          <a:p>
            <a:pPr defTabSz="457200" fontAlgn="auto" hangingPunct="0">
              <a:spcBef>
                <a:spcPts val="0"/>
              </a:spcBef>
              <a:spcAft>
                <a:spcPts val="0"/>
              </a:spcAft>
            </a:pPr>
            <a:fld id="{86CB4B4D-7CA3-9044-876B-883B54F8677D}" type="slidenum">
              <a:rPr kern="0">
                <a:solidFill>
                  <a:srgbClr val="000000"/>
                </a:solidFill>
              </a:rPr>
              <a:pPr defTabSz="457200" fontAlgn="auto" hangingPunct="0">
                <a:spcBef>
                  <a:spcPts val="0"/>
                </a:spcBef>
                <a:spcAft>
                  <a:spcPts val="0"/>
                </a:spcAft>
              </a:pPr>
              <a:t>‹#›</a:t>
            </a:fld>
            <a:endParaRPr kern="0">
              <a:solidFill>
                <a:srgbClr val="000000"/>
              </a:solidFill>
            </a:endParaRPr>
          </a:p>
        </p:txBody>
      </p:sp>
      <p:sp>
        <p:nvSpPr>
          <p:cNvPr id="5" name="Shape 5"/>
          <p:cNvSpPr/>
          <p:nvPr/>
        </p:nvSpPr>
        <p:spPr>
          <a:xfrm>
            <a:off x="1549942" y="727482"/>
            <a:ext cx="7495992" cy="29552"/>
          </a:xfrm>
          <a:prstGeom prst="rect">
            <a:avLst/>
          </a:prstGeom>
          <a:solidFill>
            <a:srgbClr val="2D5EFF"/>
          </a:solidFill>
          <a:ln w="12700">
            <a:miter lim="400000"/>
          </a:ln>
        </p:spPr>
        <p:txBody>
          <a:bodyPr lIns="45719" rIns="45719" anchor="ctr"/>
          <a:lstStyle/>
          <a:p>
            <a:pPr defTabSz="457200" fontAlgn="auto" hangingPunct="0">
              <a:spcBef>
                <a:spcPts val="0"/>
              </a:spcBef>
              <a:spcAft>
                <a:spcPts val="0"/>
              </a:spcAft>
              <a:defRPr sz="1900"/>
            </a:pPr>
            <a:endParaRPr sz="1900" kern="0">
              <a:solidFill>
                <a:srgbClr val="000000"/>
              </a:solidFill>
              <a:latin typeface="Gill Sans MT"/>
              <a:sym typeface="Gill Sans MT"/>
            </a:endParaRPr>
          </a:p>
        </p:txBody>
      </p:sp>
      <p:pic>
        <p:nvPicPr>
          <p:cNvPr id="6" name="pasted-image.png"/>
          <p:cNvPicPr>
            <a:picLocks noChangeAspect="1"/>
          </p:cNvPicPr>
          <p:nvPr/>
        </p:nvPicPr>
        <p:blipFill>
          <a:blip r:embed="rId23">
            <a:extLst/>
          </a:blip>
          <a:stretch>
            <a:fillRect/>
          </a:stretch>
        </p:blipFill>
        <p:spPr>
          <a:xfrm>
            <a:off x="176396" y="-4461"/>
            <a:ext cx="1135088" cy="1493437"/>
          </a:xfrm>
          <a:prstGeom prst="rect">
            <a:avLst/>
          </a:prstGeom>
          <a:ln w="12700">
            <a:miter lim="400000"/>
          </a:ln>
        </p:spPr>
      </p:pic>
      <p:pic>
        <p:nvPicPr>
          <p:cNvPr id="7" name="pasted-image.png"/>
          <p:cNvPicPr>
            <a:picLocks noChangeAspect="1"/>
          </p:cNvPicPr>
          <p:nvPr/>
        </p:nvPicPr>
        <p:blipFill>
          <a:blip r:embed="rId24">
            <a:extLst/>
          </a:blip>
          <a:stretch>
            <a:fillRect/>
          </a:stretch>
        </p:blipFill>
        <p:spPr>
          <a:xfrm>
            <a:off x="6192994" y="179646"/>
            <a:ext cx="2955773" cy="476242"/>
          </a:xfrm>
          <a:prstGeom prst="rect">
            <a:avLst/>
          </a:prstGeom>
          <a:ln w="12700">
            <a:miter lim="400000"/>
          </a:ln>
        </p:spPr>
      </p:pic>
    </p:spTree>
    <p:extLst>
      <p:ext uri="{BB962C8B-B14F-4D97-AF65-F5344CB8AC3E}">
        <p14:creationId xmlns:p14="http://schemas.microsoft.com/office/powerpoint/2010/main" val="2600559283"/>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 id="2147483784" r:id="rId15"/>
    <p:sldLayoutId id="2147483785" r:id="rId16"/>
    <p:sldLayoutId id="2147483786" r:id="rId17"/>
    <p:sldLayoutId id="2147483787" r:id="rId18"/>
    <p:sldLayoutId id="2147483788" r:id="rId19"/>
    <p:sldLayoutId id="2147483789" r:id="rId20"/>
    <p:sldLayoutId id="2147483790" r:id="rId21"/>
  </p:sldLayoutIdLst>
  <p:transition spd="med"/>
  <p:txStyles>
    <p:titleStyle>
      <a:lvl1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1pPr>
      <a:lvl2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2pPr>
      <a:lvl3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3pPr>
      <a:lvl4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4pPr>
      <a:lvl5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5pPr>
      <a:lvl6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6pPr>
      <a:lvl7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7pPr>
      <a:lvl8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8pPr>
      <a:lvl9pPr marL="0" marR="0" indent="0" algn="ctr" defTabSz="914400" latinLnBrk="0">
        <a:lnSpc>
          <a:spcPct val="100000"/>
        </a:lnSpc>
        <a:spcBef>
          <a:spcPts val="0"/>
        </a:spcBef>
        <a:spcAft>
          <a:spcPts val="0"/>
        </a:spcAft>
        <a:buClrTx/>
        <a:buSzTx/>
        <a:buFontTx/>
        <a:buNone/>
        <a:tabLst>
          <a:tab pos="2146300" algn="l"/>
        </a:tabLst>
        <a:defRPr sz="3000" b="0" i="0" u="none" strike="noStrike" cap="none" spc="0" baseline="0">
          <a:ln>
            <a:noFill/>
          </a:ln>
          <a:solidFill>
            <a:srgbClr val="000000"/>
          </a:solidFill>
          <a:uFillTx/>
          <a:latin typeface="+mj-lt"/>
          <a:ea typeface="+mj-ea"/>
          <a:cs typeface="+mj-cs"/>
          <a:sym typeface="Helvetica"/>
        </a:defRPr>
      </a:lvl9pPr>
    </p:titleStyle>
    <p:bodyStyle>
      <a:lvl1pPr marL="274320" marR="0" indent="-274320"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1pPr>
      <a:lvl2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2pPr>
      <a:lvl3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3pPr>
      <a:lvl4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4pPr>
      <a:lvl5pPr marL="935831" marR="0" indent="-397669" algn="l" defTabSz="914400" latinLnBrk="0">
        <a:lnSpc>
          <a:spcPct val="100000"/>
        </a:lnSpc>
        <a:spcBef>
          <a:spcPts val="400"/>
        </a:spcBef>
        <a:spcAft>
          <a:spcPts val="0"/>
        </a:spcAft>
        <a:buClr>
          <a:srgbClr val="212121"/>
        </a:buClr>
        <a:buSzPct val="95000"/>
        <a:buFont typeface="Wingdings"/>
        <a:buChar char="▪"/>
        <a:tabLst/>
        <a:defRPr sz="3000" b="0" i="0" u="none" strike="noStrike" cap="none" spc="0" baseline="0">
          <a:ln>
            <a:noFill/>
          </a:ln>
          <a:solidFill>
            <a:srgbClr val="000000"/>
          </a:solidFill>
          <a:uFillTx/>
          <a:latin typeface="+mj-lt"/>
          <a:ea typeface="+mj-ea"/>
          <a:cs typeface="+mj-cs"/>
          <a:sym typeface="Helvetica"/>
        </a:defRPr>
      </a:lvl5pPr>
      <a:lvl6pPr marL="1630321" marR="0" indent="-32272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6pPr>
      <a:lvl7pPr marL="1883664" marR="0" indent="-365760"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7pPr>
      <a:lvl8pPr marL="21031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8pPr>
      <a:lvl9pPr marL="2331719" marR="0" indent="-365759" algn="l" defTabSz="914400" latinLnBrk="0">
        <a:lnSpc>
          <a:spcPct val="100000"/>
        </a:lnSpc>
        <a:spcBef>
          <a:spcPts val="400"/>
        </a:spcBef>
        <a:spcAft>
          <a:spcPts val="0"/>
        </a:spcAft>
        <a:buClr>
          <a:srgbClr val="212121"/>
        </a:buClr>
        <a:buSzPct val="100000"/>
        <a:buFont typeface="Wingdings"/>
        <a:buChar char="●"/>
        <a:tabLst/>
        <a:defRPr sz="3000" b="0" i="0" u="none" strike="noStrike" cap="none" spc="0" baseline="0">
          <a:ln>
            <a:noFill/>
          </a:ln>
          <a:solidFill>
            <a:srgbClr val="000000"/>
          </a:solidFill>
          <a:uFillTx/>
          <a:latin typeface="+mj-lt"/>
          <a:ea typeface="+mj-ea"/>
          <a:cs typeface="+mj-cs"/>
          <a:sym typeface="Helvetica"/>
        </a:defRPr>
      </a:lvl9pPr>
    </p:bodyStyle>
    <p:otherStyle>
      <a:lvl1pPr marL="0" marR="0" indent="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1pPr>
      <a:lvl2pPr marL="0" marR="0" indent="457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2pPr>
      <a:lvl3pPr marL="0" marR="0" indent="914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3pPr>
      <a:lvl4pPr marL="0" marR="0" indent="1371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4pPr>
      <a:lvl5pPr marL="0" marR="0" indent="18288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5pPr>
      <a:lvl6pPr marL="0" marR="0" indent="22860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6pPr>
      <a:lvl7pPr marL="0" marR="0" indent="27432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7pPr>
      <a:lvl8pPr marL="0" marR="0" indent="32004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8pPr>
      <a:lvl9pPr marL="0" marR="0" indent="3657600" algn="ctr" defTabSz="45720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58.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79.xml"/><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100.xml"/><Relationship Id="rId5" Type="http://schemas.openxmlformats.org/officeDocument/2006/relationships/image" Target="../media/image13.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ctrTitle"/>
          </p:nvPr>
        </p:nvSpPr>
        <p:spPr/>
        <p:txBody>
          <a:bodyPr/>
          <a:lstStyle/>
          <a:p>
            <a:r>
              <a:rPr lang="en-US" altLang="en-US" dirty="0" smtClean="0"/>
              <a:t>Patent Intermediaries: Platforms, Pools and Defensive Aggregators</a:t>
            </a:r>
            <a:endParaRPr lang="en-US" dirty="0"/>
          </a:p>
        </p:txBody>
      </p:sp>
    </p:spTree>
    <p:extLst>
      <p:ext uri="{BB962C8B-B14F-4D97-AF65-F5344CB8AC3E}">
        <p14:creationId xmlns:p14="http://schemas.microsoft.com/office/powerpoint/2010/main" val="1082689831"/>
      </p:ext>
    </p:extLst>
  </p:cSld>
  <p:clrMapOvr>
    <a:masterClrMapping/>
  </p:clrMapOvr>
  <p:timing>
    <p:tnLst>
      <p:par>
        <p:cTn id="1" dur="indefinite" restart="never" nodeType="tmRoot"/>
      </p:par>
    </p:tnLst>
  </p:timing>
</p:sld>
</file>

<file path=ppt/slides/slide10.xml><?xml version="1.0" encoding="utf-8"?>
<p:sld xmlns:ma14="http://schemas.microsoft.com/office/mac/drawingml/2011/main"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16" name="Shape 516" descr="" title=""/>
          <p:cNvSpPr>
            <a:spLocks noGrp="1"/>
          </p:cNvSpPr>
          <p:nvPr>
            <p:ph type="title"/>
          </p:nvPr>
        </p:nvSpPr>
        <p:spPr>
          <a:prstGeom prst="rect">
            <a:avLst/>
          </a:prstGeom>
        </p:spPr>
        <p:txBody>
          <a:bodyPr/>
          <a:lstStyle>
            <a:lvl1pPr>
              <a:tabLst>
                <a:tab pos="2146300" algn="l"/>
              </a:tabLst>
            </a:lvl1pPr>
          </a:lstStyle>
          <a:p>
            <a:r>
              <a:t>The Solutions</a:t>
            </a:r>
          </a:p>
        </p:txBody>
      </p:sp>
      <p:sp>
        <p:nvSpPr>
          <p:cNvPr id="517" name="Shape 517" descr="" title=""/>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10</a:t>
            </a:fld>
            <a:endParaRPr/>
          </a:p>
        </p:txBody>
      </p:sp>
      <p:grpSp>
        <p:nvGrpSpPr>
          <p:cNvPr id="592" name="Group 592" descr="" title=""/>
          <p:cNvGrpSpPr/>
          <p:nvPr/>
        </p:nvGrpSpPr>
        <p:grpSpPr>
          <a:xfrm>
            <a:off x="209097" y="1896257"/>
            <a:ext cx="2581854" cy="4244963"/>
            <a:chOff x="0" y="0"/>
            <a:chExt cx="3438884" cy="4244961"/>
          </a:xfrm>
        </p:grpSpPr>
        <p:grpSp>
          <p:nvGrpSpPr>
            <p:cNvPr id="554" name="Group 554" descr="" title=""/>
            <p:cNvGrpSpPr/>
            <p:nvPr/>
          </p:nvGrpSpPr>
          <p:grpSpPr>
            <a:xfrm>
              <a:off x="220182" y="1746107"/>
              <a:ext cx="3218703" cy="2498855"/>
              <a:chOff x="0" y="0"/>
              <a:chExt cx="3218702" cy="2498854"/>
            </a:xfrm>
          </p:grpSpPr>
          <p:grpSp>
            <p:nvGrpSpPr>
              <p:cNvPr id="520" name="Group 520" descr="" title=""/>
              <p:cNvGrpSpPr/>
              <p:nvPr/>
            </p:nvGrpSpPr>
            <p:grpSpPr>
              <a:xfrm>
                <a:off x="767562" y="0"/>
                <a:ext cx="1286358" cy="659427"/>
                <a:chOff x="0" y="0"/>
                <a:chExt cx="1286357" cy="659426"/>
              </a:xfrm>
            </p:grpSpPr>
            <p:sp>
              <p:nvSpPr>
                <p:cNvPr id="518" name="Shape 518"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19" name="Shape 51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23" name="Group 523" descr="" title=""/>
              <p:cNvGrpSpPr/>
              <p:nvPr/>
            </p:nvGrpSpPr>
            <p:grpSpPr>
              <a:xfrm>
                <a:off x="1374213" y="372087"/>
                <a:ext cx="1286359" cy="659428"/>
                <a:chOff x="0" y="0"/>
                <a:chExt cx="1286357" cy="659426"/>
              </a:xfrm>
            </p:grpSpPr>
            <p:sp>
              <p:nvSpPr>
                <p:cNvPr id="521" name="Shape 521"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22" name="Shape 522"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9</a:t>
                  </a:r>
                </a:p>
              </p:txBody>
            </p:sp>
          </p:grpSp>
          <p:grpSp>
            <p:nvGrpSpPr>
              <p:cNvPr id="526" name="Group 526" descr="" title=""/>
              <p:cNvGrpSpPr/>
              <p:nvPr/>
            </p:nvGrpSpPr>
            <p:grpSpPr>
              <a:xfrm>
                <a:off x="0" y="485841"/>
                <a:ext cx="1286358" cy="659428"/>
                <a:chOff x="0" y="0"/>
                <a:chExt cx="1286357" cy="659426"/>
              </a:xfrm>
            </p:grpSpPr>
            <p:sp>
              <p:nvSpPr>
                <p:cNvPr id="524" name="Shape 524"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25" name="Shape 525"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29" name="Group 529" descr="" title=""/>
              <p:cNvGrpSpPr/>
              <p:nvPr/>
            </p:nvGrpSpPr>
            <p:grpSpPr>
              <a:xfrm>
                <a:off x="1579820" y="823402"/>
                <a:ext cx="1286359" cy="659428"/>
                <a:chOff x="0" y="0"/>
                <a:chExt cx="1286357" cy="659426"/>
              </a:xfrm>
            </p:grpSpPr>
            <p:sp>
              <p:nvSpPr>
                <p:cNvPr id="527" name="Shape 527"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28" name="Shape 528"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32" name="Group 532" descr="" title=""/>
              <p:cNvGrpSpPr/>
              <p:nvPr/>
            </p:nvGrpSpPr>
            <p:grpSpPr>
              <a:xfrm>
                <a:off x="978351" y="1111834"/>
                <a:ext cx="1286358" cy="659428"/>
                <a:chOff x="0" y="0"/>
                <a:chExt cx="1286357" cy="659426"/>
              </a:xfrm>
            </p:grpSpPr>
            <p:sp>
              <p:nvSpPr>
                <p:cNvPr id="530" name="Shape 530"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31" name="Shape 531" descr="" title=""/>
                <p:cNvSpPr/>
                <p:nvPr/>
              </p:nvSpPr>
              <p:spPr>
                <a:xfrm>
                  <a:off x="97287" y="119156"/>
                  <a:ext cx="1091784" cy="540271"/>
                </a:xfrm>
                <a:prstGeom prst="rect">
                  <a:avLst/>
                </a:prstGeom>
                <a:solidFill>
                  <a:srgbClr val="0096FF"/>
                </a:solid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35" name="Group 535" descr="" title=""/>
              <p:cNvGrpSpPr/>
              <p:nvPr/>
            </p:nvGrpSpPr>
            <p:grpSpPr>
              <a:xfrm>
                <a:off x="93215" y="980101"/>
                <a:ext cx="1286359" cy="659428"/>
                <a:chOff x="0" y="0"/>
                <a:chExt cx="1286357" cy="659426"/>
              </a:xfrm>
            </p:grpSpPr>
            <p:sp>
              <p:nvSpPr>
                <p:cNvPr id="533" name="Shape 533"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34" name="Shape 534"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lnSpcReduction="20000"/>
                </a:bodyPr>
                <a:lstStyle/>
                <a:p>
                  <a:pPr algn="ctr" defTabSz="384047" fontAlgn="auto" hangingPunct="0">
                    <a:spcBef>
                      <a:spcPts val="0"/>
                    </a:spcBef>
                    <a:spcAft>
                      <a:spcPts val="0"/>
                    </a:spcAft>
                    <a:defRPr sz="1512"/>
                  </a:pPr>
                  <a:r>
                    <a:rPr sz="1512" kern="0">
                      <a:solidFill>
                        <a:srgbClr val="000000"/>
                      </a:solidFill>
                      <a:latin typeface="Gill Sans MT"/>
                      <a:sym typeface="Gill Sans MT"/>
                    </a:rPr>
                    <a:t>Operating </a:t>
                  </a:r>
                </a:p>
                <a:p>
                  <a:pPr algn="ctr" defTabSz="384047" fontAlgn="auto" hangingPunct="0">
                    <a:spcBef>
                      <a:spcPts val="0"/>
                    </a:spcBef>
                    <a:spcAft>
                      <a:spcPts val="0"/>
                    </a:spcAft>
                    <a:defRPr sz="1512"/>
                  </a:pPr>
                  <a:r>
                    <a:rPr sz="1512" kern="0">
                      <a:solidFill>
                        <a:srgbClr val="000000"/>
                      </a:solidFill>
                      <a:latin typeface="Gill Sans MT"/>
                      <a:sym typeface="Gill Sans MT"/>
                    </a:rPr>
                    <a:t>Company 101</a:t>
                  </a:r>
                </a:p>
              </p:txBody>
            </p:sp>
          </p:grpSp>
          <p:grpSp>
            <p:nvGrpSpPr>
              <p:cNvPr id="538" name="Group 538" descr="" title=""/>
              <p:cNvGrpSpPr/>
              <p:nvPr/>
            </p:nvGrpSpPr>
            <p:grpSpPr>
              <a:xfrm>
                <a:off x="1742698" y="1162634"/>
                <a:ext cx="1286358" cy="659428"/>
                <a:chOff x="0" y="0"/>
                <a:chExt cx="1286357" cy="659426"/>
              </a:xfrm>
            </p:grpSpPr>
            <p:sp>
              <p:nvSpPr>
                <p:cNvPr id="536" name="Shape 536"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37" name="Shape 537"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45</a:t>
                  </a:r>
                </a:p>
              </p:txBody>
            </p:sp>
          </p:grpSp>
          <p:grpSp>
            <p:nvGrpSpPr>
              <p:cNvPr id="541" name="Group 541" descr="" title=""/>
              <p:cNvGrpSpPr/>
              <p:nvPr/>
            </p:nvGrpSpPr>
            <p:grpSpPr>
              <a:xfrm>
                <a:off x="1932344" y="1646805"/>
                <a:ext cx="1286359" cy="659428"/>
                <a:chOff x="0" y="0"/>
                <a:chExt cx="1286357" cy="659426"/>
              </a:xfrm>
            </p:grpSpPr>
            <p:sp>
              <p:nvSpPr>
                <p:cNvPr id="539" name="Shape 539"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40" name="Shape 540"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73</a:t>
                  </a:r>
                </a:p>
              </p:txBody>
            </p:sp>
          </p:grpSp>
          <p:grpSp>
            <p:nvGrpSpPr>
              <p:cNvPr id="544" name="Group 544" descr="" title=""/>
              <p:cNvGrpSpPr/>
              <p:nvPr/>
            </p:nvGrpSpPr>
            <p:grpSpPr>
              <a:xfrm>
                <a:off x="1218483" y="1562589"/>
                <a:ext cx="1286359" cy="659428"/>
                <a:chOff x="0" y="0"/>
                <a:chExt cx="1286357" cy="659426"/>
              </a:xfrm>
            </p:grpSpPr>
            <p:sp>
              <p:nvSpPr>
                <p:cNvPr id="542" name="Shape 542"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43" name="Shape 543"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47" name="Group 547" descr="" title=""/>
              <p:cNvGrpSpPr/>
              <p:nvPr/>
            </p:nvGrpSpPr>
            <p:grpSpPr>
              <a:xfrm>
                <a:off x="284440" y="1562589"/>
                <a:ext cx="1286359" cy="659428"/>
                <a:chOff x="0" y="0"/>
                <a:chExt cx="1286357" cy="659426"/>
              </a:xfrm>
            </p:grpSpPr>
            <p:sp>
              <p:nvSpPr>
                <p:cNvPr id="545" name="Shape 545"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46" name="Shape 54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50" name="Group 550" descr="" title=""/>
              <p:cNvGrpSpPr/>
              <p:nvPr/>
            </p:nvGrpSpPr>
            <p:grpSpPr>
              <a:xfrm>
                <a:off x="630814" y="606803"/>
                <a:ext cx="1286359" cy="659428"/>
                <a:chOff x="0" y="0"/>
                <a:chExt cx="1286357" cy="659426"/>
              </a:xfrm>
            </p:grpSpPr>
            <p:sp>
              <p:nvSpPr>
                <p:cNvPr id="548" name="Shape 548"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49" name="Shape 54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23</a:t>
                  </a:r>
                </a:p>
              </p:txBody>
            </p:sp>
          </p:grpSp>
          <p:grpSp>
            <p:nvGrpSpPr>
              <p:cNvPr id="553" name="Group 553" descr="" title=""/>
              <p:cNvGrpSpPr/>
              <p:nvPr/>
            </p:nvGrpSpPr>
            <p:grpSpPr>
              <a:xfrm>
                <a:off x="1056603" y="1839427"/>
                <a:ext cx="1286359" cy="659428"/>
                <a:chOff x="0" y="0"/>
                <a:chExt cx="1286357" cy="659426"/>
              </a:xfrm>
            </p:grpSpPr>
            <p:sp>
              <p:nvSpPr>
                <p:cNvPr id="551" name="Shape 551"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52" name="Shape 552"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38911" fontAlgn="auto" hangingPunct="0">
                    <a:spcBef>
                      <a:spcPts val="0"/>
                    </a:spcBef>
                    <a:spcAft>
                      <a:spcPts val="0"/>
                    </a:spcAft>
                    <a:defRPr sz="1727"/>
                  </a:pPr>
                  <a:r>
                    <a:rPr sz="1727" kern="0">
                      <a:solidFill>
                        <a:srgbClr val="000000"/>
                      </a:solidFill>
                      <a:latin typeface="Gill Sans MT"/>
                      <a:sym typeface="Gill Sans MT"/>
                    </a:rPr>
                    <a:t>Operating </a:t>
                  </a:r>
                </a:p>
                <a:p>
                  <a:pPr algn="ctr" defTabSz="438911" fontAlgn="auto" hangingPunct="0">
                    <a:spcBef>
                      <a:spcPts val="0"/>
                    </a:spcBef>
                    <a:spcAft>
                      <a:spcPts val="0"/>
                    </a:spcAft>
                    <a:defRPr sz="1727"/>
                  </a:pPr>
                  <a:r>
                    <a:rPr sz="1727" kern="0">
                      <a:solidFill>
                        <a:srgbClr val="000000"/>
                      </a:solidFill>
                      <a:latin typeface="Gill Sans MT"/>
                      <a:sym typeface="Gill Sans MT"/>
                    </a:rPr>
                    <a:t>Company N</a:t>
                  </a:r>
                </a:p>
              </p:txBody>
            </p:sp>
          </p:grpSp>
        </p:grpSp>
        <p:grpSp>
          <p:nvGrpSpPr>
            <p:cNvPr id="591" name="Group 591" descr="" title=""/>
            <p:cNvGrpSpPr/>
            <p:nvPr/>
          </p:nvGrpSpPr>
          <p:grpSpPr>
            <a:xfrm>
              <a:off x="0" y="0"/>
              <a:ext cx="3218703" cy="2465255"/>
              <a:chOff x="0" y="0"/>
              <a:chExt cx="3218702" cy="2465254"/>
            </a:xfrm>
          </p:grpSpPr>
          <p:grpSp>
            <p:nvGrpSpPr>
              <p:cNvPr id="557" name="Group 557" descr="" title=""/>
              <p:cNvGrpSpPr/>
              <p:nvPr/>
            </p:nvGrpSpPr>
            <p:grpSpPr>
              <a:xfrm>
                <a:off x="767562" y="0"/>
                <a:ext cx="1286358" cy="659427"/>
                <a:chOff x="0" y="0"/>
                <a:chExt cx="1286357" cy="659426"/>
              </a:xfrm>
            </p:grpSpPr>
            <p:sp>
              <p:nvSpPr>
                <p:cNvPr id="555" name="Shape 555"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56" name="Shape 55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dirty="0">
                      <a:solidFill>
                        <a:srgbClr val="000000"/>
                      </a:solidFill>
                      <a:latin typeface="Gill Sans MT"/>
                      <a:sym typeface="Gill Sans MT"/>
                    </a:rPr>
                    <a:t>Operating </a:t>
                  </a:r>
                </a:p>
                <a:p>
                  <a:pPr algn="ctr" defTabSz="457200" fontAlgn="auto" hangingPunct="0">
                    <a:spcBef>
                      <a:spcPts val="0"/>
                    </a:spcBef>
                    <a:spcAft>
                      <a:spcPts val="0"/>
                    </a:spcAft>
                  </a:pPr>
                  <a:r>
                    <a:rPr kern="0" dirty="0">
                      <a:solidFill>
                        <a:srgbClr val="000000"/>
                      </a:solidFill>
                      <a:latin typeface="Gill Sans MT"/>
                      <a:sym typeface="Gill Sans MT"/>
                    </a:rPr>
                    <a:t>Company 1</a:t>
                  </a:r>
                </a:p>
              </p:txBody>
            </p:sp>
          </p:grpSp>
          <p:grpSp>
            <p:nvGrpSpPr>
              <p:cNvPr id="560" name="Group 560" descr="" title=""/>
              <p:cNvGrpSpPr/>
              <p:nvPr/>
            </p:nvGrpSpPr>
            <p:grpSpPr>
              <a:xfrm>
                <a:off x="1374213" y="372087"/>
                <a:ext cx="1286359" cy="659428"/>
                <a:chOff x="0" y="0"/>
                <a:chExt cx="1286357" cy="659426"/>
              </a:xfrm>
            </p:grpSpPr>
            <p:sp>
              <p:nvSpPr>
                <p:cNvPr id="558" name="Shape 558"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59" name="Shape 55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2</a:t>
                  </a:r>
                </a:p>
              </p:txBody>
            </p:sp>
          </p:grpSp>
          <p:grpSp>
            <p:nvGrpSpPr>
              <p:cNvPr id="563" name="Group 563" descr="" title=""/>
              <p:cNvGrpSpPr/>
              <p:nvPr/>
            </p:nvGrpSpPr>
            <p:grpSpPr>
              <a:xfrm>
                <a:off x="0" y="485841"/>
                <a:ext cx="1286358" cy="659428"/>
                <a:chOff x="0" y="0"/>
                <a:chExt cx="1286357" cy="659426"/>
              </a:xfrm>
            </p:grpSpPr>
            <p:sp>
              <p:nvSpPr>
                <p:cNvPr id="561" name="Shape 561"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62" name="Shape 562"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66" name="Group 566" descr="" title=""/>
              <p:cNvGrpSpPr/>
              <p:nvPr/>
            </p:nvGrpSpPr>
            <p:grpSpPr>
              <a:xfrm>
                <a:off x="1579820" y="823402"/>
                <a:ext cx="1286359" cy="659428"/>
                <a:chOff x="0" y="0"/>
                <a:chExt cx="1286357" cy="659426"/>
              </a:xfrm>
            </p:grpSpPr>
            <p:sp>
              <p:nvSpPr>
                <p:cNvPr id="564" name="Shape 564"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65" name="Shape 565"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69" name="Group 569" descr="" title=""/>
              <p:cNvGrpSpPr/>
              <p:nvPr/>
            </p:nvGrpSpPr>
            <p:grpSpPr>
              <a:xfrm>
                <a:off x="978351" y="1162634"/>
                <a:ext cx="1286358" cy="659428"/>
                <a:chOff x="0" y="0"/>
                <a:chExt cx="1286357" cy="659426"/>
              </a:xfrm>
            </p:grpSpPr>
            <p:sp>
              <p:nvSpPr>
                <p:cNvPr id="567" name="Shape 567"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68" name="Shape 568"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72" name="Group 572" descr="" title=""/>
              <p:cNvGrpSpPr/>
              <p:nvPr/>
            </p:nvGrpSpPr>
            <p:grpSpPr>
              <a:xfrm>
                <a:off x="93215" y="980101"/>
                <a:ext cx="1286359" cy="659428"/>
                <a:chOff x="0" y="0"/>
                <a:chExt cx="1286357" cy="659426"/>
              </a:xfrm>
            </p:grpSpPr>
            <p:sp>
              <p:nvSpPr>
                <p:cNvPr id="570" name="Shape 570"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71" name="Shape 571"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5</a:t>
                  </a:r>
                </a:p>
              </p:txBody>
            </p:sp>
          </p:grpSp>
          <p:grpSp>
            <p:nvGrpSpPr>
              <p:cNvPr id="575" name="Group 575" descr="" title=""/>
              <p:cNvGrpSpPr/>
              <p:nvPr/>
            </p:nvGrpSpPr>
            <p:grpSpPr>
              <a:xfrm>
                <a:off x="1742698" y="1162634"/>
                <a:ext cx="1286358" cy="659428"/>
                <a:chOff x="0" y="0"/>
                <a:chExt cx="1286357" cy="659426"/>
              </a:xfrm>
            </p:grpSpPr>
            <p:sp>
              <p:nvSpPr>
                <p:cNvPr id="573" name="Shape 573"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74" name="Shape 574"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7</a:t>
                  </a:r>
                </a:p>
              </p:txBody>
            </p:sp>
          </p:grpSp>
          <p:grpSp>
            <p:nvGrpSpPr>
              <p:cNvPr id="578" name="Group 578" descr="" title=""/>
              <p:cNvGrpSpPr/>
              <p:nvPr/>
            </p:nvGrpSpPr>
            <p:grpSpPr>
              <a:xfrm>
                <a:off x="1932344" y="1646805"/>
                <a:ext cx="1286359" cy="659428"/>
                <a:chOff x="0" y="0"/>
                <a:chExt cx="1286357" cy="659426"/>
              </a:xfrm>
            </p:grpSpPr>
            <p:sp>
              <p:nvSpPr>
                <p:cNvPr id="576" name="Shape 576"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77" name="Shape 577"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14</a:t>
                  </a:r>
                </a:p>
              </p:txBody>
            </p:sp>
          </p:grpSp>
          <p:grpSp>
            <p:nvGrpSpPr>
              <p:cNvPr id="581" name="Group 581" descr="" title=""/>
              <p:cNvGrpSpPr/>
              <p:nvPr/>
            </p:nvGrpSpPr>
            <p:grpSpPr>
              <a:xfrm>
                <a:off x="1218483" y="1562589"/>
                <a:ext cx="1286359" cy="659428"/>
                <a:chOff x="0" y="0"/>
                <a:chExt cx="1286357" cy="659426"/>
              </a:xfrm>
            </p:grpSpPr>
            <p:sp>
              <p:nvSpPr>
                <p:cNvPr id="579" name="Shape 579"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80" name="Shape 580"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84" name="Group 584" descr="" title=""/>
              <p:cNvGrpSpPr/>
              <p:nvPr/>
            </p:nvGrpSpPr>
            <p:grpSpPr>
              <a:xfrm>
                <a:off x="284440" y="1562589"/>
                <a:ext cx="1286359" cy="659428"/>
                <a:chOff x="0" y="0"/>
                <a:chExt cx="1286357" cy="659426"/>
              </a:xfrm>
            </p:grpSpPr>
            <p:sp>
              <p:nvSpPr>
                <p:cNvPr id="582" name="Shape 582"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83" name="Shape 583"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587" name="Group 587" descr="" title=""/>
              <p:cNvGrpSpPr/>
              <p:nvPr/>
            </p:nvGrpSpPr>
            <p:grpSpPr>
              <a:xfrm>
                <a:off x="630814" y="606803"/>
                <a:ext cx="1286359" cy="659428"/>
                <a:chOff x="0" y="0"/>
                <a:chExt cx="1286357" cy="659426"/>
              </a:xfrm>
            </p:grpSpPr>
            <p:sp>
              <p:nvSpPr>
                <p:cNvPr id="585" name="Shape 585"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86" name="Shape 58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43</a:t>
                  </a:r>
                </a:p>
              </p:txBody>
            </p:sp>
          </p:grpSp>
          <p:grpSp>
            <p:nvGrpSpPr>
              <p:cNvPr id="590" name="Group 590" descr="" title=""/>
              <p:cNvGrpSpPr/>
              <p:nvPr/>
            </p:nvGrpSpPr>
            <p:grpSpPr>
              <a:xfrm>
                <a:off x="1056603" y="1839427"/>
                <a:ext cx="1286359" cy="625828"/>
                <a:chOff x="0" y="0"/>
                <a:chExt cx="1286357" cy="625827"/>
              </a:xfrm>
            </p:grpSpPr>
            <p:sp>
              <p:nvSpPr>
                <p:cNvPr id="588" name="Shape 588"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89" name="Shape 589" descr="" title=""/>
                <p:cNvSpPr/>
                <p:nvPr/>
              </p:nvSpPr>
              <p:spPr>
                <a:xfrm>
                  <a:off x="97287" y="810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grpSp>
      <p:grpSp>
        <p:nvGrpSpPr>
          <p:cNvPr id="595" name="Group 595" descr="" title=""/>
          <p:cNvGrpSpPr/>
          <p:nvPr/>
        </p:nvGrpSpPr>
        <p:grpSpPr>
          <a:xfrm>
            <a:off x="7727172" y="3373180"/>
            <a:ext cx="1318544" cy="854425"/>
            <a:chOff x="0" y="0"/>
            <a:chExt cx="1756226" cy="854423"/>
          </a:xfrm>
        </p:grpSpPr>
        <p:sp>
          <p:nvSpPr>
            <p:cNvPr id="593" name="Shape 593" descr="" title=""/>
            <p:cNvSpPr/>
            <p:nvPr/>
          </p:nvSpPr>
          <p:spPr>
            <a:xfrm>
              <a:off x="0" y="0"/>
              <a:ext cx="1756227" cy="854424"/>
            </a:xfrm>
            <a:prstGeom prst="roundRect">
              <a:avLst>
                <a:gd name="adj" fmla="val 30832"/>
              </a:avLst>
            </a:prstGeom>
            <a:solidFill>
              <a:srgbClr val="0433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94" name="Shape 594" descr="" title=""/>
            <p:cNvSpPr/>
            <p:nvPr/>
          </p:nvSpPr>
          <p:spPr>
            <a:xfrm>
              <a:off x="132823" y="58404"/>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Your</a:t>
              </a:r>
            </a:p>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Company</a:t>
              </a:r>
            </a:p>
          </p:txBody>
        </p:sp>
      </p:grpSp>
      <p:grpSp>
        <p:nvGrpSpPr>
          <p:cNvPr id="603" name="Group 603" descr="" title=""/>
          <p:cNvGrpSpPr/>
          <p:nvPr/>
        </p:nvGrpSpPr>
        <p:grpSpPr>
          <a:xfrm>
            <a:off x="2925526" y="3399252"/>
            <a:ext cx="429264" cy="1238973"/>
            <a:chOff x="0" y="0"/>
            <a:chExt cx="571755" cy="1238972"/>
          </a:xfrm>
        </p:grpSpPr>
        <p:sp>
          <p:nvSpPr>
            <p:cNvPr id="596" name="Shape 596" descr="" title=""/>
            <p:cNvSpPr/>
            <p:nvPr/>
          </p:nvSpPr>
          <p:spPr>
            <a:xfrm>
              <a:off x="5338" y="-1"/>
              <a:ext cx="566147" cy="378202"/>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597" name="Shape 597" descr="" title=""/>
            <p:cNvSpPr/>
            <p:nvPr/>
          </p:nvSpPr>
          <p:spPr>
            <a:xfrm>
              <a:off x="4243" y="212136"/>
              <a:ext cx="567242" cy="283905"/>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598" name="Shape 598" descr="" title=""/>
            <p:cNvSpPr/>
            <p:nvPr/>
          </p:nvSpPr>
          <p:spPr>
            <a:xfrm>
              <a:off x="2760" y="430655"/>
              <a:ext cx="568725" cy="168067"/>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599" name="Shape 599" descr="" title=""/>
            <p:cNvSpPr/>
            <p:nvPr/>
          </p:nvSpPr>
          <p:spPr>
            <a:xfrm>
              <a:off x="0" y="671483"/>
              <a:ext cx="571485" cy="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600" name="Shape 600" descr="" title=""/>
            <p:cNvSpPr/>
            <p:nvPr/>
          </p:nvSpPr>
          <p:spPr>
            <a:xfrm flipV="1">
              <a:off x="372" y="763302"/>
              <a:ext cx="570162" cy="8508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601" name="Shape 601" descr="" title=""/>
            <p:cNvSpPr/>
            <p:nvPr/>
          </p:nvSpPr>
          <p:spPr>
            <a:xfrm flipV="1">
              <a:off x="3433" y="852996"/>
              <a:ext cx="567101" cy="160746"/>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602" name="Shape 602" descr="" title=""/>
            <p:cNvSpPr/>
            <p:nvPr/>
          </p:nvSpPr>
          <p:spPr>
            <a:xfrm flipV="1">
              <a:off x="3889" y="966242"/>
              <a:ext cx="567867" cy="27273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grpSp>
      <p:sp>
        <p:nvSpPr>
          <p:cNvPr id="604" name="Shape 604" descr="" title=""/>
          <p:cNvSpPr/>
          <p:nvPr/>
        </p:nvSpPr>
        <p:spPr>
          <a:xfrm>
            <a:off x="2315978" y="2520400"/>
            <a:ext cx="1648377" cy="1"/>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pic>
        <p:nvPicPr>
          <p:cNvPr id="605" name="pasted-image.png" descr="" title=""/>
          <p:cNvPicPr>
            <a:picLocks noChangeAspect="1"/>
          </p:cNvPicPr>
          <p:nvPr/>
        </p:nvPicPr>
        <p:blipFill>
          <a:blip r:embed="rId2">
            <a:extLst/>
          </a:blip>
          <a:stretch>
            <a:fillRect/>
          </a:stretch>
        </p:blipFill>
        <p:spPr>
          <a:xfrm>
            <a:off x="4013875" y="2326396"/>
            <a:ext cx="1676665" cy="387976"/>
          </a:xfrm>
          <a:prstGeom prst="rect">
            <a:avLst/>
          </a:prstGeom>
          <a:ln w="12700">
            <a:miter lim="400000"/>
          </a:ln>
        </p:spPr>
      </p:pic>
      <p:sp>
        <p:nvSpPr>
          <p:cNvPr id="606" name="Shape 606" descr="" title=""/>
          <p:cNvSpPr/>
          <p:nvPr/>
        </p:nvSpPr>
        <p:spPr>
          <a:xfrm>
            <a:off x="6256837" y="2360698"/>
            <a:ext cx="879275" cy="262082"/>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70000" lnSpcReduction="20000"/>
          </a:bodyPr>
          <a:lstStyle>
            <a:lvl1pPr defTabSz="292607">
              <a:defRPr sz="1792">
                <a:solidFill>
                  <a:srgbClr val="FFFFFF"/>
                </a:solidFill>
              </a:defRPr>
            </a:lvl1pPr>
          </a:lstStyle>
          <a:p>
            <a:pPr fontAlgn="auto" hangingPunct="0">
              <a:spcBef>
                <a:spcPts val="0"/>
              </a:spcBef>
              <a:spcAft>
                <a:spcPts val="0"/>
              </a:spcAft>
            </a:pPr>
            <a:r>
              <a:rPr kern="0">
                <a:latin typeface="Gill Sans MT"/>
                <a:sym typeface="Gill Sans MT"/>
              </a:rPr>
              <a:t>Free License</a:t>
            </a:r>
          </a:p>
        </p:txBody>
      </p:sp>
      <p:pic>
        <p:nvPicPr>
          <p:cNvPr id="607" name="pasted-image.png" descr="" title=""/>
          <p:cNvPicPr>
            <a:picLocks noChangeAspect="1"/>
          </p:cNvPicPr>
          <p:nvPr/>
        </p:nvPicPr>
        <p:blipFill>
          <a:blip r:embed="rId3">
            <a:extLst/>
          </a:blip>
          <a:stretch>
            <a:fillRect/>
          </a:stretch>
        </p:blipFill>
        <p:spPr>
          <a:xfrm rot="16200000">
            <a:off x="2159801" y="4092320"/>
            <a:ext cx="2924758" cy="265628"/>
          </a:xfrm>
          <a:prstGeom prst="rect">
            <a:avLst/>
          </a:prstGeom>
          <a:ln w="12700">
            <a:miter lim="400000"/>
          </a:ln>
        </p:spPr>
      </p:pic>
      <p:grpSp>
        <p:nvGrpSpPr>
          <p:cNvPr id="610" name="Group 610" descr="" title=""/>
          <p:cNvGrpSpPr/>
          <p:nvPr/>
        </p:nvGrpSpPr>
        <p:grpSpPr>
          <a:xfrm>
            <a:off x="4466462" y="3373977"/>
            <a:ext cx="1318544" cy="854425"/>
            <a:chOff x="0" y="0"/>
            <a:chExt cx="1756226" cy="854423"/>
          </a:xfrm>
        </p:grpSpPr>
        <p:sp>
          <p:nvSpPr>
            <p:cNvPr id="608" name="Shape 608" descr="" title=""/>
            <p:cNvSpPr/>
            <p:nvPr/>
          </p:nvSpPr>
          <p:spPr>
            <a:xfrm>
              <a:off x="0" y="0"/>
              <a:ext cx="1756227" cy="854424"/>
            </a:xfrm>
            <a:prstGeom prst="roundRect">
              <a:avLst>
                <a:gd name="adj" fmla="val 30832"/>
              </a:avLst>
            </a:prstGeom>
            <a:gradFill flip="none" rotWithShape="1">
              <a:gsLst>
                <a:gs pos="0">
                  <a:srgbClr val="FF7E79"/>
                </a:gs>
                <a:gs pos="100000">
                  <a:srgbClr val="FF2600"/>
                </a:gs>
              </a:gsLst>
              <a:lin ang="16200000" scaled="0"/>
            </a:gradFill>
            <a:ln w="42500" cap="flat">
              <a:solidFill>
                <a:srgbClr val="FF2600"/>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09" name="Shape 609" descr="" title=""/>
            <p:cNvSpPr/>
            <p:nvPr/>
          </p:nvSpPr>
          <p:spPr>
            <a:xfrm>
              <a:off x="132823" y="192340"/>
              <a:ext cx="1490581" cy="46974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lvl1pPr algn="ctr">
                <a:defRPr sz="2900">
                  <a:solidFill>
                    <a:srgbClr val="FFFFFF"/>
                  </a:solidFill>
                </a:defRPr>
              </a:lvl1pPr>
            </a:lstStyle>
            <a:p>
              <a:pPr defTabSz="457200" fontAlgn="auto" hangingPunct="0">
                <a:spcBef>
                  <a:spcPts val="0"/>
                </a:spcBef>
                <a:spcAft>
                  <a:spcPts val="0"/>
                </a:spcAft>
              </a:pPr>
              <a:r>
                <a:rPr kern="0">
                  <a:latin typeface="Gill Sans MT"/>
                  <a:sym typeface="Gill Sans MT"/>
                </a:rPr>
                <a:t>PAE</a:t>
              </a:r>
            </a:p>
          </p:txBody>
        </p:sp>
      </p:grpSp>
      <p:grpSp>
        <p:nvGrpSpPr>
          <p:cNvPr id="614" name="Group 614" descr="" title=""/>
          <p:cNvGrpSpPr/>
          <p:nvPr/>
        </p:nvGrpSpPr>
        <p:grpSpPr>
          <a:xfrm>
            <a:off x="5931900" y="3373975"/>
            <a:ext cx="1455690" cy="623261"/>
            <a:chOff x="0" y="0"/>
            <a:chExt cx="1938896" cy="623260"/>
          </a:xfrm>
        </p:grpSpPr>
        <p:pic>
          <p:nvPicPr>
            <p:cNvPr id="611" name="pasted-image.png" descr="" title=""/>
            <p:cNvPicPr>
              <a:picLocks noChangeAspect="1"/>
            </p:cNvPicPr>
            <p:nvPr/>
          </p:nvPicPr>
          <p:blipFill>
            <a:blip r:embed="rId4">
              <a:extLst/>
            </a:blip>
            <a:stretch>
              <a:fillRect/>
            </a:stretch>
          </p:blipFill>
          <p:spPr>
            <a:xfrm>
              <a:off x="97821" y="0"/>
              <a:ext cx="1841076" cy="336585"/>
            </a:xfrm>
            <a:prstGeom prst="rect">
              <a:avLst/>
            </a:prstGeom>
            <a:ln w="12700" cap="flat">
              <a:noFill/>
              <a:miter lim="400000"/>
            </a:ln>
            <a:effectLst/>
          </p:spPr>
        </p:pic>
        <p:sp>
          <p:nvSpPr>
            <p:cNvPr id="612" name="Shape 612" descr="" title=""/>
            <p:cNvSpPr/>
            <p:nvPr/>
          </p:nvSpPr>
          <p:spPr>
            <a:xfrm>
              <a:off x="0" y="426410"/>
              <a:ext cx="1171145" cy="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613" name="Shape 613" descr="" title=""/>
            <p:cNvSpPr/>
            <p:nvPr/>
          </p:nvSpPr>
          <p:spPr>
            <a:xfrm>
              <a:off x="1366799" y="229560"/>
              <a:ext cx="480338" cy="393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normAutofit lnSpcReduction="10000"/>
            </a:bodyPr>
            <a:lstStyle>
              <a:lvl1pPr>
                <a:defRPr sz="2700"/>
              </a:lvl1pPr>
            </a:lstStyle>
            <a:p>
              <a:pPr defTabSz="457200" fontAlgn="auto" hangingPunct="0">
                <a:spcBef>
                  <a:spcPts val="0"/>
                </a:spcBef>
                <a:spcAft>
                  <a:spcPts val="0"/>
                </a:spcAft>
              </a:pPr>
              <a:r>
                <a:rPr kern="0">
                  <a:solidFill>
                    <a:srgbClr val="000000"/>
                  </a:solidFill>
                  <a:latin typeface="Gill Sans MT"/>
                  <a:sym typeface="Gill Sans MT"/>
                </a:rPr>
                <a:t>IPR</a:t>
              </a:r>
            </a:p>
          </p:txBody>
        </p:sp>
      </p:grpSp>
      <p:sp>
        <p:nvSpPr>
          <p:cNvPr id="615" name="Shape 615" descr="" title=""/>
          <p:cNvSpPr/>
          <p:nvPr/>
        </p:nvSpPr>
        <p:spPr>
          <a:xfrm flipV="1">
            <a:off x="5081108" y="4283734"/>
            <a:ext cx="1" cy="929050"/>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616" name="Shape 616" descr="" title=""/>
          <p:cNvSpPr/>
          <p:nvPr/>
        </p:nvSpPr>
        <p:spPr>
          <a:xfrm>
            <a:off x="4839980" y="5268137"/>
            <a:ext cx="518639" cy="266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ormAutofit lnSpcReduction="10000"/>
          </a:bodyPr>
          <a:lstStyle/>
          <a:p>
            <a:pPr defTabSz="457200" fontAlgn="auto" hangingPunct="0">
              <a:spcBef>
                <a:spcPts val="0"/>
              </a:spcBef>
              <a:spcAft>
                <a:spcPts val="0"/>
              </a:spcAft>
            </a:pPr>
            <a:r>
              <a:rPr kern="0">
                <a:solidFill>
                  <a:srgbClr val="000000"/>
                </a:solidFill>
                <a:latin typeface="Gill Sans MT"/>
                <a:sym typeface="Gill Sans MT"/>
              </a:rPr>
              <a:t>Patents</a:t>
            </a:r>
          </a:p>
        </p:txBody>
      </p:sp>
      <p:sp>
        <p:nvSpPr>
          <p:cNvPr id="103" name="Rectangle 102" descr="" title="">
            <a:extLst>
              <a:ext uri="{FF2B5EF4-FFF2-40B4-BE49-F238E27FC236}">
                <a16:creationId xmlns:a16="http://schemas.microsoft.com/office/drawing/2014/main" id="{D3F9864A-A606-E74D-BA07-70E617FC3484}"/>
              </a:ext>
            </a:extLst>
          </p:cNvPr>
          <p:cNvSpPr/>
          <p:nvPr/>
        </p:nvSpPr>
        <p:spPr>
          <a:xfrm>
            <a:off x="5759034" y="4775039"/>
            <a:ext cx="2776296" cy="1569658"/>
          </a:xfrm>
          <a:prstGeom prst="rect">
            <a:avLst/>
          </a:prstGeom>
          <a:solidFill>
            <a:srgbClr val="FFFFFF"/>
          </a:solidFill>
          <a:ln w="42500" cap="flat">
            <a:solidFill>
              <a:schemeClr val="accent1"/>
            </a:solidFill>
            <a:prstDash val="solid"/>
            <a:bevel/>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fontAlgn="auto" hangingPunct="0">
              <a:spcBef>
                <a:spcPts val="0"/>
              </a:spcBef>
              <a:spcAft>
                <a:spcPts val="0"/>
              </a:spcAft>
            </a:pPr>
            <a:r>
              <a:rPr lang="en-US" sz="2400" kern="0" dirty="0">
                <a:solidFill>
                  <a:srgbClr val="000000"/>
                </a:solidFill>
                <a:latin typeface="Gill Sans MT"/>
                <a:ea typeface="Gill Sans MT"/>
                <a:cs typeface="Gill Sans MT"/>
                <a:sym typeface="Gill Sans MT"/>
              </a:rPr>
              <a:t>Unified Patents challenges poor PAE patents at the PTAB with IPRs</a:t>
            </a:r>
          </a:p>
        </p:txBody>
      </p:sp>
    </p:spTree>
    <p:extLst>
      <p:ext uri="{BB962C8B-B14F-4D97-AF65-F5344CB8AC3E}">
        <p14:creationId xmlns:p14="http://schemas.microsoft.com/office/powerpoint/2010/main" val="3837607746"/>
      </p:ext>
    </p:extLst>
  </p:cSld>
  <p:clrMapOvr>
    <a:masterClrMapping/>
  </p:clrMapOvr>
  <mc:AlternateContent xmlns:mc="http://schemas.openxmlformats.org/markup-compatibility/2006" xmlns:p14="http://schemas.microsoft.com/office/powerpoint/2010/main">
    <mc:Choice Requires="p14">
      <p:transition spd="slow" p14:dur="2000">
        <p:dissolve/>
      </p:transition>
    </mc:Choice>
    <mc:Fallback>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614"/>
                                        </p:tgtEl>
                                        <p:attrNameLst>
                                          <p:attrName>style.visibility</p:attrName>
                                        </p:attrNameLst>
                                      </p:cBhvr>
                                      <p:to>
                                        <p:strVal val="visible"/>
                                      </p:to>
                                    </p:set>
                                    <p:animEffect transition="in" filter="wipe(left)">
                                      <p:cBhvr>
                                        <p:cTn id="7" dur="1000"/>
                                        <p:tgtEl>
                                          <p:spTgt spid="6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 grpId="0" animBg="1" advAuto="0"/>
      <p:bldP spid="103" grpId="0" animBg="1"/>
    </p:bldLst>
  </p:timing>
</p:sld>
</file>

<file path=ppt/slides/slide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82A5F2A4-E489-4C10-A601-70206B005BAB}" type="datetime4">
              <a:rPr lang="en-US" altLang="en-US" smtClean="0"/>
              <a:t>January 25, 2018</a:t>
            </a:fld>
            <a:endParaRPr lang="en-US" altLang="en-US"/>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a:p>
        </p:txBody>
      </p:sp>
      <p:sp>
        <p:nvSpPr>
          <p:cNvPr id="4" name="Slide Number Placeholder 3" descr="" title=""/>
          <p:cNvSpPr>
            <a:spLocks noGrp="1"/>
          </p:cNvSpPr>
          <p:nvPr>
            <p:ph type="sldNum" sz="quarter" idx="12"/>
          </p:nvPr>
        </p:nvSpPr>
        <p:spPr/>
        <p:txBody>
          <a:bodyPr/>
          <a:lstStyle/>
          <a:p>
            <a:fld id="{908E85F7-5C9A-4F62-88D0-B9911C199440}" type="slidenum">
              <a:rPr lang="en-US" altLang="en-US" smtClean="0"/>
              <a:pPr/>
              <a:t>11</a:t>
            </a:fld>
            <a:endParaRPr lang="en-US" altLang="en-US" dirty="0"/>
          </a:p>
        </p:txBody>
      </p:sp>
      <p:sp>
        <p:nvSpPr>
          <p:cNvPr id="5" name="Title 4" descr="" title=""/>
          <p:cNvSpPr>
            <a:spLocks noGrp="1"/>
          </p:cNvSpPr>
          <p:nvPr>
            <p:ph type="title"/>
          </p:nvPr>
        </p:nvSpPr>
        <p:spPr/>
        <p:txBody>
          <a:bodyPr/>
          <a:lstStyle/>
          <a:p>
            <a:r>
              <a:rPr lang="en-US" dirty="0" smtClean="0"/>
              <a:t>Definitions – Defensive Patent Aggregation</a:t>
            </a:r>
            <a:endParaRPr lang="en-US" dirty="0"/>
          </a:p>
        </p:txBody>
      </p:sp>
      <p:sp>
        <p:nvSpPr>
          <p:cNvPr id="7" name="Text Placeholder 6" descr="" title=""/>
          <p:cNvSpPr>
            <a:spLocks noGrp="1"/>
          </p:cNvSpPr>
          <p:nvPr>
            <p:ph type="body" sz="quarter" idx="13"/>
          </p:nvPr>
        </p:nvSpPr>
        <p:spPr/>
        <p:txBody>
          <a:bodyPr/>
          <a:lstStyle/>
          <a:p>
            <a:r>
              <a:rPr lang="en-US" dirty="0" smtClean="0"/>
              <a:t>RPX</a:t>
            </a:r>
          </a:p>
          <a:p>
            <a:pPr lvl="1"/>
            <a:r>
              <a:rPr lang="en-US" dirty="0" smtClean="0"/>
              <a:t>Subscription Service</a:t>
            </a:r>
          </a:p>
          <a:p>
            <a:pPr lvl="1"/>
            <a:r>
              <a:rPr lang="en-US" dirty="0" smtClean="0"/>
              <a:t>Multiple Products</a:t>
            </a:r>
          </a:p>
          <a:p>
            <a:pPr lvl="2"/>
            <a:r>
              <a:rPr lang="en-US" dirty="0" smtClean="0"/>
              <a:t>Patent Purchasing</a:t>
            </a:r>
          </a:p>
          <a:p>
            <a:pPr lvl="2"/>
            <a:r>
              <a:rPr lang="en-US" dirty="0" smtClean="0"/>
              <a:t>Insurance Services</a:t>
            </a:r>
          </a:p>
          <a:p>
            <a:pPr lvl="2"/>
            <a:r>
              <a:rPr lang="en-US" dirty="0" smtClean="0"/>
              <a:t>Monitoring/Patent Metrics</a:t>
            </a:r>
          </a:p>
          <a:p>
            <a:pPr lvl="2"/>
            <a:r>
              <a:rPr lang="en-US" dirty="0" smtClean="0"/>
              <a:t>Defensive Network Effects</a:t>
            </a:r>
            <a:endParaRPr lang="en-US" dirty="0"/>
          </a:p>
        </p:txBody>
      </p:sp>
      <p:sp>
        <p:nvSpPr>
          <p:cNvPr id="8" name="Text Placeholder 7" descr="" title=""/>
          <p:cNvSpPr>
            <a:spLocks noGrp="1"/>
          </p:cNvSpPr>
          <p:nvPr>
            <p:ph type="body" sz="quarter" idx="14"/>
          </p:nvPr>
        </p:nvSpPr>
        <p:spPr/>
        <p:txBody>
          <a:bodyPr/>
          <a:lstStyle/>
          <a:p>
            <a:r>
              <a:rPr lang="en-US" dirty="0" smtClean="0"/>
              <a:t>AST</a:t>
            </a:r>
          </a:p>
          <a:p>
            <a:pPr lvl="1"/>
            <a:r>
              <a:rPr lang="en-US" dirty="0" smtClean="0"/>
              <a:t>Subscription Service</a:t>
            </a:r>
          </a:p>
          <a:p>
            <a:pPr lvl="1"/>
            <a:r>
              <a:rPr lang="en-US" dirty="0" smtClean="0"/>
              <a:t>Non-Profit</a:t>
            </a:r>
          </a:p>
          <a:p>
            <a:pPr lvl="1"/>
            <a:r>
              <a:rPr lang="en-US" dirty="0" smtClean="0"/>
              <a:t>Collective Purchasing/Bidding Process</a:t>
            </a:r>
          </a:p>
          <a:p>
            <a:pPr lvl="1"/>
            <a:r>
              <a:rPr lang="en-US" dirty="0" smtClean="0"/>
              <a:t>Patent/Market Analysis</a:t>
            </a:r>
          </a:p>
          <a:p>
            <a:pPr lvl="1"/>
            <a:r>
              <a:rPr lang="en-US" dirty="0" smtClean="0"/>
              <a:t>IP3</a:t>
            </a:r>
            <a:endParaRPr lang="en-US" dirty="0"/>
          </a:p>
        </p:txBody>
      </p:sp>
    </p:spTree>
    <p:extLst>
      <p:ext uri="{BB962C8B-B14F-4D97-AF65-F5344CB8AC3E}">
        <p14:creationId xmlns:p14="http://schemas.microsoft.com/office/powerpoint/2010/main" val="1259957869"/>
      </p:ext>
    </p:extLst>
  </p:cSld>
  <p:clrMapOvr>
    <a:masterClrMapping/>
  </p:clrMapOvr>
</p:sld>
</file>

<file path=ppt/slides/slide12.xml><?xml version="1.0" encoding="utf-8"?>
<p:sld xmlns:ma14="http://schemas.microsoft.com/office/mac/drawingml/2011/main"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13" name="Shape 413" descr="" title=""/>
          <p:cNvSpPr>
            <a:spLocks noGrp="1"/>
          </p:cNvSpPr>
          <p:nvPr>
            <p:ph type="title"/>
          </p:nvPr>
        </p:nvSpPr>
        <p:spPr>
          <a:prstGeom prst="rect">
            <a:avLst/>
          </a:prstGeom>
        </p:spPr>
        <p:txBody>
          <a:bodyPr/>
          <a:lstStyle>
            <a:lvl1pPr>
              <a:tabLst>
                <a:tab pos="2146300" algn="l"/>
              </a:tabLst>
            </a:lvl1pPr>
          </a:lstStyle>
          <a:p>
            <a:r>
              <a:t>The Solutions</a:t>
            </a:r>
          </a:p>
        </p:txBody>
      </p:sp>
      <p:sp>
        <p:nvSpPr>
          <p:cNvPr id="414" name="Shape 414" descr="" title=""/>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12</a:t>
            </a:fld>
            <a:endParaRPr/>
          </a:p>
        </p:txBody>
      </p:sp>
      <p:grpSp>
        <p:nvGrpSpPr>
          <p:cNvPr id="489" name="Group 489" descr="" title=""/>
          <p:cNvGrpSpPr/>
          <p:nvPr/>
        </p:nvGrpSpPr>
        <p:grpSpPr>
          <a:xfrm>
            <a:off x="209097" y="1896257"/>
            <a:ext cx="2581854" cy="4244963"/>
            <a:chOff x="0" y="0"/>
            <a:chExt cx="3438884" cy="4244961"/>
          </a:xfrm>
        </p:grpSpPr>
        <p:grpSp>
          <p:nvGrpSpPr>
            <p:cNvPr id="451" name="Group 451" descr="" title=""/>
            <p:cNvGrpSpPr/>
            <p:nvPr/>
          </p:nvGrpSpPr>
          <p:grpSpPr>
            <a:xfrm>
              <a:off x="220182" y="1746107"/>
              <a:ext cx="3218703" cy="2498855"/>
              <a:chOff x="0" y="0"/>
              <a:chExt cx="3218702" cy="2498854"/>
            </a:xfrm>
          </p:grpSpPr>
          <p:grpSp>
            <p:nvGrpSpPr>
              <p:cNvPr id="417" name="Group 417" descr="" title=""/>
              <p:cNvGrpSpPr/>
              <p:nvPr/>
            </p:nvGrpSpPr>
            <p:grpSpPr>
              <a:xfrm>
                <a:off x="767562" y="0"/>
                <a:ext cx="1286358" cy="659427"/>
                <a:chOff x="0" y="0"/>
                <a:chExt cx="1286357" cy="659426"/>
              </a:xfrm>
            </p:grpSpPr>
            <p:sp>
              <p:nvSpPr>
                <p:cNvPr id="415" name="Shape 415"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16" name="Shape 41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20" name="Group 420" descr="" title=""/>
              <p:cNvGrpSpPr/>
              <p:nvPr/>
            </p:nvGrpSpPr>
            <p:grpSpPr>
              <a:xfrm>
                <a:off x="1374213" y="372087"/>
                <a:ext cx="1286359" cy="659428"/>
                <a:chOff x="0" y="0"/>
                <a:chExt cx="1286357" cy="659426"/>
              </a:xfrm>
            </p:grpSpPr>
            <p:sp>
              <p:nvSpPr>
                <p:cNvPr id="418" name="Shape 418"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19" name="Shape 41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9</a:t>
                  </a:r>
                </a:p>
              </p:txBody>
            </p:sp>
          </p:grpSp>
          <p:grpSp>
            <p:nvGrpSpPr>
              <p:cNvPr id="423" name="Group 423" descr="" title=""/>
              <p:cNvGrpSpPr/>
              <p:nvPr/>
            </p:nvGrpSpPr>
            <p:grpSpPr>
              <a:xfrm>
                <a:off x="0" y="485841"/>
                <a:ext cx="1286358" cy="659428"/>
                <a:chOff x="0" y="0"/>
                <a:chExt cx="1286357" cy="659426"/>
              </a:xfrm>
            </p:grpSpPr>
            <p:sp>
              <p:nvSpPr>
                <p:cNvPr id="421" name="Shape 421"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22" name="Shape 422"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26" name="Group 426" descr="" title=""/>
              <p:cNvGrpSpPr/>
              <p:nvPr/>
            </p:nvGrpSpPr>
            <p:grpSpPr>
              <a:xfrm>
                <a:off x="1579820" y="823402"/>
                <a:ext cx="1286359" cy="659428"/>
                <a:chOff x="0" y="0"/>
                <a:chExt cx="1286357" cy="659426"/>
              </a:xfrm>
            </p:grpSpPr>
            <p:sp>
              <p:nvSpPr>
                <p:cNvPr id="424" name="Shape 424"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25" name="Shape 425"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29" name="Group 429" descr="" title=""/>
              <p:cNvGrpSpPr/>
              <p:nvPr/>
            </p:nvGrpSpPr>
            <p:grpSpPr>
              <a:xfrm>
                <a:off x="978351" y="1111834"/>
                <a:ext cx="1286358" cy="659428"/>
                <a:chOff x="0" y="0"/>
                <a:chExt cx="1286357" cy="659426"/>
              </a:xfrm>
            </p:grpSpPr>
            <p:sp>
              <p:nvSpPr>
                <p:cNvPr id="427" name="Shape 427"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28" name="Shape 428" descr="" title=""/>
                <p:cNvSpPr/>
                <p:nvPr/>
              </p:nvSpPr>
              <p:spPr>
                <a:xfrm>
                  <a:off x="97287" y="119156"/>
                  <a:ext cx="1091784" cy="540271"/>
                </a:xfrm>
                <a:prstGeom prst="rect">
                  <a:avLst/>
                </a:prstGeom>
                <a:solidFill>
                  <a:srgbClr val="0096FF"/>
                </a:solid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32" name="Group 432" descr="" title=""/>
              <p:cNvGrpSpPr/>
              <p:nvPr/>
            </p:nvGrpSpPr>
            <p:grpSpPr>
              <a:xfrm>
                <a:off x="93215" y="980101"/>
                <a:ext cx="1286359" cy="659428"/>
                <a:chOff x="0" y="0"/>
                <a:chExt cx="1286357" cy="659426"/>
              </a:xfrm>
            </p:grpSpPr>
            <p:sp>
              <p:nvSpPr>
                <p:cNvPr id="430" name="Shape 430"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31" name="Shape 431"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lnSpcReduction="20000"/>
                </a:bodyPr>
                <a:lstStyle/>
                <a:p>
                  <a:pPr algn="ctr" defTabSz="384047" fontAlgn="auto" hangingPunct="0">
                    <a:spcBef>
                      <a:spcPts val="0"/>
                    </a:spcBef>
                    <a:spcAft>
                      <a:spcPts val="0"/>
                    </a:spcAft>
                    <a:defRPr sz="1512"/>
                  </a:pPr>
                  <a:r>
                    <a:rPr sz="1512" kern="0">
                      <a:solidFill>
                        <a:srgbClr val="000000"/>
                      </a:solidFill>
                      <a:latin typeface="Gill Sans MT"/>
                      <a:sym typeface="Gill Sans MT"/>
                    </a:rPr>
                    <a:t>Operating </a:t>
                  </a:r>
                </a:p>
                <a:p>
                  <a:pPr algn="ctr" defTabSz="384047" fontAlgn="auto" hangingPunct="0">
                    <a:spcBef>
                      <a:spcPts val="0"/>
                    </a:spcBef>
                    <a:spcAft>
                      <a:spcPts val="0"/>
                    </a:spcAft>
                    <a:defRPr sz="1512"/>
                  </a:pPr>
                  <a:r>
                    <a:rPr sz="1512" kern="0">
                      <a:solidFill>
                        <a:srgbClr val="000000"/>
                      </a:solidFill>
                      <a:latin typeface="Gill Sans MT"/>
                      <a:sym typeface="Gill Sans MT"/>
                    </a:rPr>
                    <a:t>Company 101</a:t>
                  </a:r>
                </a:p>
              </p:txBody>
            </p:sp>
          </p:grpSp>
          <p:grpSp>
            <p:nvGrpSpPr>
              <p:cNvPr id="435" name="Group 435" descr="" title=""/>
              <p:cNvGrpSpPr/>
              <p:nvPr/>
            </p:nvGrpSpPr>
            <p:grpSpPr>
              <a:xfrm>
                <a:off x="1742698" y="1162634"/>
                <a:ext cx="1286358" cy="659428"/>
                <a:chOff x="0" y="0"/>
                <a:chExt cx="1286357" cy="659426"/>
              </a:xfrm>
            </p:grpSpPr>
            <p:sp>
              <p:nvSpPr>
                <p:cNvPr id="433" name="Shape 433"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34" name="Shape 434"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45</a:t>
                  </a:r>
                </a:p>
              </p:txBody>
            </p:sp>
          </p:grpSp>
          <p:grpSp>
            <p:nvGrpSpPr>
              <p:cNvPr id="438" name="Group 438" descr="" title=""/>
              <p:cNvGrpSpPr/>
              <p:nvPr/>
            </p:nvGrpSpPr>
            <p:grpSpPr>
              <a:xfrm>
                <a:off x="1932344" y="1646805"/>
                <a:ext cx="1286359" cy="659428"/>
                <a:chOff x="0" y="0"/>
                <a:chExt cx="1286357" cy="659426"/>
              </a:xfrm>
            </p:grpSpPr>
            <p:sp>
              <p:nvSpPr>
                <p:cNvPr id="436" name="Shape 436"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37" name="Shape 437"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73</a:t>
                  </a:r>
                </a:p>
              </p:txBody>
            </p:sp>
          </p:grpSp>
          <p:grpSp>
            <p:nvGrpSpPr>
              <p:cNvPr id="441" name="Group 441" descr="" title=""/>
              <p:cNvGrpSpPr/>
              <p:nvPr/>
            </p:nvGrpSpPr>
            <p:grpSpPr>
              <a:xfrm>
                <a:off x="1218483" y="1562589"/>
                <a:ext cx="1286359" cy="659428"/>
                <a:chOff x="0" y="0"/>
                <a:chExt cx="1286357" cy="659426"/>
              </a:xfrm>
            </p:grpSpPr>
            <p:sp>
              <p:nvSpPr>
                <p:cNvPr id="439" name="Shape 439"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40" name="Shape 440"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44" name="Group 444" descr="" title=""/>
              <p:cNvGrpSpPr/>
              <p:nvPr/>
            </p:nvGrpSpPr>
            <p:grpSpPr>
              <a:xfrm>
                <a:off x="284440" y="1562589"/>
                <a:ext cx="1286359" cy="659428"/>
                <a:chOff x="0" y="0"/>
                <a:chExt cx="1286357" cy="659426"/>
              </a:xfrm>
            </p:grpSpPr>
            <p:sp>
              <p:nvSpPr>
                <p:cNvPr id="442" name="Shape 442"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43" name="Shape 443"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47" name="Group 447" descr="" title=""/>
              <p:cNvGrpSpPr/>
              <p:nvPr/>
            </p:nvGrpSpPr>
            <p:grpSpPr>
              <a:xfrm>
                <a:off x="630814" y="606803"/>
                <a:ext cx="1286359" cy="659428"/>
                <a:chOff x="0" y="0"/>
                <a:chExt cx="1286357" cy="659426"/>
              </a:xfrm>
            </p:grpSpPr>
            <p:sp>
              <p:nvSpPr>
                <p:cNvPr id="445" name="Shape 445"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46" name="Shape 44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23</a:t>
                  </a:r>
                </a:p>
              </p:txBody>
            </p:sp>
          </p:grpSp>
          <p:grpSp>
            <p:nvGrpSpPr>
              <p:cNvPr id="450" name="Group 450" descr="" title=""/>
              <p:cNvGrpSpPr/>
              <p:nvPr/>
            </p:nvGrpSpPr>
            <p:grpSpPr>
              <a:xfrm>
                <a:off x="1056603" y="1839427"/>
                <a:ext cx="1286359" cy="659428"/>
                <a:chOff x="0" y="0"/>
                <a:chExt cx="1286357" cy="659426"/>
              </a:xfrm>
            </p:grpSpPr>
            <p:sp>
              <p:nvSpPr>
                <p:cNvPr id="448" name="Shape 448"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49" name="Shape 44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38911" fontAlgn="auto" hangingPunct="0">
                    <a:spcBef>
                      <a:spcPts val="0"/>
                    </a:spcBef>
                    <a:spcAft>
                      <a:spcPts val="0"/>
                    </a:spcAft>
                    <a:defRPr sz="1727"/>
                  </a:pPr>
                  <a:r>
                    <a:rPr sz="1727" kern="0">
                      <a:solidFill>
                        <a:srgbClr val="000000"/>
                      </a:solidFill>
                      <a:latin typeface="Gill Sans MT"/>
                      <a:sym typeface="Gill Sans MT"/>
                    </a:rPr>
                    <a:t>Operating </a:t>
                  </a:r>
                </a:p>
                <a:p>
                  <a:pPr algn="ctr" defTabSz="438911" fontAlgn="auto" hangingPunct="0">
                    <a:spcBef>
                      <a:spcPts val="0"/>
                    </a:spcBef>
                    <a:spcAft>
                      <a:spcPts val="0"/>
                    </a:spcAft>
                    <a:defRPr sz="1727"/>
                  </a:pPr>
                  <a:r>
                    <a:rPr sz="1727" kern="0">
                      <a:solidFill>
                        <a:srgbClr val="000000"/>
                      </a:solidFill>
                      <a:latin typeface="Gill Sans MT"/>
                      <a:sym typeface="Gill Sans MT"/>
                    </a:rPr>
                    <a:t>Company N</a:t>
                  </a:r>
                </a:p>
              </p:txBody>
            </p:sp>
          </p:grpSp>
        </p:grpSp>
        <p:grpSp>
          <p:nvGrpSpPr>
            <p:cNvPr id="488" name="Group 488" descr="" title=""/>
            <p:cNvGrpSpPr/>
            <p:nvPr/>
          </p:nvGrpSpPr>
          <p:grpSpPr>
            <a:xfrm>
              <a:off x="0" y="0"/>
              <a:ext cx="3218703" cy="2465255"/>
              <a:chOff x="0" y="0"/>
              <a:chExt cx="3218702" cy="2465254"/>
            </a:xfrm>
          </p:grpSpPr>
          <p:grpSp>
            <p:nvGrpSpPr>
              <p:cNvPr id="454" name="Group 454" descr="" title=""/>
              <p:cNvGrpSpPr/>
              <p:nvPr/>
            </p:nvGrpSpPr>
            <p:grpSpPr>
              <a:xfrm>
                <a:off x="767562" y="0"/>
                <a:ext cx="1286358" cy="659427"/>
                <a:chOff x="0" y="0"/>
                <a:chExt cx="1286357" cy="659426"/>
              </a:xfrm>
            </p:grpSpPr>
            <p:sp>
              <p:nvSpPr>
                <p:cNvPr id="452" name="Shape 452"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53" name="Shape 453"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dirty="0">
                      <a:solidFill>
                        <a:srgbClr val="000000"/>
                      </a:solidFill>
                      <a:latin typeface="Gill Sans MT"/>
                      <a:sym typeface="Gill Sans MT"/>
                    </a:rPr>
                    <a:t>Operating </a:t>
                  </a:r>
                </a:p>
                <a:p>
                  <a:pPr algn="ctr" defTabSz="457200" fontAlgn="auto" hangingPunct="0">
                    <a:spcBef>
                      <a:spcPts val="0"/>
                    </a:spcBef>
                    <a:spcAft>
                      <a:spcPts val="0"/>
                    </a:spcAft>
                  </a:pPr>
                  <a:r>
                    <a:rPr kern="0" dirty="0">
                      <a:solidFill>
                        <a:srgbClr val="000000"/>
                      </a:solidFill>
                      <a:latin typeface="Gill Sans MT"/>
                      <a:sym typeface="Gill Sans MT"/>
                    </a:rPr>
                    <a:t>Company 1</a:t>
                  </a:r>
                </a:p>
              </p:txBody>
            </p:sp>
          </p:grpSp>
          <p:grpSp>
            <p:nvGrpSpPr>
              <p:cNvPr id="457" name="Group 457" descr="" title=""/>
              <p:cNvGrpSpPr/>
              <p:nvPr/>
            </p:nvGrpSpPr>
            <p:grpSpPr>
              <a:xfrm>
                <a:off x="1374213" y="372087"/>
                <a:ext cx="1286359" cy="659428"/>
                <a:chOff x="0" y="0"/>
                <a:chExt cx="1286357" cy="659426"/>
              </a:xfrm>
            </p:grpSpPr>
            <p:sp>
              <p:nvSpPr>
                <p:cNvPr id="455" name="Shape 455"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56" name="Shape 45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2</a:t>
                  </a:r>
                </a:p>
              </p:txBody>
            </p:sp>
          </p:grpSp>
          <p:grpSp>
            <p:nvGrpSpPr>
              <p:cNvPr id="460" name="Group 460" descr="" title=""/>
              <p:cNvGrpSpPr/>
              <p:nvPr/>
            </p:nvGrpSpPr>
            <p:grpSpPr>
              <a:xfrm>
                <a:off x="0" y="485841"/>
                <a:ext cx="1286358" cy="659428"/>
                <a:chOff x="0" y="0"/>
                <a:chExt cx="1286357" cy="659426"/>
              </a:xfrm>
            </p:grpSpPr>
            <p:sp>
              <p:nvSpPr>
                <p:cNvPr id="458" name="Shape 458"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59" name="Shape 45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63" name="Group 463" descr="" title=""/>
              <p:cNvGrpSpPr/>
              <p:nvPr/>
            </p:nvGrpSpPr>
            <p:grpSpPr>
              <a:xfrm>
                <a:off x="1579820" y="823402"/>
                <a:ext cx="1286359" cy="659428"/>
                <a:chOff x="0" y="0"/>
                <a:chExt cx="1286357" cy="659426"/>
              </a:xfrm>
            </p:grpSpPr>
            <p:sp>
              <p:nvSpPr>
                <p:cNvPr id="461" name="Shape 461"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62" name="Shape 462"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66" name="Group 466" descr="" title=""/>
              <p:cNvGrpSpPr/>
              <p:nvPr/>
            </p:nvGrpSpPr>
            <p:grpSpPr>
              <a:xfrm>
                <a:off x="978351" y="1162634"/>
                <a:ext cx="1286358" cy="659428"/>
                <a:chOff x="0" y="0"/>
                <a:chExt cx="1286357" cy="659426"/>
              </a:xfrm>
            </p:grpSpPr>
            <p:sp>
              <p:nvSpPr>
                <p:cNvPr id="464" name="Shape 464"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65" name="Shape 465"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69" name="Group 469" descr="" title=""/>
              <p:cNvGrpSpPr/>
              <p:nvPr/>
            </p:nvGrpSpPr>
            <p:grpSpPr>
              <a:xfrm>
                <a:off x="93215" y="980101"/>
                <a:ext cx="1286359" cy="659428"/>
                <a:chOff x="0" y="0"/>
                <a:chExt cx="1286357" cy="659426"/>
              </a:xfrm>
            </p:grpSpPr>
            <p:sp>
              <p:nvSpPr>
                <p:cNvPr id="467" name="Shape 467"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68" name="Shape 468"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5</a:t>
                  </a:r>
                </a:p>
              </p:txBody>
            </p:sp>
          </p:grpSp>
          <p:grpSp>
            <p:nvGrpSpPr>
              <p:cNvPr id="472" name="Group 472" descr="" title=""/>
              <p:cNvGrpSpPr/>
              <p:nvPr/>
            </p:nvGrpSpPr>
            <p:grpSpPr>
              <a:xfrm>
                <a:off x="1742698" y="1162634"/>
                <a:ext cx="1286358" cy="659428"/>
                <a:chOff x="0" y="0"/>
                <a:chExt cx="1286357" cy="659426"/>
              </a:xfrm>
            </p:grpSpPr>
            <p:sp>
              <p:nvSpPr>
                <p:cNvPr id="470" name="Shape 470"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71" name="Shape 471"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7</a:t>
                  </a:r>
                </a:p>
              </p:txBody>
            </p:sp>
          </p:grpSp>
          <p:grpSp>
            <p:nvGrpSpPr>
              <p:cNvPr id="475" name="Group 475" descr="" title=""/>
              <p:cNvGrpSpPr/>
              <p:nvPr/>
            </p:nvGrpSpPr>
            <p:grpSpPr>
              <a:xfrm>
                <a:off x="1932344" y="1646805"/>
                <a:ext cx="1286359" cy="659428"/>
                <a:chOff x="0" y="0"/>
                <a:chExt cx="1286357" cy="659426"/>
              </a:xfrm>
            </p:grpSpPr>
            <p:sp>
              <p:nvSpPr>
                <p:cNvPr id="473" name="Shape 473"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74" name="Shape 474"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14</a:t>
                  </a:r>
                </a:p>
              </p:txBody>
            </p:sp>
          </p:grpSp>
          <p:grpSp>
            <p:nvGrpSpPr>
              <p:cNvPr id="478" name="Group 478" descr="" title=""/>
              <p:cNvGrpSpPr/>
              <p:nvPr/>
            </p:nvGrpSpPr>
            <p:grpSpPr>
              <a:xfrm>
                <a:off x="1218483" y="1562589"/>
                <a:ext cx="1286359" cy="659428"/>
                <a:chOff x="0" y="0"/>
                <a:chExt cx="1286357" cy="659426"/>
              </a:xfrm>
            </p:grpSpPr>
            <p:sp>
              <p:nvSpPr>
                <p:cNvPr id="476" name="Shape 476"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77" name="Shape 477"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81" name="Group 481" descr="" title=""/>
              <p:cNvGrpSpPr/>
              <p:nvPr/>
            </p:nvGrpSpPr>
            <p:grpSpPr>
              <a:xfrm>
                <a:off x="284440" y="1562589"/>
                <a:ext cx="1286359" cy="659428"/>
                <a:chOff x="0" y="0"/>
                <a:chExt cx="1286357" cy="659426"/>
              </a:xfrm>
            </p:grpSpPr>
            <p:sp>
              <p:nvSpPr>
                <p:cNvPr id="479" name="Shape 479"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80" name="Shape 480"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484" name="Group 484" descr="" title=""/>
              <p:cNvGrpSpPr/>
              <p:nvPr/>
            </p:nvGrpSpPr>
            <p:grpSpPr>
              <a:xfrm>
                <a:off x="630814" y="606803"/>
                <a:ext cx="1286359" cy="659428"/>
                <a:chOff x="0" y="0"/>
                <a:chExt cx="1286357" cy="659426"/>
              </a:xfrm>
            </p:grpSpPr>
            <p:sp>
              <p:nvSpPr>
                <p:cNvPr id="482" name="Shape 482"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83" name="Shape 483"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43</a:t>
                  </a:r>
                </a:p>
              </p:txBody>
            </p:sp>
          </p:grpSp>
          <p:grpSp>
            <p:nvGrpSpPr>
              <p:cNvPr id="487" name="Group 487" descr="" title=""/>
              <p:cNvGrpSpPr/>
              <p:nvPr/>
            </p:nvGrpSpPr>
            <p:grpSpPr>
              <a:xfrm>
                <a:off x="1056603" y="1839427"/>
                <a:ext cx="1286359" cy="625828"/>
                <a:chOff x="0" y="0"/>
                <a:chExt cx="1286357" cy="625827"/>
              </a:xfrm>
            </p:grpSpPr>
            <p:sp>
              <p:nvSpPr>
                <p:cNvPr id="485" name="Shape 485"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86" name="Shape 486" descr="" title=""/>
                <p:cNvSpPr/>
                <p:nvPr/>
              </p:nvSpPr>
              <p:spPr>
                <a:xfrm>
                  <a:off x="97287" y="810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grpSp>
      <p:grpSp>
        <p:nvGrpSpPr>
          <p:cNvPr id="492" name="Group 492" descr="" title=""/>
          <p:cNvGrpSpPr/>
          <p:nvPr/>
        </p:nvGrpSpPr>
        <p:grpSpPr>
          <a:xfrm>
            <a:off x="7727172" y="3373180"/>
            <a:ext cx="1318544" cy="854425"/>
            <a:chOff x="0" y="0"/>
            <a:chExt cx="1756226" cy="854423"/>
          </a:xfrm>
        </p:grpSpPr>
        <p:sp>
          <p:nvSpPr>
            <p:cNvPr id="490" name="Shape 490" descr="" title=""/>
            <p:cNvSpPr/>
            <p:nvPr/>
          </p:nvSpPr>
          <p:spPr>
            <a:xfrm>
              <a:off x="0" y="0"/>
              <a:ext cx="1756227" cy="854424"/>
            </a:xfrm>
            <a:prstGeom prst="roundRect">
              <a:avLst>
                <a:gd name="adj" fmla="val 30832"/>
              </a:avLst>
            </a:prstGeom>
            <a:solidFill>
              <a:srgbClr val="0433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91" name="Shape 491" descr="" title=""/>
            <p:cNvSpPr/>
            <p:nvPr/>
          </p:nvSpPr>
          <p:spPr>
            <a:xfrm>
              <a:off x="132823" y="58404"/>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Your</a:t>
              </a:r>
            </a:p>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Company</a:t>
              </a:r>
            </a:p>
          </p:txBody>
        </p:sp>
      </p:grpSp>
      <p:grpSp>
        <p:nvGrpSpPr>
          <p:cNvPr id="500" name="Group 500" descr="" title=""/>
          <p:cNvGrpSpPr/>
          <p:nvPr/>
        </p:nvGrpSpPr>
        <p:grpSpPr>
          <a:xfrm>
            <a:off x="2925526" y="3399252"/>
            <a:ext cx="429264" cy="1238973"/>
            <a:chOff x="0" y="0"/>
            <a:chExt cx="571755" cy="1238972"/>
          </a:xfrm>
        </p:grpSpPr>
        <p:sp>
          <p:nvSpPr>
            <p:cNvPr id="493" name="Shape 493" descr="" title=""/>
            <p:cNvSpPr/>
            <p:nvPr/>
          </p:nvSpPr>
          <p:spPr>
            <a:xfrm>
              <a:off x="5338" y="-1"/>
              <a:ext cx="566147" cy="378202"/>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94" name="Shape 494" descr="" title=""/>
            <p:cNvSpPr/>
            <p:nvPr/>
          </p:nvSpPr>
          <p:spPr>
            <a:xfrm>
              <a:off x="4243" y="212136"/>
              <a:ext cx="567242" cy="283905"/>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95" name="Shape 495" descr="" title=""/>
            <p:cNvSpPr/>
            <p:nvPr/>
          </p:nvSpPr>
          <p:spPr>
            <a:xfrm>
              <a:off x="2760" y="430655"/>
              <a:ext cx="568725" cy="168067"/>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96" name="Shape 496" descr="" title=""/>
            <p:cNvSpPr/>
            <p:nvPr/>
          </p:nvSpPr>
          <p:spPr>
            <a:xfrm>
              <a:off x="0" y="671483"/>
              <a:ext cx="571485" cy="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97" name="Shape 497" descr="" title=""/>
            <p:cNvSpPr/>
            <p:nvPr/>
          </p:nvSpPr>
          <p:spPr>
            <a:xfrm flipV="1">
              <a:off x="372" y="763302"/>
              <a:ext cx="570162" cy="8508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98" name="Shape 498" descr="" title=""/>
            <p:cNvSpPr/>
            <p:nvPr/>
          </p:nvSpPr>
          <p:spPr>
            <a:xfrm flipV="1">
              <a:off x="3433" y="852996"/>
              <a:ext cx="567101" cy="160746"/>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99" name="Shape 499" descr="" title=""/>
            <p:cNvSpPr/>
            <p:nvPr/>
          </p:nvSpPr>
          <p:spPr>
            <a:xfrm flipV="1">
              <a:off x="3889" y="966242"/>
              <a:ext cx="567867" cy="27273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grpSp>
      <p:sp>
        <p:nvSpPr>
          <p:cNvPr id="501" name="Shape 501" descr="" title=""/>
          <p:cNvSpPr/>
          <p:nvPr/>
        </p:nvSpPr>
        <p:spPr>
          <a:xfrm>
            <a:off x="2315975" y="2520394"/>
            <a:ext cx="1648377" cy="1"/>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pic>
        <p:nvPicPr>
          <p:cNvPr id="502" name="pasted-image.png" descr="" title=""/>
          <p:cNvPicPr>
            <a:picLocks noChangeAspect="1"/>
          </p:cNvPicPr>
          <p:nvPr/>
        </p:nvPicPr>
        <p:blipFill>
          <a:blip r:embed="rId2">
            <a:extLst/>
          </a:blip>
          <a:stretch>
            <a:fillRect/>
          </a:stretch>
        </p:blipFill>
        <p:spPr>
          <a:xfrm>
            <a:off x="4013872" y="2326396"/>
            <a:ext cx="1676665" cy="387976"/>
          </a:xfrm>
          <a:prstGeom prst="rect">
            <a:avLst/>
          </a:prstGeom>
          <a:ln w="12700">
            <a:miter lim="400000"/>
          </a:ln>
        </p:spPr>
      </p:pic>
      <p:sp>
        <p:nvSpPr>
          <p:cNvPr id="503" name="Shape 503" descr="" title=""/>
          <p:cNvSpPr/>
          <p:nvPr/>
        </p:nvSpPr>
        <p:spPr>
          <a:xfrm>
            <a:off x="6256834" y="2360698"/>
            <a:ext cx="879275" cy="262082"/>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70000" lnSpcReduction="20000"/>
          </a:bodyPr>
          <a:lstStyle>
            <a:lvl1pPr defTabSz="292607">
              <a:defRPr sz="1792">
                <a:solidFill>
                  <a:srgbClr val="FFFFFF"/>
                </a:solidFill>
              </a:defRPr>
            </a:lvl1pPr>
          </a:lstStyle>
          <a:p>
            <a:pPr fontAlgn="auto" hangingPunct="0">
              <a:spcBef>
                <a:spcPts val="0"/>
              </a:spcBef>
              <a:spcAft>
                <a:spcPts val="0"/>
              </a:spcAft>
            </a:pPr>
            <a:r>
              <a:rPr kern="0">
                <a:latin typeface="Gill Sans MT"/>
                <a:sym typeface="Gill Sans MT"/>
              </a:rPr>
              <a:t>Free License</a:t>
            </a:r>
          </a:p>
        </p:txBody>
      </p:sp>
      <p:grpSp>
        <p:nvGrpSpPr>
          <p:cNvPr id="506" name="Group 506" descr="" title=""/>
          <p:cNvGrpSpPr/>
          <p:nvPr/>
        </p:nvGrpSpPr>
        <p:grpSpPr>
          <a:xfrm>
            <a:off x="5065188" y="1707382"/>
            <a:ext cx="629206" cy="1589432"/>
            <a:chOff x="0" y="0"/>
            <a:chExt cx="838066" cy="1589431"/>
          </a:xfrm>
        </p:grpSpPr>
        <p:sp>
          <p:nvSpPr>
            <p:cNvPr id="504" name="Shape 504" descr="" title=""/>
            <p:cNvSpPr/>
            <p:nvPr/>
          </p:nvSpPr>
          <p:spPr>
            <a:xfrm flipV="1">
              <a:off x="0" y="-1"/>
              <a:ext cx="836354" cy="456376"/>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505" name="Shape 505" descr="" title=""/>
            <p:cNvSpPr/>
            <p:nvPr/>
          </p:nvSpPr>
          <p:spPr>
            <a:xfrm>
              <a:off x="0" y="1073468"/>
              <a:ext cx="838067" cy="515964"/>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grpSp>
      <p:pic>
        <p:nvPicPr>
          <p:cNvPr id="507" name="pasted-image.png" descr="" title=""/>
          <p:cNvPicPr>
            <a:picLocks noChangeAspect="1"/>
          </p:cNvPicPr>
          <p:nvPr/>
        </p:nvPicPr>
        <p:blipFill>
          <a:blip r:embed="rId3">
            <a:extLst/>
          </a:blip>
          <a:stretch>
            <a:fillRect/>
          </a:stretch>
        </p:blipFill>
        <p:spPr>
          <a:xfrm rot="16200000">
            <a:off x="2159801" y="4092320"/>
            <a:ext cx="2924758" cy="265628"/>
          </a:xfrm>
          <a:prstGeom prst="rect">
            <a:avLst/>
          </a:prstGeom>
          <a:ln w="12700">
            <a:miter lim="400000"/>
          </a:ln>
        </p:spPr>
      </p:pic>
      <p:grpSp>
        <p:nvGrpSpPr>
          <p:cNvPr id="511" name="Group 511" descr="" title=""/>
          <p:cNvGrpSpPr/>
          <p:nvPr/>
        </p:nvGrpSpPr>
        <p:grpSpPr>
          <a:xfrm>
            <a:off x="5756007" y="2311962"/>
            <a:ext cx="2937885" cy="1086190"/>
            <a:chOff x="0" y="0"/>
            <a:chExt cx="3913098" cy="1086188"/>
          </a:xfrm>
        </p:grpSpPr>
        <p:sp>
          <p:nvSpPr>
            <p:cNvPr id="508" name="Shape 508" descr="" title=""/>
            <p:cNvSpPr/>
            <p:nvPr/>
          </p:nvSpPr>
          <p:spPr>
            <a:xfrm rot="5400000">
              <a:off x="2974445" y="147536"/>
              <a:ext cx="1058302" cy="819005"/>
            </a:xfrm>
            <a:prstGeom prst="rightArrow">
              <a:avLst>
                <a:gd name="adj1" fmla="val 31879"/>
                <a:gd name="adj2" fmla="val 46773"/>
              </a:avLst>
            </a:prstGeom>
            <a:solidFill>
              <a:srgbClr val="009051"/>
            </a:solidFill>
            <a:ln w="42500" cap="flat">
              <a:solidFill>
                <a:srgbClr val="00905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09" name="Shape 509" descr="" title=""/>
            <p:cNvSpPr/>
            <p:nvPr/>
          </p:nvSpPr>
          <p:spPr>
            <a:xfrm>
              <a:off x="0" y="0"/>
              <a:ext cx="3633242" cy="345476"/>
            </a:xfrm>
            <a:prstGeom prst="rect">
              <a:avLst/>
            </a:prstGeom>
            <a:solidFill>
              <a:srgbClr val="009051"/>
            </a:solidFill>
            <a:ln w="42500" cap="flat">
              <a:solidFill>
                <a:srgbClr val="00905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10" name="Shape 510" descr="" title=""/>
            <p:cNvSpPr/>
            <p:nvPr/>
          </p:nvSpPr>
          <p:spPr>
            <a:xfrm>
              <a:off x="1142274" y="6638"/>
              <a:ext cx="1584884" cy="266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normAutofit lnSpcReduction="10000"/>
            </a:bodyPr>
            <a:lstStyle>
              <a:lvl1pPr>
                <a:defRPr>
                  <a:solidFill>
                    <a:srgbClr val="FFFFFF"/>
                  </a:solidFill>
                </a:defRPr>
              </a:lvl1pPr>
            </a:lstStyle>
            <a:p>
              <a:pPr defTabSz="457200" fontAlgn="auto" hangingPunct="0">
                <a:spcBef>
                  <a:spcPts val="0"/>
                </a:spcBef>
                <a:spcAft>
                  <a:spcPts val="0"/>
                </a:spcAft>
              </a:pPr>
              <a:r>
                <a:rPr kern="0" dirty="0">
                  <a:latin typeface="Gill Sans MT"/>
                  <a:sym typeface="Gill Sans MT"/>
                </a:rPr>
                <a:t>Purchase </a:t>
              </a:r>
              <a:r>
                <a:rPr lang="en-US" kern="0" dirty="0">
                  <a:latin typeface="Gill Sans MT"/>
                  <a:sym typeface="Gill Sans MT"/>
                </a:rPr>
                <a:t>Patents</a:t>
              </a:r>
              <a:endParaRPr kern="0" dirty="0">
                <a:latin typeface="Gill Sans MT"/>
                <a:sym typeface="Gill Sans MT"/>
              </a:endParaRPr>
            </a:p>
          </p:txBody>
        </p:sp>
      </p:grpSp>
      <p:grpSp>
        <p:nvGrpSpPr>
          <p:cNvPr id="514" name="Group 514" descr="" title=""/>
          <p:cNvGrpSpPr/>
          <p:nvPr/>
        </p:nvGrpSpPr>
        <p:grpSpPr>
          <a:xfrm>
            <a:off x="4871731" y="3418638"/>
            <a:ext cx="1318544" cy="854425"/>
            <a:chOff x="0" y="0"/>
            <a:chExt cx="1756226" cy="854423"/>
          </a:xfrm>
        </p:grpSpPr>
        <p:sp>
          <p:nvSpPr>
            <p:cNvPr id="512" name="Shape 512" descr="" title=""/>
            <p:cNvSpPr/>
            <p:nvPr/>
          </p:nvSpPr>
          <p:spPr>
            <a:xfrm>
              <a:off x="0" y="0"/>
              <a:ext cx="1756227" cy="854424"/>
            </a:xfrm>
            <a:prstGeom prst="roundRect">
              <a:avLst>
                <a:gd name="adj" fmla="val 30832"/>
              </a:avLst>
            </a:prstGeom>
            <a:gradFill flip="none" rotWithShape="1">
              <a:gsLst>
                <a:gs pos="0">
                  <a:srgbClr val="FF7E79"/>
                </a:gs>
                <a:gs pos="100000">
                  <a:srgbClr val="FF2600"/>
                </a:gs>
              </a:gsLst>
              <a:lin ang="16200000" scaled="0"/>
            </a:gradFill>
            <a:ln w="42500" cap="flat">
              <a:solidFill>
                <a:srgbClr val="FF2600"/>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513" name="Shape 513" descr="" title=""/>
            <p:cNvSpPr/>
            <p:nvPr/>
          </p:nvSpPr>
          <p:spPr>
            <a:xfrm>
              <a:off x="132823" y="192340"/>
              <a:ext cx="1490581" cy="46974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lvl1pPr algn="ctr">
                <a:defRPr sz="2900">
                  <a:solidFill>
                    <a:srgbClr val="FFFFFF"/>
                  </a:solidFill>
                </a:defRPr>
              </a:lvl1pPr>
            </a:lstStyle>
            <a:p>
              <a:pPr defTabSz="457200" fontAlgn="auto" hangingPunct="0">
                <a:spcBef>
                  <a:spcPts val="0"/>
                </a:spcBef>
                <a:spcAft>
                  <a:spcPts val="0"/>
                </a:spcAft>
              </a:pPr>
              <a:r>
                <a:rPr kern="0">
                  <a:latin typeface="Gill Sans MT"/>
                  <a:sym typeface="Gill Sans MT"/>
                </a:rPr>
                <a:t>PAE</a:t>
              </a:r>
            </a:p>
          </p:txBody>
        </p:sp>
      </p:grpSp>
      <p:sp>
        <p:nvSpPr>
          <p:cNvPr id="104" name="Rectangle 103" descr="" title="">
            <a:extLst>
              <a:ext uri="{FF2B5EF4-FFF2-40B4-BE49-F238E27FC236}">
                <a16:creationId xmlns:a16="http://schemas.microsoft.com/office/drawing/2014/main" id="{20250A59-06F0-4D43-B54C-AA8776B6E384}"/>
              </a:ext>
            </a:extLst>
          </p:cNvPr>
          <p:cNvSpPr/>
          <p:nvPr/>
        </p:nvSpPr>
        <p:spPr>
          <a:xfrm>
            <a:off x="4214612" y="4530562"/>
            <a:ext cx="4269168" cy="1938990"/>
          </a:xfrm>
          <a:prstGeom prst="rect">
            <a:avLst/>
          </a:prstGeom>
          <a:solidFill>
            <a:srgbClr val="FFFFFF"/>
          </a:solidFill>
          <a:ln w="42500" cap="flat">
            <a:solidFill>
              <a:schemeClr val="accent1"/>
            </a:solidFill>
            <a:prstDash val="solid"/>
            <a:bevel/>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fontAlgn="auto" hangingPunct="0">
              <a:spcBef>
                <a:spcPts val="0"/>
              </a:spcBef>
              <a:spcAft>
                <a:spcPts val="0"/>
              </a:spcAft>
            </a:pPr>
            <a:r>
              <a:rPr lang="en-US" sz="2400" kern="0" dirty="0">
                <a:solidFill>
                  <a:srgbClr val="000000"/>
                </a:solidFill>
                <a:latin typeface="Gill Sans MT"/>
                <a:sym typeface="Gill Sans MT"/>
              </a:rPr>
              <a:t>AST / IP3 Offers collective purchasing/bidding process for purchasing patents.   AST then releases the patents back to the market.</a:t>
            </a:r>
            <a:endParaRPr lang="en-US" sz="2400" kern="0" dirty="0">
              <a:solidFill>
                <a:srgbClr val="000000"/>
              </a:solidFill>
              <a:latin typeface="Gill Sans MT"/>
              <a:ea typeface="Gill Sans MT"/>
              <a:cs typeface="Gill Sans MT"/>
              <a:sym typeface="Gill Sans MT"/>
            </a:endParaRPr>
          </a:p>
        </p:txBody>
      </p:sp>
    </p:spTree>
    <p:extLst>
      <p:ext uri="{BB962C8B-B14F-4D97-AF65-F5344CB8AC3E}">
        <p14:creationId xmlns:p14="http://schemas.microsoft.com/office/powerpoint/2010/main" val="2872973754"/>
      </p:ext>
    </p:extLst>
  </p:cSld>
  <p:clrMapOvr>
    <a:masterClrMapping/>
  </p:clrMapOvr>
  <mc:AlternateContent xmlns:mc="http://schemas.openxmlformats.org/markup-compatibility/2006" xmlns:p14="http://schemas.microsoft.com/office/powerpoint/2010/main">
    <mc:Choice Requires="p14">
      <p:transition spd="slow" p14:dur="2000">
        <p:dissolve/>
      </p:transition>
    </mc:Choice>
    <mc:Fallback>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5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iterate>
                                    <p:tmAbs val="0"/>
                                  </p:iterate>
                                  <p:childTnLst>
                                    <p:set>
                                      <p:cBhvr>
                                        <p:cTn id="10" fill="hold"/>
                                        <p:tgtEl>
                                          <p:spTgt spid="511"/>
                                        </p:tgtEl>
                                        <p:attrNameLst>
                                          <p:attrName>style.visibility</p:attrName>
                                        </p:attrNameLst>
                                      </p:cBhvr>
                                      <p:to>
                                        <p:strVal val="visible"/>
                                      </p:to>
                                    </p:set>
                                    <p:animEffect transition="in" filter="wipe(left)">
                                      <p:cBhvr>
                                        <p:cTn id="11" dur="1000"/>
                                        <p:tgtEl>
                                          <p:spTgt spid="51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iterate>
                                    <p:tmAbs val="0"/>
                                  </p:iterate>
                                  <p:childTnLst>
                                    <p:set>
                                      <p:cBhvr>
                                        <p:cTn id="15" fill="hold"/>
                                        <p:tgtEl>
                                          <p:spTgt spid="506"/>
                                        </p:tgtEl>
                                        <p:attrNameLst>
                                          <p:attrName>style.visibility</p:attrName>
                                        </p:attrNameLst>
                                      </p:cBhvr>
                                      <p:to>
                                        <p:strVal val="visible"/>
                                      </p:to>
                                    </p:set>
                                    <p:animEffect transition="in" filter="wipe(left)">
                                      <p:cBhvr>
                                        <p:cTn id="16" dur="1000"/>
                                        <p:tgtEl>
                                          <p:spTgt spid="506"/>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 grpId="0" animBg="1" advAuto="0"/>
      <p:bldP spid="506" grpId="0" animBg="1" advAuto="0"/>
      <p:bldP spid="511" grpId="0" animBg="1" advAuto="0"/>
      <p:bldP spid="104" grpId="0" animBg="1"/>
    </p:bldLst>
  </p:timing>
</p:sld>
</file>

<file path=ppt/slides/slide13.xml><?xml version="1.0" encoding="utf-8"?>
<p:sld xmlns:ma14="http://schemas.microsoft.com/office/mac/drawingml/2011/main"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618" name="Shape 618" descr="" title=""/>
          <p:cNvSpPr>
            <a:spLocks noGrp="1"/>
          </p:cNvSpPr>
          <p:nvPr>
            <p:ph type="title"/>
          </p:nvPr>
        </p:nvSpPr>
        <p:spPr>
          <a:prstGeom prst="rect">
            <a:avLst/>
          </a:prstGeom>
        </p:spPr>
        <p:txBody>
          <a:bodyPr/>
          <a:lstStyle>
            <a:lvl1pPr>
              <a:tabLst>
                <a:tab pos="2146300" algn="l"/>
              </a:tabLst>
            </a:lvl1pPr>
          </a:lstStyle>
          <a:p>
            <a:r>
              <a:t>The Solutions</a:t>
            </a:r>
          </a:p>
        </p:txBody>
      </p:sp>
      <p:sp>
        <p:nvSpPr>
          <p:cNvPr id="619" name="Shape 619" descr="" title=""/>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13</a:t>
            </a:fld>
            <a:endParaRPr/>
          </a:p>
        </p:txBody>
      </p:sp>
      <p:grpSp>
        <p:nvGrpSpPr>
          <p:cNvPr id="694" name="Group 694" descr="" title=""/>
          <p:cNvGrpSpPr/>
          <p:nvPr/>
        </p:nvGrpSpPr>
        <p:grpSpPr>
          <a:xfrm>
            <a:off x="209097" y="1896257"/>
            <a:ext cx="2581854" cy="4244963"/>
            <a:chOff x="0" y="0"/>
            <a:chExt cx="3438884" cy="4244961"/>
          </a:xfrm>
        </p:grpSpPr>
        <p:grpSp>
          <p:nvGrpSpPr>
            <p:cNvPr id="656" name="Group 656" descr="" title=""/>
            <p:cNvGrpSpPr/>
            <p:nvPr/>
          </p:nvGrpSpPr>
          <p:grpSpPr>
            <a:xfrm>
              <a:off x="220182" y="1746107"/>
              <a:ext cx="3218703" cy="2498855"/>
              <a:chOff x="0" y="0"/>
              <a:chExt cx="3218702" cy="2498854"/>
            </a:xfrm>
          </p:grpSpPr>
          <p:grpSp>
            <p:nvGrpSpPr>
              <p:cNvPr id="622" name="Group 622" descr="" title=""/>
              <p:cNvGrpSpPr/>
              <p:nvPr/>
            </p:nvGrpSpPr>
            <p:grpSpPr>
              <a:xfrm>
                <a:off x="767562" y="0"/>
                <a:ext cx="1286358" cy="659427"/>
                <a:chOff x="0" y="0"/>
                <a:chExt cx="1286357" cy="659426"/>
              </a:xfrm>
            </p:grpSpPr>
            <p:sp>
              <p:nvSpPr>
                <p:cNvPr id="620" name="Shape 620"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21" name="Shape 621"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25" name="Group 625" descr="" title=""/>
              <p:cNvGrpSpPr/>
              <p:nvPr/>
            </p:nvGrpSpPr>
            <p:grpSpPr>
              <a:xfrm>
                <a:off x="1374213" y="372087"/>
                <a:ext cx="1286359" cy="659428"/>
                <a:chOff x="0" y="0"/>
                <a:chExt cx="1286357" cy="659426"/>
              </a:xfrm>
            </p:grpSpPr>
            <p:sp>
              <p:nvSpPr>
                <p:cNvPr id="623" name="Shape 623"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24" name="Shape 624"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9</a:t>
                  </a:r>
                </a:p>
              </p:txBody>
            </p:sp>
          </p:grpSp>
          <p:grpSp>
            <p:nvGrpSpPr>
              <p:cNvPr id="628" name="Group 628" descr="" title=""/>
              <p:cNvGrpSpPr/>
              <p:nvPr/>
            </p:nvGrpSpPr>
            <p:grpSpPr>
              <a:xfrm>
                <a:off x="0" y="485841"/>
                <a:ext cx="1286358" cy="659428"/>
                <a:chOff x="0" y="0"/>
                <a:chExt cx="1286357" cy="659426"/>
              </a:xfrm>
            </p:grpSpPr>
            <p:sp>
              <p:nvSpPr>
                <p:cNvPr id="626" name="Shape 626"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27" name="Shape 627"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31" name="Group 631" descr="" title=""/>
              <p:cNvGrpSpPr/>
              <p:nvPr/>
            </p:nvGrpSpPr>
            <p:grpSpPr>
              <a:xfrm>
                <a:off x="1579820" y="823402"/>
                <a:ext cx="1286359" cy="659428"/>
                <a:chOff x="0" y="0"/>
                <a:chExt cx="1286357" cy="659426"/>
              </a:xfrm>
            </p:grpSpPr>
            <p:sp>
              <p:nvSpPr>
                <p:cNvPr id="629" name="Shape 629"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30" name="Shape 630"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34" name="Group 634" descr="" title=""/>
              <p:cNvGrpSpPr/>
              <p:nvPr/>
            </p:nvGrpSpPr>
            <p:grpSpPr>
              <a:xfrm>
                <a:off x="978351" y="1111834"/>
                <a:ext cx="1286358" cy="659428"/>
                <a:chOff x="0" y="0"/>
                <a:chExt cx="1286357" cy="659426"/>
              </a:xfrm>
            </p:grpSpPr>
            <p:sp>
              <p:nvSpPr>
                <p:cNvPr id="632" name="Shape 632"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33" name="Shape 633" descr="" title=""/>
                <p:cNvSpPr/>
                <p:nvPr/>
              </p:nvSpPr>
              <p:spPr>
                <a:xfrm>
                  <a:off x="97287" y="119156"/>
                  <a:ext cx="1091784" cy="540271"/>
                </a:xfrm>
                <a:prstGeom prst="rect">
                  <a:avLst/>
                </a:prstGeom>
                <a:solidFill>
                  <a:srgbClr val="0096FF"/>
                </a:solid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37" name="Group 637" descr="" title=""/>
              <p:cNvGrpSpPr/>
              <p:nvPr/>
            </p:nvGrpSpPr>
            <p:grpSpPr>
              <a:xfrm>
                <a:off x="93215" y="980101"/>
                <a:ext cx="1286359" cy="659428"/>
                <a:chOff x="0" y="0"/>
                <a:chExt cx="1286357" cy="659426"/>
              </a:xfrm>
            </p:grpSpPr>
            <p:sp>
              <p:nvSpPr>
                <p:cNvPr id="635" name="Shape 635"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36" name="Shape 63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lnSpcReduction="20000"/>
                </a:bodyPr>
                <a:lstStyle/>
                <a:p>
                  <a:pPr algn="ctr" defTabSz="384047" fontAlgn="auto" hangingPunct="0">
                    <a:spcBef>
                      <a:spcPts val="0"/>
                    </a:spcBef>
                    <a:spcAft>
                      <a:spcPts val="0"/>
                    </a:spcAft>
                    <a:defRPr sz="1512"/>
                  </a:pPr>
                  <a:r>
                    <a:rPr sz="1512" kern="0">
                      <a:solidFill>
                        <a:srgbClr val="000000"/>
                      </a:solidFill>
                      <a:latin typeface="Gill Sans MT"/>
                      <a:sym typeface="Gill Sans MT"/>
                    </a:rPr>
                    <a:t>Operating </a:t>
                  </a:r>
                </a:p>
                <a:p>
                  <a:pPr algn="ctr" defTabSz="384047" fontAlgn="auto" hangingPunct="0">
                    <a:spcBef>
                      <a:spcPts val="0"/>
                    </a:spcBef>
                    <a:spcAft>
                      <a:spcPts val="0"/>
                    </a:spcAft>
                    <a:defRPr sz="1512"/>
                  </a:pPr>
                  <a:r>
                    <a:rPr sz="1512" kern="0">
                      <a:solidFill>
                        <a:srgbClr val="000000"/>
                      </a:solidFill>
                      <a:latin typeface="Gill Sans MT"/>
                      <a:sym typeface="Gill Sans MT"/>
                    </a:rPr>
                    <a:t>Company 101</a:t>
                  </a:r>
                </a:p>
              </p:txBody>
            </p:sp>
          </p:grpSp>
          <p:grpSp>
            <p:nvGrpSpPr>
              <p:cNvPr id="640" name="Group 640" descr="" title=""/>
              <p:cNvGrpSpPr/>
              <p:nvPr/>
            </p:nvGrpSpPr>
            <p:grpSpPr>
              <a:xfrm>
                <a:off x="1742698" y="1162634"/>
                <a:ext cx="1286358" cy="659428"/>
                <a:chOff x="0" y="0"/>
                <a:chExt cx="1286357" cy="659426"/>
              </a:xfrm>
            </p:grpSpPr>
            <p:sp>
              <p:nvSpPr>
                <p:cNvPr id="638" name="Shape 638"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39" name="Shape 63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45</a:t>
                  </a:r>
                </a:p>
              </p:txBody>
            </p:sp>
          </p:grpSp>
          <p:grpSp>
            <p:nvGrpSpPr>
              <p:cNvPr id="643" name="Group 643" descr="" title=""/>
              <p:cNvGrpSpPr/>
              <p:nvPr/>
            </p:nvGrpSpPr>
            <p:grpSpPr>
              <a:xfrm>
                <a:off x="1932344" y="1646805"/>
                <a:ext cx="1286359" cy="659428"/>
                <a:chOff x="0" y="0"/>
                <a:chExt cx="1286357" cy="659426"/>
              </a:xfrm>
            </p:grpSpPr>
            <p:sp>
              <p:nvSpPr>
                <p:cNvPr id="641" name="Shape 641"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42" name="Shape 642"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73</a:t>
                  </a:r>
                </a:p>
              </p:txBody>
            </p:sp>
          </p:grpSp>
          <p:grpSp>
            <p:nvGrpSpPr>
              <p:cNvPr id="646" name="Group 646" descr="" title=""/>
              <p:cNvGrpSpPr/>
              <p:nvPr/>
            </p:nvGrpSpPr>
            <p:grpSpPr>
              <a:xfrm>
                <a:off x="1218483" y="1562589"/>
                <a:ext cx="1286359" cy="659428"/>
                <a:chOff x="0" y="0"/>
                <a:chExt cx="1286357" cy="659426"/>
              </a:xfrm>
            </p:grpSpPr>
            <p:sp>
              <p:nvSpPr>
                <p:cNvPr id="644" name="Shape 644"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45" name="Shape 645"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49" name="Group 649" descr="" title=""/>
              <p:cNvGrpSpPr/>
              <p:nvPr/>
            </p:nvGrpSpPr>
            <p:grpSpPr>
              <a:xfrm>
                <a:off x="284440" y="1562589"/>
                <a:ext cx="1286359" cy="659428"/>
                <a:chOff x="0" y="0"/>
                <a:chExt cx="1286357" cy="659426"/>
              </a:xfrm>
            </p:grpSpPr>
            <p:sp>
              <p:nvSpPr>
                <p:cNvPr id="647" name="Shape 647"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48" name="Shape 648"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52" name="Group 652" descr="" title=""/>
              <p:cNvGrpSpPr/>
              <p:nvPr/>
            </p:nvGrpSpPr>
            <p:grpSpPr>
              <a:xfrm>
                <a:off x="630814" y="606803"/>
                <a:ext cx="1286359" cy="659428"/>
                <a:chOff x="0" y="0"/>
                <a:chExt cx="1286357" cy="659426"/>
              </a:xfrm>
            </p:grpSpPr>
            <p:sp>
              <p:nvSpPr>
                <p:cNvPr id="650" name="Shape 650"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51" name="Shape 651"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23</a:t>
                  </a:r>
                </a:p>
              </p:txBody>
            </p:sp>
          </p:grpSp>
          <p:grpSp>
            <p:nvGrpSpPr>
              <p:cNvPr id="655" name="Group 655" descr="" title=""/>
              <p:cNvGrpSpPr/>
              <p:nvPr/>
            </p:nvGrpSpPr>
            <p:grpSpPr>
              <a:xfrm>
                <a:off x="1056603" y="1839427"/>
                <a:ext cx="1286359" cy="659428"/>
                <a:chOff x="0" y="0"/>
                <a:chExt cx="1286357" cy="659426"/>
              </a:xfrm>
            </p:grpSpPr>
            <p:sp>
              <p:nvSpPr>
                <p:cNvPr id="653" name="Shape 653"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54" name="Shape 654"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38911" fontAlgn="auto" hangingPunct="0">
                    <a:spcBef>
                      <a:spcPts val="0"/>
                    </a:spcBef>
                    <a:spcAft>
                      <a:spcPts val="0"/>
                    </a:spcAft>
                    <a:defRPr sz="1727"/>
                  </a:pPr>
                  <a:r>
                    <a:rPr sz="1727" kern="0">
                      <a:solidFill>
                        <a:srgbClr val="000000"/>
                      </a:solidFill>
                      <a:latin typeface="Gill Sans MT"/>
                      <a:sym typeface="Gill Sans MT"/>
                    </a:rPr>
                    <a:t>Operating </a:t>
                  </a:r>
                </a:p>
                <a:p>
                  <a:pPr algn="ctr" defTabSz="438911" fontAlgn="auto" hangingPunct="0">
                    <a:spcBef>
                      <a:spcPts val="0"/>
                    </a:spcBef>
                    <a:spcAft>
                      <a:spcPts val="0"/>
                    </a:spcAft>
                    <a:defRPr sz="1727"/>
                  </a:pPr>
                  <a:r>
                    <a:rPr sz="1727" kern="0">
                      <a:solidFill>
                        <a:srgbClr val="000000"/>
                      </a:solidFill>
                      <a:latin typeface="Gill Sans MT"/>
                      <a:sym typeface="Gill Sans MT"/>
                    </a:rPr>
                    <a:t>Company N</a:t>
                  </a:r>
                </a:p>
              </p:txBody>
            </p:sp>
          </p:grpSp>
        </p:grpSp>
        <p:grpSp>
          <p:nvGrpSpPr>
            <p:cNvPr id="693" name="Group 693" descr="" title=""/>
            <p:cNvGrpSpPr/>
            <p:nvPr/>
          </p:nvGrpSpPr>
          <p:grpSpPr>
            <a:xfrm>
              <a:off x="0" y="0"/>
              <a:ext cx="3218703" cy="2465255"/>
              <a:chOff x="0" y="0"/>
              <a:chExt cx="3218702" cy="2465254"/>
            </a:xfrm>
          </p:grpSpPr>
          <p:grpSp>
            <p:nvGrpSpPr>
              <p:cNvPr id="659" name="Group 659" descr="" title=""/>
              <p:cNvGrpSpPr/>
              <p:nvPr/>
            </p:nvGrpSpPr>
            <p:grpSpPr>
              <a:xfrm>
                <a:off x="767562" y="0"/>
                <a:ext cx="1286358" cy="659427"/>
                <a:chOff x="0" y="0"/>
                <a:chExt cx="1286357" cy="659426"/>
              </a:xfrm>
            </p:grpSpPr>
            <p:sp>
              <p:nvSpPr>
                <p:cNvPr id="657" name="Shape 657"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58" name="Shape 658"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62" name="Group 662" descr="" title=""/>
              <p:cNvGrpSpPr/>
              <p:nvPr/>
            </p:nvGrpSpPr>
            <p:grpSpPr>
              <a:xfrm>
                <a:off x="1374213" y="372087"/>
                <a:ext cx="1286359" cy="659428"/>
                <a:chOff x="0" y="0"/>
                <a:chExt cx="1286357" cy="659426"/>
              </a:xfrm>
            </p:grpSpPr>
            <p:sp>
              <p:nvSpPr>
                <p:cNvPr id="660" name="Shape 660"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61" name="Shape 661"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2</a:t>
                  </a:r>
                </a:p>
              </p:txBody>
            </p:sp>
          </p:grpSp>
          <p:grpSp>
            <p:nvGrpSpPr>
              <p:cNvPr id="665" name="Group 665" descr="" title=""/>
              <p:cNvGrpSpPr/>
              <p:nvPr/>
            </p:nvGrpSpPr>
            <p:grpSpPr>
              <a:xfrm>
                <a:off x="0" y="485841"/>
                <a:ext cx="1286358" cy="659428"/>
                <a:chOff x="0" y="0"/>
                <a:chExt cx="1286357" cy="659426"/>
              </a:xfrm>
            </p:grpSpPr>
            <p:sp>
              <p:nvSpPr>
                <p:cNvPr id="663" name="Shape 663"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64" name="Shape 664"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68" name="Group 668" descr="" title=""/>
              <p:cNvGrpSpPr/>
              <p:nvPr/>
            </p:nvGrpSpPr>
            <p:grpSpPr>
              <a:xfrm>
                <a:off x="1579820" y="823402"/>
                <a:ext cx="1286359" cy="659428"/>
                <a:chOff x="0" y="0"/>
                <a:chExt cx="1286357" cy="659426"/>
              </a:xfrm>
            </p:grpSpPr>
            <p:sp>
              <p:nvSpPr>
                <p:cNvPr id="666" name="Shape 666"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67" name="Shape 667"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71" name="Group 671" descr="" title=""/>
              <p:cNvGrpSpPr/>
              <p:nvPr/>
            </p:nvGrpSpPr>
            <p:grpSpPr>
              <a:xfrm>
                <a:off x="978351" y="1162634"/>
                <a:ext cx="1286358" cy="659428"/>
                <a:chOff x="0" y="0"/>
                <a:chExt cx="1286357" cy="659426"/>
              </a:xfrm>
            </p:grpSpPr>
            <p:sp>
              <p:nvSpPr>
                <p:cNvPr id="669" name="Shape 669"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70" name="Shape 670"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74" name="Group 674" descr="" title=""/>
              <p:cNvGrpSpPr/>
              <p:nvPr/>
            </p:nvGrpSpPr>
            <p:grpSpPr>
              <a:xfrm>
                <a:off x="93215" y="980101"/>
                <a:ext cx="1286359" cy="659428"/>
                <a:chOff x="0" y="0"/>
                <a:chExt cx="1286357" cy="659426"/>
              </a:xfrm>
            </p:grpSpPr>
            <p:sp>
              <p:nvSpPr>
                <p:cNvPr id="672" name="Shape 672"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73" name="Shape 673"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5</a:t>
                  </a:r>
                </a:p>
              </p:txBody>
            </p:sp>
          </p:grpSp>
          <p:grpSp>
            <p:nvGrpSpPr>
              <p:cNvPr id="677" name="Group 677" descr="" title=""/>
              <p:cNvGrpSpPr/>
              <p:nvPr/>
            </p:nvGrpSpPr>
            <p:grpSpPr>
              <a:xfrm>
                <a:off x="1742698" y="1162634"/>
                <a:ext cx="1286358" cy="659428"/>
                <a:chOff x="0" y="0"/>
                <a:chExt cx="1286357" cy="659426"/>
              </a:xfrm>
            </p:grpSpPr>
            <p:sp>
              <p:nvSpPr>
                <p:cNvPr id="675" name="Shape 675"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76" name="Shape 67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7</a:t>
                  </a:r>
                </a:p>
              </p:txBody>
            </p:sp>
          </p:grpSp>
          <p:grpSp>
            <p:nvGrpSpPr>
              <p:cNvPr id="680" name="Group 680" descr="" title=""/>
              <p:cNvGrpSpPr/>
              <p:nvPr/>
            </p:nvGrpSpPr>
            <p:grpSpPr>
              <a:xfrm>
                <a:off x="1932344" y="1646805"/>
                <a:ext cx="1286359" cy="659428"/>
                <a:chOff x="0" y="0"/>
                <a:chExt cx="1286357" cy="659426"/>
              </a:xfrm>
            </p:grpSpPr>
            <p:sp>
              <p:nvSpPr>
                <p:cNvPr id="678" name="Shape 678"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79" name="Shape 67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14</a:t>
                  </a:r>
                </a:p>
              </p:txBody>
            </p:sp>
          </p:grpSp>
          <p:grpSp>
            <p:nvGrpSpPr>
              <p:cNvPr id="683" name="Group 683" descr="" title=""/>
              <p:cNvGrpSpPr/>
              <p:nvPr/>
            </p:nvGrpSpPr>
            <p:grpSpPr>
              <a:xfrm>
                <a:off x="1218483" y="1562589"/>
                <a:ext cx="1286359" cy="659428"/>
                <a:chOff x="0" y="0"/>
                <a:chExt cx="1286357" cy="659426"/>
              </a:xfrm>
            </p:grpSpPr>
            <p:sp>
              <p:nvSpPr>
                <p:cNvPr id="681" name="Shape 681"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82" name="Shape 682"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86" name="Group 686" descr="" title=""/>
              <p:cNvGrpSpPr/>
              <p:nvPr/>
            </p:nvGrpSpPr>
            <p:grpSpPr>
              <a:xfrm>
                <a:off x="284440" y="1562589"/>
                <a:ext cx="1286359" cy="659428"/>
                <a:chOff x="0" y="0"/>
                <a:chExt cx="1286357" cy="659426"/>
              </a:xfrm>
            </p:grpSpPr>
            <p:sp>
              <p:nvSpPr>
                <p:cNvPr id="684" name="Shape 684"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85" name="Shape 685"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689" name="Group 689" descr="" title=""/>
              <p:cNvGrpSpPr/>
              <p:nvPr/>
            </p:nvGrpSpPr>
            <p:grpSpPr>
              <a:xfrm>
                <a:off x="630814" y="606803"/>
                <a:ext cx="1286359" cy="659428"/>
                <a:chOff x="0" y="0"/>
                <a:chExt cx="1286357" cy="659426"/>
              </a:xfrm>
            </p:grpSpPr>
            <p:sp>
              <p:nvSpPr>
                <p:cNvPr id="687" name="Shape 687"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88" name="Shape 688"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43</a:t>
                  </a:r>
                </a:p>
              </p:txBody>
            </p:sp>
          </p:grpSp>
          <p:grpSp>
            <p:nvGrpSpPr>
              <p:cNvPr id="692" name="Group 692" descr="" title=""/>
              <p:cNvGrpSpPr/>
              <p:nvPr/>
            </p:nvGrpSpPr>
            <p:grpSpPr>
              <a:xfrm>
                <a:off x="1056603" y="1839427"/>
                <a:ext cx="1286359" cy="625828"/>
                <a:chOff x="0" y="0"/>
                <a:chExt cx="1286357" cy="625827"/>
              </a:xfrm>
            </p:grpSpPr>
            <p:sp>
              <p:nvSpPr>
                <p:cNvPr id="690" name="Shape 690"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91" name="Shape 691" descr="" title=""/>
                <p:cNvSpPr/>
                <p:nvPr/>
              </p:nvSpPr>
              <p:spPr>
                <a:xfrm>
                  <a:off x="97287" y="810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grpSp>
      <p:grpSp>
        <p:nvGrpSpPr>
          <p:cNvPr id="697" name="Group 697" descr="" title=""/>
          <p:cNvGrpSpPr/>
          <p:nvPr/>
        </p:nvGrpSpPr>
        <p:grpSpPr>
          <a:xfrm>
            <a:off x="7727172" y="3373180"/>
            <a:ext cx="1318544" cy="854425"/>
            <a:chOff x="0" y="0"/>
            <a:chExt cx="1756226" cy="854423"/>
          </a:xfrm>
        </p:grpSpPr>
        <p:sp>
          <p:nvSpPr>
            <p:cNvPr id="695" name="Shape 695" descr="" title=""/>
            <p:cNvSpPr/>
            <p:nvPr/>
          </p:nvSpPr>
          <p:spPr>
            <a:xfrm>
              <a:off x="0" y="0"/>
              <a:ext cx="1756227" cy="854424"/>
            </a:xfrm>
            <a:prstGeom prst="roundRect">
              <a:avLst>
                <a:gd name="adj" fmla="val 30832"/>
              </a:avLst>
            </a:prstGeom>
            <a:solidFill>
              <a:srgbClr val="0433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696" name="Shape 696" descr="" title=""/>
            <p:cNvSpPr/>
            <p:nvPr/>
          </p:nvSpPr>
          <p:spPr>
            <a:xfrm>
              <a:off x="132823" y="58404"/>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Your</a:t>
              </a:r>
            </a:p>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Company</a:t>
              </a:r>
            </a:p>
          </p:txBody>
        </p:sp>
      </p:grpSp>
      <p:grpSp>
        <p:nvGrpSpPr>
          <p:cNvPr id="705" name="Group 705" descr="" title=""/>
          <p:cNvGrpSpPr/>
          <p:nvPr/>
        </p:nvGrpSpPr>
        <p:grpSpPr>
          <a:xfrm>
            <a:off x="2925526" y="3399252"/>
            <a:ext cx="429264" cy="1238973"/>
            <a:chOff x="0" y="0"/>
            <a:chExt cx="571755" cy="1238972"/>
          </a:xfrm>
        </p:grpSpPr>
        <p:sp>
          <p:nvSpPr>
            <p:cNvPr id="698" name="Shape 698" descr="" title=""/>
            <p:cNvSpPr/>
            <p:nvPr/>
          </p:nvSpPr>
          <p:spPr>
            <a:xfrm>
              <a:off x="5338" y="-1"/>
              <a:ext cx="566147" cy="378202"/>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699" name="Shape 699" descr="" title=""/>
            <p:cNvSpPr/>
            <p:nvPr/>
          </p:nvSpPr>
          <p:spPr>
            <a:xfrm>
              <a:off x="4243" y="212136"/>
              <a:ext cx="567242" cy="283905"/>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700" name="Shape 700" descr="" title=""/>
            <p:cNvSpPr/>
            <p:nvPr/>
          </p:nvSpPr>
          <p:spPr>
            <a:xfrm>
              <a:off x="2760" y="430655"/>
              <a:ext cx="568725" cy="168067"/>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701" name="Shape 701" descr="" title=""/>
            <p:cNvSpPr/>
            <p:nvPr/>
          </p:nvSpPr>
          <p:spPr>
            <a:xfrm>
              <a:off x="0" y="671483"/>
              <a:ext cx="571485" cy="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702" name="Shape 702" descr="" title=""/>
            <p:cNvSpPr/>
            <p:nvPr/>
          </p:nvSpPr>
          <p:spPr>
            <a:xfrm flipV="1">
              <a:off x="372" y="763302"/>
              <a:ext cx="570162" cy="8508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703" name="Shape 703" descr="" title=""/>
            <p:cNvSpPr/>
            <p:nvPr/>
          </p:nvSpPr>
          <p:spPr>
            <a:xfrm flipV="1">
              <a:off x="3433" y="852996"/>
              <a:ext cx="567101" cy="160746"/>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704" name="Shape 704" descr="" title=""/>
            <p:cNvSpPr/>
            <p:nvPr/>
          </p:nvSpPr>
          <p:spPr>
            <a:xfrm flipV="1">
              <a:off x="3889" y="966242"/>
              <a:ext cx="567867" cy="27273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grpSp>
      <p:sp>
        <p:nvSpPr>
          <p:cNvPr id="706" name="Shape 706" descr="" title=""/>
          <p:cNvSpPr/>
          <p:nvPr/>
        </p:nvSpPr>
        <p:spPr>
          <a:xfrm>
            <a:off x="2315975" y="2520394"/>
            <a:ext cx="1648377" cy="1"/>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pic>
        <p:nvPicPr>
          <p:cNvPr id="707" name="pasted-image.png" descr="" title=""/>
          <p:cNvPicPr>
            <a:picLocks noChangeAspect="1"/>
          </p:cNvPicPr>
          <p:nvPr/>
        </p:nvPicPr>
        <p:blipFill>
          <a:blip r:embed="rId2">
            <a:extLst/>
          </a:blip>
          <a:stretch>
            <a:fillRect/>
          </a:stretch>
        </p:blipFill>
        <p:spPr>
          <a:xfrm>
            <a:off x="4013872" y="2326396"/>
            <a:ext cx="1676665" cy="387976"/>
          </a:xfrm>
          <a:prstGeom prst="rect">
            <a:avLst/>
          </a:prstGeom>
          <a:ln w="12700">
            <a:miter lim="400000"/>
          </a:ln>
        </p:spPr>
      </p:pic>
      <p:sp>
        <p:nvSpPr>
          <p:cNvPr id="708" name="Shape 708" descr="" title=""/>
          <p:cNvSpPr/>
          <p:nvPr/>
        </p:nvSpPr>
        <p:spPr>
          <a:xfrm>
            <a:off x="6256834" y="2360698"/>
            <a:ext cx="879275" cy="262082"/>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70000" lnSpcReduction="20000"/>
          </a:bodyPr>
          <a:lstStyle>
            <a:lvl1pPr defTabSz="292607">
              <a:defRPr sz="1792">
                <a:solidFill>
                  <a:srgbClr val="FFFFFF"/>
                </a:solidFill>
              </a:defRPr>
            </a:lvl1pPr>
          </a:lstStyle>
          <a:p>
            <a:pPr fontAlgn="auto" hangingPunct="0">
              <a:spcBef>
                <a:spcPts val="0"/>
              </a:spcBef>
              <a:spcAft>
                <a:spcPts val="0"/>
              </a:spcAft>
            </a:pPr>
            <a:r>
              <a:rPr kern="0">
                <a:latin typeface="Gill Sans MT"/>
                <a:sym typeface="Gill Sans MT"/>
              </a:rPr>
              <a:t>Free License</a:t>
            </a:r>
          </a:p>
        </p:txBody>
      </p:sp>
      <p:pic>
        <p:nvPicPr>
          <p:cNvPr id="709" name="pasted-image.png" descr="" title=""/>
          <p:cNvPicPr>
            <a:picLocks noChangeAspect="1"/>
          </p:cNvPicPr>
          <p:nvPr/>
        </p:nvPicPr>
        <p:blipFill>
          <a:blip r:embed="rId3">
            <a:extLst/>
          </a:blip>
          <a:stretch>
            <a:fillRect/>
          </a:stretch>
        </p:blipFill>
        <p:spPr>
          <a:xfrm rot="16200000">
            <a:off x="2159801" y="4092320"/>
            <a:ext cx="2924758" cy="265628"/>
          </a:xfrm>
          <a:prstGeom prst="rect">
            <a:avLst/>
          </a:prstGeom>
          <a:ln w="12700">
            <a:miter lim="400000"/>
          </a:ln>
        </p:spPr>
      </p:pic>
      <p:grpSp>
        <p:nvGrpSpPr>
          <p:cNvPr id="712" name="Group 712" descr="" title=""/>
          <p:cNvGrpSpPr/>
          <p:nvPr/>
        </p:nvGrpSpPr>
        <p:grpSpPr>
          <a:xfrm>
            <a:off x="4466462" y="3373977"/>
            <a:ext cx="1318544" cy="854425"/>
            <a:chOff x="0" y="0"/>
            <a:chExt cx="1756226" cy="854423"/>
          </a:xfrm>
        </p:grpSpPr>
        <p:sp>
          <p:nvSpPr>
            <p:cNvPr id="710" name="Shape 710" descr="" title=""/>
            <p:cNvSpPr/>
            <p:nvPr/>
          </p:nvSpPr>
          <p:spPr>
            <a:xfrm>
              <a:off x="0" y="0"/>
              <a:ext cx="1756227" cy="854424"/>
            </a:xfrm>
            <a:prstGeom prst="roundRect">
              <a:avLst>
                <a:gd name="adj" fmla="val 30832"/>
              </a:avLst>
            </a:prstGeom>
            <a:gradFill flip="none" rotWithShape="1">
              <a:gsLst>
                <a:gs pos="0">
                  <a:srgbClr val="FF7E79"/>
                </a:gs>
                <a:gs pos="100000">
                  <a:srgbClr val="FF2600"/>
                </a:gs>
              </a:gsLst>
              <a:lin ang="16200000" scaled="0"/>
            </a:gradFill>
            <a:ln w="42500" cap="flat">
              <a:solidFill>
                <a:srgbClr val="FF2600"/>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11" name="Shape 711" descr="" title=""/>
            <p:cNvSpPr/>
            <p:nvPr/>
          </p:nvSpPr>
          <p:spPr>
            <a:xfrm>
              <a:off x="132823" y="192340"/>
              <a:ext cx="1490581" cy="46974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lvl1pPr algn="ctr">
                <a:defRPr sz="2900">
                  <a:solidFill>
                    <a:srgbClr val="FFFFFF"/>
                  </a:solidFill>
                </a:defRPr>
              </a:lvl1pPr>
            </a:lstStyle>
            <a:p>
              <a:pPr defTabSz="457200" fontAlgn="auto" hangingPunct="0">
                <a:spcBef>
                  <a:spcPts val="0"/>
                </a:spcBef>
                <a:spcAft>
                  <a:spcPts val="0"/>
                </a:spcAft>
              </a:pPr>
              <a:r>
                <a:rPr kern="0">
                  <a:latin typeface="Gill Sans MT"/>
                  <a:sym typeface="Gill Sans MT"/>
                </a:rPr>
                <a:t>PAE</a:t>
              </a:r>
            </a:p>
          </p:txBody>
        </p:sp>
      </p:grpSp>
      <p:pic>
        <p:nvPicPr>
          <p:cNvPr id="713" name="pasted-image.png" descr="" title=""/>
          <p:cNvPicPr>
            <a:picLocks noChangeAspect="1"/>
          </p:cNvPicPr>
          <p:nvPr/>
        </p:nvPicPr>
        <p:blipFill>
          <a:blip r:embed="rId4">
            <a:extLst/>
          </a:blip>
          <a:stretch>
            <a:fillRect/>
          </a:stretch>
        </p:blipFill>
        <p:spPr>
          <a:xfrm>
            <a:off x="5843250" y="4463241"/>
            <a:ext cx="1382247" cy="336586"/>
          </a:xfrm>
          <a:prstGeom prst="rect">
            <a:avLst/>
          </a:prstGeom>
          <a:ln w="12700">
            <a:miter lim="400000"/>
          </a:ln>
        </p:spPr>
      </p:pic>
      <p:sp>
        <p:nvSpPr>
          <p:cNvPr id="714" name="Shape 714" descr="" title=""/>
          <p:cNvSpPr/>
          <p:nvPr/>
        </p:nvSpPr>
        <p:spPr>
          <a:xfrm flipV="1">
            <a:off x="5081105" y="4283734"/>
            <a:ext cx="1" cy="929050"/>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715" name="Shape 715" descr="" title=""/>
          <p:cNvSpPr/>
          <p:nvPr/>
        </p:nvSpPr>
        <p:spPr>
          <a:xfrm>
            <a:off x="4839980" y="5268131"/>
            <a:ext cx="518639" cy="266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ormAutofit lnSpcReduction="10000"/>
          </a:bodyPr>
          <a:lstStyle/>
          <a:p>
            <a:pPr defTabSz="457200" fontAlgn="auto" hangingPunct="0">
              <a:spcBef>
                <a:spcPts val="0"/>
              </a:spcBef>
              <a:spcAft>
                <a:spcPts val="0"/>
              </a:spcAft>
            </a:pPr>
            <a:r>
              <a:rPr kern="0">
                <a:solidFill>
                  <a:srgbClr val="000000"/>
                </a:solidFill>
                <a:latin typeface="Gill Sans MT"/>
                <a:sym typeface="Gill Sans MT"/>
              </a:rPr>
              <a:t>Patents</a:t>
            </a:r>
          </a:p>
        </p:txBody>
      </p:sp>
      <p:sp>
        <p:nvSpPr>
          <p:cNvPr id="716" name="Shape 716" descr="" title=""/>
          <p:cNvSpPr/>
          <p:nvPr/>
        </p:nvSpPr>
        <p:spPr>
          <a:xfrm>
            <a:off x="5845809" y="3596401"/>
            <a:ext cx="1820562" cy="1"/>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grpSp>
        <p:nvGrpSpPr>
          <p:cNvPr id="719" name="Group 719" descr="" title=""/>
          <p:cNvGrpSpPr/>
          <p:nvPr/>
        </p:nvGrpSpPr>
        <p:grpSpPr>
          <a:xfrm>
            <a:off x="6496478" y="2927855"/>
            <a:ext cx="1012827" cy="1056680"/>
            <a:chOff x="0" y="0"/>
            <a:chExt cx="1349027" cy="1056679"/>
          </a:xfrm>
        </p:grpSpPr>
        <p:sp>
          <p:nvSpPr>
            <p:cNvPr id="717" name="Shape 717" descr="" title=""/>
            <p:cNvSpPr/>
            <p:nvPr/>
          </p:nvSpPr>
          <p:spPr>
            <a:xfrm>
              <a:off x="0" y="701079"/>
              <a:ext cx="1349028" cy="3556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normAutofit lnSpcReduction="10000"/>
            </a:bodyPr>
            <a:lstStyle>
              <a:lvl1pPr>
                <a:defRPr sz="2400"/>
              </a:lvl1pPr>
            </a:lstStyle>
            <a:p>
              <a:pPr defTabSz="457200" fontAlgn="auto" hangingPunct="0">
                <a:spcBef>
                  <a:spcPts val="0"/>
                </a:spcBef>
                <a:spcAft>
                  <a:spcPts val="0"/>
                </a:spcAft>
              </a:pPr>
              <a:r>
                <a:rPr kern="0">
                  <a:solidFill>
                    <a:srgbClr val="000000"/>
                  </a:solidFill>
                  <a:latin typeface="Gill Sans MT"/>
                  <a:sym typeface="Gill Sans MT"/>
                </a:rPr>
                <a:t>Settlement</a:t>
              </a:r>
            </a:p>
          </p:txBody>
        </p:sp>
        <p:pic>
          <p:nvPicPr>
            <p:cNvPr id="718" name="pasted-image.png" descr="" title=""/>
            <p:cNvPicPr>
              <a:picLocks noChangeAspect="1"/>
            </p:cNvPicPr>
            <p:nvPr/>
          </p:nvPicPr>
          <p:blipFill>
            <a:blip r:embed="rId5">
              <a:extLst/>
            </a:blip>
            <a:stretch>
              <a:fillRect/>
            </a:stretch>
          </p:blipFill>
          <p:spPr>
            <a:xfrm>
              <a:off x="378747" y="0"/>
              <a:ext cx="952483" cy="476241"/>
            </a:xfrm>
            <a:prstGeom prst="rect">
              <a:avLst/>
            </a:prstGeom>
            <a:ln w="12700" cap="flat">
              <a:noFill/>
              <a:miter lim="400000"/>
            </a:ln>
            <a:effectLst/>
          </p:spPr>
        </p:pic>
      </p:grpSp>
      <p:sp>
        <p:nvSpPr>
          <p:cNvPr id="104" name="Rectangle 103" descr="" title="">
            <a:extLst>
              <a:ext uri="{FF2B5EF4-FFF2-40B4-BE49-F238E27FC236}">
                <a16:creationId xmlns:a16="http://schemas.microsoft.com/office/drawing/2014/main" id="{15A2683A-17C1-6849-A629-4CBBC9B10A92}"/>
              </a:ext>
            </a:extLst>
          </p:cNvPr>
          <p:cNvSpPr/>
          <p:nvPr/>
        </p:nvSpPr>
        <p:spPr>
          <a:xfrm>
            <a:off x="5843249" y="5201225"/>
            <a:ext cx="2776296" cy="1200327"/>
          </a:xfrm>
          <a:prstGeom prst="rect">
            <a:avLst/>
          </a:prstGeom>
          <a:solidFill>
            <a:srgbClr val="FFFFFF"/>
          </a:solidFill>
          <a:ln w="42500" cap="flat">
            <a:solidFill>
              <a:schemeClr val="accent1"/>
            </a:solidFill>
            <a:prstDash val="solid"/>
            <a:bevel/>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fontAlgn="auto" hangingPunct="0">
              <a:spcBef>
                <a:spcPts val="0"/>
              </a:spcBef>
              <a:spcAft>
                <a:spcPts val="0"/>
              </a:spcAft>
            </a:pPr>
            <a:r>
              <a:rPr lang="en-US" sz="2400" kern="0" dirty="0">
                <a:solidFill>
                  <a:srgbClr val="000000"/>
                </a:solidFill>
                <a:latin typeface="Gill Sans MT"/>
                <a:ea typeface="Gill Sans MT"/>
                <a:cs typeface="Gill Sans MT"/>
                <a:sym typeface="Gill Sans MT"/>
              </a:rPr>
              <a:t>RPX acquires licenses and patents  for it’s</a:t>
            </a:r>
            <a:r>
              <a:rPr lang="en-US" sz="2400" kern="0" dirty="0">
                <a:solidFill>
                  <a:srgbClr val="000000"/>
                </a:solidFill>
                <a:latin typeface="Gill Sans MT"/>
                <a:sym typeface="Gill Sans MT"/>
              </a:rPr>
              <a:t> subscribers</a:t>
            </a:r>
            <a:endParaRPr lang="en-US" sz="2400" kern="0" dirty="0">
              <a:solidFill>
                <a:srgbClr val="000000"/>
              </a:solidFill>
              <a:latin typeface="Gill Sans MT"/>
              <a:ea typeface="Gill Sans MT"/>
              <a:cs typeface="Gill Sans MT"/>
              <a:sym typeface="Gill Sans MT"/>
            </a:endParaRPr>
          </a:p>
        </p:txBody>
      </p:sp>
    </p:spTree>
    <p:extLst>
      <p:ext uri="{BB962C8B-B14F-4D97-AF65-F5344CB8AC3E}">
        <p14:creationId xmlns:p14="http://schemas.microsoft.com/office/powerpoint/2010/main" val="1498369737"/>
      </p:ext>
    </p:extLst>
  </p:cSld>
  <p:clrMapOvr>
    <a:masterClrMapping/>
  </p:clrMapOvr>
  <mc:AlternateContent xmlns:mc="http://schemas.openxmlformats.org/markup-compatibility/2006" xmlns:p14="http://schemas.microsoft.com/office/powerpoint/2010/main">
    <mc:Choice Requires="p14">
      <p:transition spd="slow" p14:dur="2000">
        <p:dissolve/>
      </p:transition>
    </mc:Choice>
    <mc:Fallback>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719"/>
                                        </p:tgtEl>
                                        <p:attrNameLst>
                                          <p:attrName>style.visibility</p:attrName>
                                        </p:attrNameLst>
                                      </p:cBhvr>
                                      <p:to>
                                        <p:strVal val="visible"/>
                                      </p:to>
                                    </p:set>
                                    <p:animEffect transition="in" filter="wipe(left)">
                                      <p:cBhvr>
                                        <p:cTn id="7" dur="1000"/>
                                        <p:tgtEl>
                                          <p:spTgt spid="71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 grpId="0" animBg="1" advAuto="0"/>
      <p:bldP spid="104" grpId="0" animBg="1"/>
    </p:bldLst>
  </p:timing>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82A5F2A4-E489-4C10-A601-70206B005BAB}" type="datetime4">
              <a:rPr lang="en-US" altLang="en-US" smtClean="0"/>
              <a:t>January 25, 2018</a:t>
            </a:fld>
            <a:endParaRPr lang="en-US" altLang="en-US"/>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a:p>
        </p:txBody>
      </p:sp>
      <p:sp>
        <p:nvSpPr>
          <p:cNvPr id="4" name="Slide Number Placeholder 3" descr="" title=""/>
          <p:cNvSpPr>
            <a:spLocks noGrp="1"/>
          </p:cNvSpPr>
          <p:nvPr>
            <p:ph type="sldNum" sz="quarter" idx="12"/>
          </p:nvPr>
        </p:nvSpPr>
        <p:spPr/>
        <p:txBody>
          <a:bodyPr/>
          <a:lstStyle/>
          <a:p>
            <a:fld id="{908E85F7-5C9A-4F62-88D0-B9911C199440}" type="slidenum">
              <a:rPr lang="en-US" altLang="en-US" smtClean="0"/>
              <a:pPr/>
              <a:t>14</a:t>
            </a:fld>
            <a:endParaRPr lang="en-US" altLang="en-US" dirty="0"/>
          </a:p>
        </p:txBody>
      </p:sp>
      <p:sp>
        <p:nvSpPr>
          <p:cNvPr id="5" name="Title 4" descr="" title=""/>
          <p:cNvSpPr>
            <a:spLocks noGrp="1"/>
          </p:cNvSpPr>
          <p:nvPr>
            <p:ph type="title"/>
          </p:nvPr>
        </p:nvSpPr>
        <p:spPr/>
        <p:txBody>
          <a:bodyPr/>
          <a:lstStyle/>
          <a:p>
            <a:r>
              <a:rPr lang="en-US" dirty="0" smtClean="0"/>
              <a:t>Discussion</a:t>
            </a:r>
            <a:endParaRPr lang="en-US" dirty="0"/>
          </a:p>
        </p:txBody>
      </p:sp>
      <p:sp>
        <p:nvSpPr>
          <p:cNvPr id="6" name="Text Placeholder 5" descr="" title=""/>
          <p:cNvSpPr>
            <a:spLocks noGrp="1"/>
          </p:cNvSpPr>
          <p:nvPr>
            <p:ph type="body" sz="quarter" idx="13"/>
          </p:nvPr>
        </p:nvSpPr>
        <p:spPr/>
        <p:txBody>
          <a:bodyPr/>
          <a:lstStyle/>
          <a:p>
            <a:r>
              <a:rPr lang="en-US" dirty="0" smtClean="0"/>
              <a:t>Historical Approaches</a:t>
            </a:r>
          </a:p>
          <a:p>
            <a:pPr lvl="1"/>
            <a:r>
              <a:rPr lang="en-US" dirty="0" smtClean="0"/>
              <a:t>Standards</a:t>
            </a:r>
          </a:p>
          <a:p>
            <a:pPr lvl="2"/>
            <a:r>
              <a:rPr lang="en-US" dirty="0" smtClean="0"/>
              <a:t>Technology Must be </a:t>
            </a:r>
            <a:r>
              <a:rPr lang="en-US" dirty="0" err="1" smtClean="0"/>
              <a:t>Standardizable</a:t>
            </a:r>
            <a:endParaRPr lang="en-US" dirty="0" smtClean="0"/>
          </a:p>
          <a:p>
            <a:pPr lvl="2"/>
            <a:r>
              <a:rPr lang="en-US" dirty="0" smtClean="0"/>
              <a:t>May Require Participation to Gain Access to Cross-Licensing</a:t>
            </a:r>
          </a:p>
          <a:p>
            <a:pPr lvl="2"/>
            <a:r>
              <a:rPr lang="en-US" dirty="0" smtClean="0"/>
              <a:t>FRAND Concept Requires Litigation</a:t>
            </a:r>
          </a:p>
          <a:p>
            <a:pPr lvl="1"/>
            <a:r>
              <a:rPr lang="en-US" dirty="0" smtClean="0"/>
              <a:t>Covenants Not to Sue	</a:t>
            </a:r>
          </a:p>
          <a:p>
            <a:pPr lvl="2"/>
            <a:r>
              <a:rPr lang="en-US" dirty="0" smtClean="0"/>
              <a:t>Requires Substantial Market Power</a:t>
            </a:r>
          </a:p>
          <a:p>
            <a:pPr lvl="1"/>
            <a:r>
              <a:rPr lang="en-US" dirty="0" smtClean="0"/>
              <a:t>Patent Pools</a:t>
            </a:r>
          </a:p>
          <a:p>
            <a:pPr lvl="2"/>
            <a:r>
              <a:rPr lang="en-US" dirty="0" smtClean="0"/>
              <a:t>Lowers Transaction Costs</a:t>
            </a:r>
          </a:p>
          <a:p>
            <a:pPr lvl="2"/>
            <a:r>
              <a:rPr lang="en-US" dirty="0" smtClean="0"/>
              <a:t>Potential Antitrust Issues</a:t>
            </a:r>
          </a:p>
          <a:p>
            <a:pPr lvl="2"/>
            <a:endParaRPr lang="en-US" dirty="0"/>
          </a:p>
        </p:txBody>
      </p:sp>
    </p:spTree>
    <p:extLst>
      <p:ext uri="{BB962C8B-B14F-4D97-AF65-F5344CB8AC3E}">
        <p14:creationId xmlns:p14="http://schemas.microsoft.com/office/powerpoint/2010/main" val="3833552975"/>
      </p:ext>
    </p:extLst>
  </p:cSld>
  <p:clrMapOvr>
    <a:masterClrMapping/>
  </p:clrMapOvr>
</p:sld>
</file>

<file path=ppt/slides/slide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23620B9F-DB15-423D-8944-78ACAC3C7ED2}" type="datetime4">
              <a:rPr lang="en-US" altLang="en-US" smtClean="0"/>
              <a:t>January 25, 2018</a:t>
            </a:fld>
            <a:endParaRPr lang="en-US" altLang="en-US" dirty="0"/>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dirty="0"/>
          </a:p>
        </p:txBody>
      </p:sp>
      <p:sp>
        <p:nvSpPr>
          <p:cNvPr id="4" name="Slide Number Placeholder 3" descr="" title=""/>
          <p:cNvSpPr>
            <a:spLocks noGrp="1"/>
          </p:cNvSpPr>
          <p:nvPr>
            <p:ph type="sldNum" sz="quarter" idx="12"/>
          </p:nvPr>
        </p:nvSpPr>
        <p:spPr/>
        <p:txBody>
          <a:bodyPr/>
          <a:lstStyle/>
          <a:p>
            <a:fld id="{4D4DD536-0B44-4DC7-9EFA-1110C5857057}" type="slidenum">
              <a:rPr lang="en-US" altLang="en-US" smtClean="0"/>
              <a:pPr/>
              <a:t>15</a:t>
            </a:fld>
            <a:endParaRPr lang="en-US" altLang="en-US"/>
          </a:p>
        </p:txBody>
      </p:sp>
      <p:sp>
        <p:nvSpPr>
          <p:cNvPr id="8" name="Title 7" descr="" title=""/>
          <p:cNvSpPr>
            <a:spLocks noGrp="1"/>
          </p:cNvSpPr>
          <p:nvPr>
            <p:ph type="title"/>
          </p:nvPr>
        </p:nvSpPr>
        <p:spPr/>
        <p:txBody>
          <a:bodyPr/>
          <a:lstStyle/>
          <a:p>
            <a:r>
              <a:rPr lang="en-US" dirty="0" smtClean="0"/>
              <a:t>Discussion</a:t>
            </a:r>
            <a:endParaRPr lang="en-US" dirty="0"/>
          </a:p>
        </p:txBody>
      </p:sp>
      <p:sp>
        <p:nvSpPr>
          <p:cNvPr id="9" name="Text Placeholder 8" descr="" title=""/>
          <p:cNvSpPr>
            <a:spLocks noGrp="1"/>
          </p:cNvSpPr>
          <p:nvPr>
            <p:ph type="body" sz="quarter" idx="13"/>
          </p:nvPr>
        </p:nvSpPr>
        <p:spPr/>
        <p:txBody>
          <a:bodyPr/>
          <a:lstStyle/>
          <a:p>
            <a:r>
              <a:rPr lang="en-US" dirty="0" smtClean="0"/>
              <a:t>Unified Patents</a:t>
            </a:r>
          </a:p>
          <a:p>
            <a:pPr lvl="1"/>
            <a:r>
              <a:rPr lang="en-US" dirty="0" smtClean="0"/>
              <a:t>Free Rider Problem</a:t>
            </a:r>
          </a:p>
          <a:p>
            <a:pPr lvl="1"/>
            <a:r>
              <a:rPr lang="en-US" dirty="0" smtClean="0"/>
              <a:t>Third Party Patent Challenges</a:t>
            </a:r>
          </a:p>
          <a:p>
            <a:r>
              <a:rPr lang="en-US" dirty="0" smtClean="0"/>
              <a:t>LOT Network</a:t>
            </a:r>
          </a:p>
          <a:p>
            <a:pPr lvl="1"/>
            <a:r>
              <a:rPr lang="en-US" dirty="0" smtClean="0"/>
              <a:t>Encumbrance on Portfolios – Cost/Benefit</a:t>
            </a:r>
          </a:p>
          <a:p>
            <a:pPr lvl="1"/>
            <a:r>
              <a:rPr lang="en-US" dirty="0" smtClean="0"/>
              <a:t>Free Rider Problem</a:t>
            </a:r>
          </a:p>
          <a:p>
            <a:pPr lvl="1"/>
            <a:r>
              <a:rPr lang="en-US" dirty="0" smtClean="0"/>
              <a:t>Proactive vs. Reactive</a:t>
            </a:r>
          </a:p>
        </p:txBody>
      </p:sp>
    </p:spTree>
    <p:extLst>
      <p:ext uri="{BB962C8B-B14F-4D97-AF65-F5344CB8AC3E}">
        <p14:creationId xmlns:p14="http://schemas.microsoft.com/office/powerpoint/2010/main" val="2216986357"/>
      </p:ext>
    </p:extLst>
  </p:cSld>
  <p:clrMapOvr>
    <a:masterClrMapping/>
  </p:clrMapOvr>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82A5F2A4-E489-4C10-A601-70206B005BAB}" type="datetime4">
              <a:rPr lang="en-US" altLang="en-US" smtClean="0"/>
              <a:t>January 25, 2018</a:t>
            </a:fld>
            <a:endParaRPr lang="en-US" altLang="en-US"/>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a:p>
        </p:txBody>
      </p:sp>
      <p:sp>
        <p:nvSpPr>
          <p:cNvPr id="4" name="Slide Number Placeholder 3" descr="" title=""/>
          <p:cNvSpPr>
            <a:spLocks noGrp="1"/>
          </p:cNvSpPr>
          <p:nvPr>
            <p:ph type="sldNum" sz="quarter" idx="12"/>
          </p:nvPr>
        </p:nvSpPr>
        <p:spPr/>
        <p:txBody>
          <a:bodyPr/>
          <a:lstStyle/>
          <a:p>
            <a:fld id="{908E85F7-5C9A-4F62-88D0-B9911C199440}" type="slidenum">
              <a:rPr lang="en-US" altLang="en-US" smtClean="0"/>
              <a:pPr/>
              <a:t>16</a:t>
            </a:fld>
            <a:endParaRPr lang="en-US" altLang="en-US" dirty="0"/>
          </a:p>
        </p:txBody>
      </p:sp>
      <p:sp>
        <p:nvSpPr>
          <p:cNvPr id="5" name="Title 4" descr="" title=""/>
          <p:cNvSpPr>
            <a:spLocks noGrp="1"/>
          </p:cNvSpPr>
          <p:nvPr>
            <p:ph type="title"/>
          </p:nvPr>
        </p:nvSpPr>
        <p:spPr/>
        <p:txBody>
          <a:bodyPr/>
          <a:lstStyle/>
          <a:p>
            <a:r>
              <a:rPr lang="en-US" dirty="0" smtClean="0"/>
              <a:t>Discussion</a:t>
            </a:r>
            <a:endParaRPr lang="en-US" dirty="0"/>
          </a:p>
        </p:txBody>
      </p:sp>
      <p:sp>
        <p:nvSpPr>
          <p:cNvPr id="7" name="Text Placeholder 6" descr="" title=""/>
          <p:cNvSpPr>
            <a:spLocks noGrp="1"/>
          </p:cNvSpPr>
          <p:nvPr>
            <p:ph type="body" sz="quarter" idx="13"/>
          </p:nvPr>
        </p:nvSpPr>
        <p:spPr/>
        <p:txBody>
          <a:bodyPr/>
          <a:lstStyle/>
          <a:p>
            <a:r>
              <a:rPr lang="en-US" dirty="0" smtClean="0"/>
              <a:t>RPX</a:t>
            </a:r>
          </a:p>
          <a:p>
            <a:pPr lvl="1"/>
            <a:r>
              <a:rPr lang="en-US" dirty="0" smtClean="0"/>
              <a:t>Simple Metrics to Determine ROI</a:t>
            </a:r>
          </a:p>
          <a:p>
            <a:pPr lvl="1"/>
            <a:r>
              <a:rPr lang="en-US" dirty="0" smtClean="0"/>
              <a:t>Effective and Powerful Network</a:t>
            </a:r>
          </a:p>
          <a:p>
            <a:pPr lvl="1"/>
            <a:r>
              <a:rPr lang="en-US" dirty="0" smtClean="0"/>
              <a:t>Free Riders</a:t>
            </a:r>
            <a:endParaRPr lang="en-US" dirty="0"/>
          </a:p>
        </p:txBody>
      </p:sp>
      <p:sp>
        <p:nvSpPr>
          <p:cNvPr id="8" name="Text Placeholder 7" descr="" title=""/>
          <p:cNvSpPr>
            <a:spLocks noGrp="1"/>
          </p:cNvSpPr>
          <p:nvPr>
            <p:ph type="body" sz="quarter" idx="14"/>
          </p:nvPr>
        </p:nvSpPr>
        <p:spPr/>
        <p:txBody>
          <a:bodyPr/>
          <a:lstStyle/>
          <a:p>
            <a:r>
              <a:rPr lang="en-US" dirty="0" smtClean="0"/>
              <a:t>AST</a:t>
            </a:r>
          </a:p>
          <a:p>
            <a:pPr lvl="1"/>
            <a:r>
              <a:rPr lang="en-US" dirty="0" smtClean="0"/>
              <a:t>Requires Member-Engagement to Determine ROI</a:t>
            </a:r>
          </a:p>
          <a:p>
            <a:pPr lvl="1"/>
            <a:r>
              <a:rPr lang="en-US" dirty="0" smtClean="0"/>
              <a:t>Competitive Bidding on Individual Assets</a:t>
            </a:r>
          </a:p>
          <a:p>
            <a:pPr lvl="1"/>
            <a:endParaRPr lang="en-US" dirty="0" smtClean="0"/>
          </a:p>
          <a:p>
            <a:pPr lvl="1"/>
            <a:endParaRPr lang="en-US" dirty="0"/>
          </a:p>
        </p:txBody>
      </p:sp>
    </p:spTree>
    <p:extLst>
      <p:ext uri="{BB962C8B-B14F-4D97-AF65-F5344CB8AC3E}">
        <p14:creationId xmlns:p14="http://schemas.microsoft.com/office/powerpoint/2010/main" val="3305322780"/>
      </p:ext>
    </p:extLst>
  </p:cSld>
  <p:clrMapOvr>
    <a:masterClrMapping/>
  </p:clrMapOvr>
</p:sld>
</file>

<file path=ppt/slides/slide17.xml><?xml version="1.0" encoding="utf-8"?>
<p:sld xmlns:ma14="http://schemas.microsoft.com/office/mac/drawingml/2011/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21" name="Shape 721" descr="" title=""/>
          <p:cNvSpPr>
            <a:spLocks noGrp="1"/>
          </p:cNvSpPr>
          <p:nvPr>
            <p:ph type="title"/>
          </p:nvPr>
        </p:nvSpPr>
        <p:spPr>
          <a:prstGeom prst="rect">
            <a:avLst/>
          </a:prstGeom>
        </p:spPr>
        <p:txBody>
          <a:bodyPr/>
          <a:lstStyle>
            <a:lvl1pPr>
              <a:tabLst>
                <a:tab pos="2146300" algn="l"/>
              </a:tabLst>
            </a:lvl1pPr>
          </a:lstStyle>
          <a:p>
            <a:r>
              <a:t>The Solutions</a:t>
            </a:r>
          </a:p>
        </p:txBody>
      </p:sp>
      <p:sp>
        <p:nvSpPr>
          <p:cNvPr id="722" name="Shape 722" descr="" title=""/>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17</a:t>
            </a:fld>
            <a:endParaRPr/>
          </a:p>
        </p:txBody>
      </p:sp>
      <p:sp>
        <p:nvSpPr>
          <p:cNvPr id="723" name="Shape 723" descr="" title=""/>
          <p:cNvSpPr/>
          <p:nvPr/>
        </p:nvSpPr>
        <p:spPr>
          <a:xfrm>
            <a:off x="2483396" y="3498381"/>
            <a:ext cx="1648377" cy="1"/>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pic>
        <p:nvPicPr>
          <p:cNvPr id="724" name="pasted-image.png" descr="" title=""/>
          <p:cNvPicPr>
            <a:picLocks noChangeAspect="1"/>
          </p:cNvPicPr>
          <p:nvPr/>
        </p:nvPicPr>
        <p:blipFill>
          <a:blip r:embed="rId2">
            <a:extLst/>
          </a:blip>
          <a:stretch>
            <a:fillRect/>
          </a:stretch>
        </p:blipFill>
        <p:spPr>
          <a:xfrm>
            <a:off x="4155536" y="3304394"/>
            <a:ext cx="1676665" cy="387976"/>
          </a:xfrm>
          <a:prstGeom prst="rect">
            <a:avLst/>
          </a:prstGeom>
          <a:ln w="12700">
            <a:miter lim="400000"/>
          </a:ln>
        </p:spPr>
      </p:pic>
      <p:sp>
        <p:nvSpPr>
          <p:cNvPr id="725" name="Shape 725" descr="" title=""/>
          <p:cNvSpPr/>
          <p:nvPr/>
        </p:nvSpPr>
        <p:spPr>
          <a:xfrm>
            <a:off x="6256830" y="2360698"/>
            <a:ext cx="879275" cy="262082"/>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70000" lnSpcReduction="20000"/>
          </a:bodyPr>
          <a:lstStyle>
            <a:lvl1pPr defTabSz="292607">
              <a:defRPr sz="1792">
                <a:solidFill>
                  <a:srgbClr val="FFFFFF"/>
                </a:solidFill>
              </a:defRPr>
            </a:lvl1pPr>
          </a:lstStyle>
          <a:p>
            <a:pPr fontAlgn="auto" hangingPunct="0">
              <a:spcBef>
                <a:spcPts val="0"/>
              </a:spcBef>
              <a:spcAft>
                <a:spcPts val="0"/>
              </a:spcAft>
            </a:pPr>
            <a:r>
              <a:rPr kern="0" dirty="0">
                <a:latin typeface="Gill Sans MT"/>
                <a:sym typeface="Gill Sans MT"/>
              </a:rPr>
              <a:t>Free License</a:t>
            </a:r>
          </a:p>
        </p:txBody>
      </p:sp>
      <p:pic>
        <p:nvPicPr>
          <p:cNvPr id="726" name="pasted-image.png" descr="" title=""/>
          <p:cNvPicPr>
            <a:picLocks noChangeAspect="1"/>
          </p:cNvPicPr>
          <p:nvPr/>
        </p:nvPicPr>
        <p:blipFill>
          <a:blip r:embed="rId3">
            <a:extLst/>
          </a:blip>
          <a:stretch>
            <a:fillRect/>
          </a:stretch>
        </p:blipFill>
        <p:spPr>
          <a:xfrm rot="16200000">
            <a:off x="2685502" y="4723049"/>
            <a:ext cx="1768331" cy="160601"/>
          </a:xfrm>
          <a:prstGeom prst="rect">
            <a:avLst/>
          </a:prstGeom>
          <a:ln w="12700">
            <a:miter lim="400000"/>
          </a:ln>
        </p:spPr>
      </p:pic>
      <p:pic>
        <p:nvPicPr>
          <p:cNvPr id="727" name="pasted-image.png" descr="" title=""/>
          <p:cNvPicPr>
            <a:picLocks noChangeAspect="1"/>
          </p:cNvPicPr>
          <p:nvPr/>
        </p:nvPicPr>
        <p:blipFill>
          <a:blip r:embed="rId4">
            <a:extLst/>
          </a:blip>
          <a:stretch>
            <a:fillRect/>
          </a:stretch>
        </p:blipFill>
        <p:spPr>
          <a:xfrm>
            <a:off x="5975381" y="2478682"/>
            <a:ext cx="1382247" cy="336585"/>
          </a:xfrm>
          <a:prstGeom prst="rect">
            <a:avLst/>
          </a:prstGeom>
          <a:ln w="12700">
            <a:miter lim="400000"/>
          </a:ln>
        </p:spPr>
      </p:pic>
      <p:pic>
        <p:nvPicPr>
          <p:cNvPr id="728" name="pasted-image.png" descr="" title=""/>
          <p:cNvPicPr>
            <a:picLocks noChangeAspect="1"/>
          </p:cNvPicPr>
          <p:nvPr/>
        </p:nvPicPr>
        <p:blipFill>
          <a:blip r:embed="rId5">
            <a:extLst/>
          </a:blip>
          <a:stretch>
            <a:fillRect/>
          </a:stretch>
        </p:blipFill>
        <p:spPr>
          <a:xfrm>
            <a:off x="7914172" y="1729589"/>
            <a:ext cx="715107" cy="476241"/>
          </a:xfrm>
          <a:prstGeom prst="rect">
            <a:avLst/>
          </a:prstGeom>
          <a:ln w="12700">
            <a:miter lim="400000"/>
          </a:ln>
        </p:spPr>
      </p:pic>
      <p:sp>
        <p:nvSpPr>
          <p:cNvPr id="729" name="Shape 729" descr="" title=""/>
          <p:cNvSpPr/>
          <p:nvPr/>
        </p:nvSpPr>
        <p:spPr>
          <a:xfrm>
            <a:off x="3078112" y="5838147"/>
            <a:ext cx="1088138" cy="3175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ormAutofit lnSpcReduction="10000"/>
          </a:bodyPr>
          <a:lstStyle>
            <a:lvl1pPr>
              <a:defRPr sz="2100"/>
            </a:lvl1pPr>
          </a:lstStyle>
          <a:p>
            <a:pPr defTabSz="457200" fontAlgn="auto" hangingPunct="0">
              <a:spcBef>
                <a:spcPts val="0"/>
              </a:spcBef>
              <a:spcAft>
                <a:spcPts val="0"/>
              </a:spcAft>
            </a:pPr>
            <a:r>
              <a:rPr kern="0">
                <a:solidFill>
                  <a:srgbClr val="000000"/>
                </a:solidFill>
                <a:latin typeface="Gill Sans MT"/>
                <a:sym typeface="Gill Sans MT"/>
              </a:rPr>
              <a:t>$0-$20k/year</a:t>
            </a:r>
          </a:p>
        </p:txBody>
      </p:sp>
      <p:sp>
        <p:nvSpPr>
          <p:cNvPr id="730" name="Shape 730" descr="" title=""/>
          <p:cNvSpPr/>
          <p:nvPr/>
        </p:nvSpPr>
        <p:spPr>
          <a:xfrm>
            <a:off x="4265407" y="3701238"/>
            <a:ext cx="1173589" cy="635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ormAutofit lnSpcReduction="10000"/>
          </a:bodyPr>
          <a:lstStyle/>
          <a:p>
            <a:pPr algn="ctr" defTabSz="457200" fontAlgn="auto" hangingPunct="0">
              <a:spcBef>
                <a:spcPts val="0"/>
              </a:spcBef>
              <a:spcAft>
                <a:spcPts val="0"/>
              </a:spcAft>
              <a:defRPr sz="2100"/>
            </a:pPr>
            <a:r>
              <a:rPr sz="2100" kern="0">
                <a:solidFill>
                  <a:srgbClr val="000000"/>
                </a:solidFill>
                <a:latin typeface="Gill Sans MT"/>
                <a:sym typeface="Gill Sans MT"/>
              </a:rPr>
              <a:t>$250k/year</a:t>
            </a:r>
          </a:p>
          <a:p>
            <a:pPr algn="ctr" defTabSz="457200" fontAlgn="auto" hangingPunct="0">
              <a:spcBef>
                <a:spcPts val="0"/>
              </a:spcBef>
              <a:spcAft>
                <a:spcPts val="0"/>
              </a:spcAft>
              <a:defRPr sz="2100"/>
            </a:pPr>
            <a:r>
              <a:rPr sz="2100" kern="0">
                <a:solidFill>
                  <a:srgbClr val="000000"/>
                </a:solidFill>
                <a:latin typeface="Gill Sans MT"/>
                <a:sym typeface="Gill Sans MT"/>
              </a:rPr>
              <a:t>+ Patent costs</a:t>
            </a:r>
          </a:p>
        </p:txBody>
      </p:sp>
      <p:sp>
        <p:nvSpPr>
          <p:cNvPr id="731" name="Shape 731" descr="" title=""/>
          <p:cNvSpPr/>
          <p:nvPr/>
        </p:nvSpPr>
        <p:spPr>
          <a:xfrm>
            <a:off x="7467708" y="2176604"/>
            <a:ext cx="1398266" cy="635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ormAutofit lnSpcReduction="10000"/>
          </a:bodyPr>
          <a:lstStyle/>
          <a:p>
            <a:pPr algn="ctr" defTabSz="457200" fontAlgn="auto" hangingPunct="0">
              <a:spcBef>
                <a:spcPts val="0"/>
              </a:spcBef>
              <a:spcAft>
                <a:spcPts val="0"/>
              </a:spcAft>
              <a:defRPr sz="2100"/>
            </a:pPr>
            <a:r>
              <a:rPr sz="2100" kern="0">
                <a:solidFill>
                  <a:srgbClr val="000000"/>
                </a:solidFill>
                <a:latin typeface="Gill Sans MT"/>
                <a:sym typeface="Gill Sans MT"/>
              </a:rPr>
              <a:t>$250k-$2m/year</a:t>
            </a:r>
          </a:p>
          <a:p>
            <a:pPr algn="ctr" defTabSz="457200" fontAlgn="auto" hangingPunct="0">
              <a:spcBef>
                <a:spcPts val="0"/>
              </a:spcBef>
              <a:spcAft>
                <a:spcPts val="0"/>
              </a:spcAft>
              <a:defRPr sz="2100"/>
            </a:pPr>
            <a:r>
              <a:rPr sz="2100" kern="0">
                <a:solidFill>
                  <a:srgbClr val="000000"/>
                </a:solidFill>
                <a:latin typeface="Gill Sans MT"/>
                <a:sym typeface="Gill Sans MT"/>
              </a:rPr>
              <a:t>+ costs</a:t>
            </a:r>
          </a:p>
        </p:txBody>
      </p:sp>
      <p:sp>
        <p:nvSpPr>
          <p:cNvPr id="732" name="Shape 732" descr="" title=""/>
          <p:cNvSpPr/>
          <p:nvPr/>
        </p:nvSpPr>
        <p:spPr>
          <a:xfrm>
            <a:off x="5817825" y="2907688"/>
            <a:ext cx="1431507" cy="635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ormAutofit/>
          </a:bodyPr>
          <a:lstStyle>
            <a:lvl1pPr algn="ctr">
              <a:defRPr sz="2100"/>
            </a:lvl1pPr>
          </a:lstStyle>
          <a:p>
            <a:pPr defTabSz="457200" fontAlgn="auto" hangingPunct="0">
              <a:spcBef>
                <a:spcPts val="0"/>
              </a:spcBef>
              <a:spcAft>
                <a:spcPts val="0"/>
              </a:spcAft>
            </a:pPr>
            <a:r>
              <a:rPr kern="0" dirty="0">
                <a:solidFill>
                  <a:srgbClr val="000000"/>
                </a:solidFill>
                <a:latin typeface="Gill Sans MT"/>
                <a:sym typeface="Gill Sans MT"/>
              </a:rPr>
              <a:t>$</a:t>
            </a:r>
            <a:r>
              <a:rPr lang="en-US" kern="0" dirty="0">
                <a:solidFill>
                  <a:srgbClr val="000000"/>
                </a:solidFill>
                <a:latin typeface="Gill Sans MT"/>
                <a:sym typeface="Gill Sans MT"/>
              </a:rPr>
              <a:t>0</a:t>
            </a:r>
            <a:r>
              <a:rPr kern="0" dirty="0">
                <a:solidFill>
                  <a:srgbClr val="000000"/>
                </a:solidFill>
                <a:latin typeface="Gill Sans MT"/>
                <a:sym typeface="Gill Sans MT"/>
              </a:rPr>
              <a:t>-</a:t>
            </a:r>
            <a:r>
              <a:rPr lang="en-US" kern="0" dirty="0">
                <a:solidFill>
                  <a:srgbClr val="000000"/>
                </a:solidFill>
                <a:latin typeface="Gill Sans MT"/>
                <a:sym typeface="Gill Sans MT"/>
              </a:rPr>
              <a:t>$1M</a:t>
            </a:r>
            <a:r>
              <a:rPr kern="0" dirty="0">
                <a:solidFill>
                  <a:srgbClr val="000000"/>
                </a:solidFill>
                <a:latin typeface="Gill Sans MT"/>
                <a:sym typeface="Gill Sans MT"/>
              </a:rPr>
              <a:t>/year</a:t>
            </a:r>
          </a:p>
        </p:txBody>
      </p:sp>
      <p:sp>
        <p:nvSpPr>
          <p:cNvPr id="733" name="Shape 733" descr="" title=""/>
          <p:cNvSpPr/>
          <p:nvPr/>
        </p:nvSpPr>
        <p:spPr>
          <a:xfrm>
            <a:off x="2303091" y="2646974"/>
            <a:ext cx="3455272" cy="1"/>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734" name="Shape 734" descr="" title=""/>
          <p:cNvSpPr/>
          <p:nvPr/>
        </p:nvSpPr>
        <p:spPr>
          <a:xfrm>
            <a:off x="1842030" y="2081840"/>
            <a:ext cx="6020338" cy="1"/>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735" name="Shape 735" descr="" title=""/>
          <p:cNvSpPr/>
          <p:nvPr/>
        </p:nvSpPr>
        <p:spPr>
          <a:xfrm>
            <a:off x="2483396" y="4628652"/>
            <a:ext cx="879275" cy="1"/>
          </a:xfrm>
          <a:prstGeom prst="line">
            <a:avLst/>
          </a:prstGeom>
          <a:ln w="42500">
            <a:solidFill>
              <a:srgbClr val="000000"/>
            </a:solidFill>
            <a:bevel/>
            <a:tailEnd type="triangle"/>
          </a:ln>
          <a:effectLst>
            <a:outerShdw blurRad="63500" dist="38100" dir="5400000" rotWithShape="0">
              <a:srgbClr val="000000">
                <a:alpha val="40000"/>
              </a:srgbClr>
            </a:outerShdw>
          </a:effectLst>
        </p:spPr>
        <p:txBody>
          <a:bodyPr lIns="45719" rIns="45719"/>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grpSp>
        <p:nvGrpSpPr>
          <p:cNvPr id="810" name="Group 810" descr="" title=""/>
          <p:cNvGrpSpPr/>
          <p:nvPr/>
        </p:nvGrpSpPr>
        <p:grpSpPr>
          <a:xfrm>
            <a:off x="4673" y="1990097"/>
            <a:ext cx="2680850" cy="4407727"/>
            <a:chOff x="0" y="0"/>
            <a:chExt cx="3570741" cy="4407725"/>
          </a:xfrm>
        </p:grpSpPr>
        <p:grpSp>
          <p:nvGrpSpPr>
            <p:cNvPr id="772" name="Group 772" descr="" title=""/>
            <p:cNvGrpSpPr/>
            <p:nvPr/>
          </p:nvGrpSpPr>
          <p:grpSpPr>
            <a:xfrm>
              <a:off x="228624" y="1813057"/>
              <a:ext cx="3342118" cy="2594669"/>
              <a:chOff x="0" y="0"/>
              <a:chExt cx="3342117" cy="2594667"/>
            </a:xfrm>
          </p:grpSpPr>
          <p:grpSp>
            <p:nvGrpSpPr>
              <p:cNvPr id="738" name="Group 738" descr="" title=""/>
              <p:cNvGrpSpPr/>
              <p:nvPr/>
            </p:nvGrpSpPr>
            <p:grpSpPr>
              <a:xfrm>
                <a:off x="796993" y="0"/>
                <a:ext cx="1335681" cy="684712"/>
                <a:chOff x="0" y="0"/>
                <a:chExt cx="1335680" cy="684711"/>
              </a:xfrm>
            </p:grpSpPr>
            <p:sp>
              <p:nvSpPr>
                <p:cNvPr id="736" name="Shape 736"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37" name="Shape 737"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41" name="Group 741" descr="" title=""/>
              <p:cNvGrpSpPr/>
              <p:nvPr/>
            </p:nvGrpSpPr>
            <p:grpSpPr>
              <a:xfrm>
                <a:off x="1426905" y="386354"/>
                <a:ext cx="1335681" cy="684712"/>
                <a:chOff x="0" y="0"/>
                <a:chExt cx="1335680" cy="684711"/>
              </a:xfrm>
            </p:grpSpPr>
            <p:sp>
              <p:nvSpPr>
                <p:cNvPr id="739" name="Shape 739"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40" name="Shape 740"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9</a:t>
                  </a:r>
                </a:p>
              </p:txBody>
            </p:sp>
          </p:grpSp>
          <p:grpSp>
            <p:nvGrpSpPr>
              <p:cNvPr id="744" name="Group 744" descr="" title=""/>
              <p:cNvGrpSpPr/>
              <p:nvPr/>
            </p:nvGrpSpPr>
            <p:grpSpPr>
              <a:xfrm>
                <a:off x="0" y="504470"/>
                <a:ext cx="1335681" cy="684712"/>
                <a:chOff x="0" y="0"/>
                <a:chExt cx="1335680" cy="684711"/>
              </a:xfrm>
            </p:grpSpPr>
            <p:sp>
              <p:nvSpPr>
                <p:cNvPr id="742" name="Shape 742"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43" name="Shape 743"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47" name="Group 747" descr="" title=""/>
              <p:cNvGrpSpPr/>
              <p:nvPr/>
            </p:nvGrpSpPr>
            <p:grpSpPr>
              <a:xfrm>
                <a:off x="1640395" y="854974"/>
                <a:ext cx="1335681" cy="684712"/>
                <a:chOff x="0" y="0"/>
                <a:chExt cx="1335680" cy="684711"/>
              </a:xfrm>
            </p:grpSpPr>
            <p:sp>
              <p:nvSpPr>
                <p:cNvPr id="745" name="Shape 745"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46" name="Shape 746"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50" name="Group 750" descr="" title=""/>
              <p:cNvGrpSpPr/>
              <p:nvPr/>
            </p:nvGrpSpPr>
            <p:grpSpPr>
              <a:xfrm>
                <a:off x="1015863" y="1207213"/>
                <a:ext cx="1335682" cy="684712"/>
                <a:chOff x="0" y="0"/>
                <a:chExt cx="1335680" cy="684711"/>
              </a:xfrm>
            </p:grpSpPr>
            <p:sp>
              <p:nvSpPr>
                <p:cNvPr id="748" name="Shape 748"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49" name="Shape 749"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53" name="Group 753" descr="" title=""/>
              <p:cNvGrpSpPr/>
              <p:nvPr/>
            </p:nvGrpSpPr>
            <p:grpSpPr>
              <a:xfrm>
                <a:off x="96789" y="1017681"/>
                <a:ext cx="1335682" cy="684713"/>
                <a:chOff x="0" y="0"/>
                <a:chExt cx="1335680" cy="684711"/>
              </a:xfrm>
            </p:grpSpPr>
            <p:sp>
              <p:nvSpPr>
                <p:cNvPr id="751" name="Shape 751"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52" name="Shape 752"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lnSpcReduction="20000"/>
                </a:bodyPr>
                <a:lstStyle/>
                <a:p>
                  <a:pPr algn="ctr" defTabSz="397763" fontAlgn="auto" hangingPunct="0">
                    <a:spcBef>
                      <a:spcPts val="0"/>
                    </a:spcBef>
                    <a:spcAft>
                      <a:spcPts val="0"/>
                    </a:spcAft>
                    <a:defRPr sz="1566"/>
                  </a:pPr>
                  <a:r>
                    <a:rPr sz="1566" kern="0">
                      <a:solidFill>
                        <a:srgbClr val="000000"/>
                      </a:solidFill>
                      <a:latin typeface="Gill Sans MT"/>
                      <a:sym typeface="Gill Sans MT"/>
                    </a:rPr>
                    <a:t>Operating </a:t>
                  </a:r>
                </a:p>
                <a:p>
                  <a:pPr algn="ctr" defTabSz="397763" fontAlgn="auto" hangingPunct="0">
                    <a:spcBef>
                      <a:spcPts val="0"/>
                    </a:spcBef>
                    <a:spcAft>
                      <a:spcPts val="0"/>
                    </a:spcAft>
                    <a:defRPr sz="1566"/>
                  </a:pPr>
                  <a:r>
                    <a:rPr sz="1566" kern="0">
                      <a:solidFill>
                        <a:srgbClr val="000000"/>
                      </a:solidFill>
                      <a:latin typeface="Gill Sans MT"/>
                      <a:sym typeface="Gill Sans MT"/>
                    </a:rPr>
                    <a:t>Company 101</a:t>
                  </a:r>
                </a:p>
              </p:txBody>
            </p:sp>
          </p:grpSp>
          <p:grpSp>
            <p:nvGrpSpPr>
              <p:cNvPr id="756" name="Group 756" descr="" title=""/>
              <p:cNvGrpSpPr/>
              <p:nvPr/>
            </p:nvGrpSpPr>
            <p:grpSpPr>
              <a:xfrm>
                <a:off x="1809518" y="1207213"/>
                <a:ext cx="1335681" cy="684712"/>
                <a:chOff x="0" y="0"/>
                <a:chExt cx="1335680" cy="684711"/>
              </a:xfrm>
            </p:grpSpPr>
            <p:sp>
              <p:nvSpPr>
                <p:cNvPr id="754" name="Shape 754"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55" name="Shape 755"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38911" fontAlgn="auto" hangingPunct="0">
                    <a:spcBef>
                      <a:spcPts val="0"/>
                    </a:spcBef>
                    <a:spcAft>
                      <a:spcPts val="0"/>
                    </a:spcAft>
                    <a:defRPr sz="1727"/>
                  </a:pPr>
                  <a:r>
                    <a:rPr sz="1727" kern="0">
                      <a:solidFill>
                        <a:srgbClr val="000000"/>
                      </a:solidFill>
                      <a:latin typeface="Gill Sans MT"/>
                      <a:sym typeface="Gill Sans MT"/>
                    </a:rPr>
                    <a:t>Operating </a:t>
                  </a:r>
                </a:p>
                <a:p>
                  <a:pPr algn="ctr" defTabSz="438911" fontAlgn="auto" hangingPunct="0">
                    <a:spcBef>
                      <a:spcPts val="0"/>
                    </a:spcBef>
                    <a:spcAft>
                      <a:spcPts val="0"/>
                    </a:spcAft>
                    <a:defRPr sz="1727"/>
                  </a:pPr>
                  <a:r>
                    <a:rPr sz="1727" kern="0">
                      <a:solidFill>
                        <a:srgbClr val="000000"/>
                      </a:solidFill>
                      <a:latin typeface="Gill Sans MT"/>
                      <a:sym typeface="Gill Sans MT"/>
                    </a:rPr>
                    <a:t>Company 45</a:t>
                  </a:r>
                </a:p>
              </p:txBody>
            </p:sp>
          </p:grpSp>
          <p:grpSp>
            <p:nvGrpSpPr>
              <p:cNvPr id="759" name="Group 759" descr="" title=""/>
              <p:cNvGrpSpPr/>
              <p:nvPr/>
            </p:nvGrpSpPr>
            <p:grpSpPr>
              <a:xfrm>
                <a:off x="2006436" y="1709949"/>
                <a:ext cx="1335682" cy="684712"/>
                <a:chOff x="0" y="0"/>
                <a:chExt cx="1335680" cy="684711"/>
              </a:xfrm>
            </p:grpSpPr>
            <p:sp>
              <p:nvSpPr>
                <p:cNvPr id="757" name="Shape 757"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58" name="Shape 758"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38911" fontAlgn="auto" hangingPunct="0">
                    <a:spcBef>
                      <a:spcPts val="0"/>
                    </a:spcBef>
                    <a:spcAft>
                      <a:spcPts val="0"/>
                    </a:spcAft>
                    <a:defRPr sz="1727"/>
                  </a:pPr>
                  <a:r>
                    <a:rPr sz="1727" kern="0">
                      <a:solidFill>
                        <a:srgbClr val="000000"/>
                      </a:solidFill>
                      <a:latin typeface="Gill Sans MT"/>
                      <a:sym typeface="Gill Sans MT"/>
                    </a:rPr>
                    <a:t>Operating </a:t>
                  </a:r>
                </a:p>
                <a:p>
                  <a:pPr algn="ctr" defTabSz="438911" fontAlgn="auto" hangingPunct="0">
                    <a:spcBef>
                      <a:spcPts val="0"/>
                    </a:spcBef>
                    <a:spcAft>
                      <a:spcPts val="0"/>
                    </a:spcAft>
                    <a:defRPr sz="1727"/>
                  </a:pPr>
                  <a:r>
                    <a:rPr sz="1727" kern="0">
                      <a:solidFill>
                        <a:srgbClr val="000000"/>
                      </a:solidFill>
                      <a:latin typeface="Gill Sans MT"/>
                      <a:sym typeface="Gill Sans MT"/>
                    </a:rPr>
                    <a:t>Company 73</a:t>
                  </a:r>
                </a:p>
              </p:txBody>
            </p:sp>
          </p:grpSp>
          <p:grpSp>
            <p:nvGrpSpPr>
              <p:cNvPr id="762" name="Group 762" descr="" title=""/>
              <p:cNvGrpSpPr/>
              <p:nvPr/>
            </p:nvGrpSpPr>
            <p:grpSpPr>
              <a:xfrm>
                <a:off x="1265204" y="1622504"/>
                <a:ext cx="1335681" cy="684712"/>
                <a:chOff x="0" y="0"/>
                <a:chExt cx="1335680" cy="684711"/>
              </a:xfrm>
            </p:grpSpPr>
            <p:sp>
              <p:nvSpPr>
                <p:cNvPr id="760" name="Shape 760"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61" name="Shape 761"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65" name="Group 765" descr="" title=""/>
              <p:cNvGrpSpPr/>
              <p:nvPr/>
            </p:nvGrpSpPr>
            <p:grpSpPr>
              <a:xfrm>
                <a:off x="295347" y="1622504"/>
                <a:ext cx="1335681" cy="684712"/>
                <a:chOff x="0" y="0"/>
                <a:chExt cx="1335680" cy="684711"/>
              </a:xfrm>
            </p:grpSpPr>
            <p:sp>
              <p:nvSpPr>
                <p:cNvPr id="763" name="Shape 763"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64" name="Shape 764"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68" name="Group 768" descr="" title=""/>
              <p:cNvGrpSpPr/>
              <p:nvPr/>
            </p:nvGrpSpPr>
            <p:grpSpPr>
              <a:xfrm>
                <a:off x="655001" y="630070"/>
                <a:ext cx="1335682" cy="684712"/>
                <a:chOff x="0" y="0"/>
                <a:chExt cx="1335680" cy="684711"/>
              </a:xfrm>
            </p:grpSpPr>
            <p:sp>
              <p:nvSpPr>
                <p:cNvPr id="766" name="Shape 766"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67" name="Shape 767"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38911" fontAlgn="auto" hangingPunct="0">
                    <a:spcBef>
                      <a:spcPts val="0"/>
                    </a:spcBef>
                    <a:spcAft>
                      <a:spcPts val="0"/>
                    </a:spcAft>
                    <a:defRPr sz="1727"/>
                  </a:pPr>
                  <a:r>
                    <a:rPr sz="1727" kern="0">
                      <a:solidFill>
                        <a:srgbClr val="000000"/>
                      </a:solidFill>
                      <a:latin typeface="Gill Sans MT"/>
                      <a:sym typeface="Gill Sans MT"/>
                    </a:rPr>
                    <a:t>Operating </a:t>
                  </a:r>
                </a:p>
                <a:p>
                  <a:pPr algn="ctr" defTabSz="438911" fontAlgn="auto" hangingPunct="0">
                    <a:spcBef>
                      <a:spcPts val="0"/>
                    </a:spcBef>
                    <a:spcAft>
                      <a:spcPts val="0"/>
                    </a:spcAft>
                    <a:defRPr sz="1727"/>
                  </a:pPr>
                  <a:r>
                    <a:rPr sz="1727" kern="0">
                      <a:solidFill>
                        <a:srgbClr val="000000"/>
                      </a:solidFill>
                      <a:latin typeface="Gill Sans MT"/>
                      <a:sym typeface="Gill Sans MT"/>
                    </a:rPr>
                    <a:t>Company 23</a:t>
                  </a:r>
                </a:p>
              </p:txBody>
            </p:sp>
          </p:grpSp>
          <p:grpSp>
            <p:nvGrpSpPr>
              <p:cNvPr id="771" name="Group 771" descr="" title=""/>
              <p:cNvGrpSpPr/>
              <p:nvPr/>
            </p:nvGrpSpPr>
            <p:grpSpPr>
              <a:xfrm>
                <a:off x="1097116" y="1909956"/>
                <a:ext cx="1335682" cy="684712"/>
                <a:chOff x="0" y="0"/>
                <a:chExt cx="1335680" cy="684711"/>
              </a:xfrm>
            </p:grpSpPr>
            <p:sp>
              <p:nvSpPr>
                <p:cNvPr id="769" name="Shape 769"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70" name="Shape 770"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N</a:t>
                  </a:r>
                </a:p>
              </p:txBody>
            </p:sp>
          </p:grpSp>
        </p:grpSp>
        <p:grpSp>
          <p:nvGrpSpPr>
            <p:cNvPr id="809" name="Group 809" descr="" title=""/>
            <p:cNvGrpSpPr/>
            <p:nvPr/>
          </p:nvGrpSpPr>
          <p:grpSpPr>
            <a:xfrm>
              <a:off x="0" y="0"/>
              <a:ext cx="3342118" cy="2594668"/>
              <a:chOff x="0" y="0"/>
              <a:chExt cx="3342117" cy="2594667"/>
            </a:xfrm>
          </p:grpSpPr>
          <p:grpSp>
            <p:nvGrpSpPr>
              <p:cNvPr id="775" name="Group 775" descr="" title=""/>
              <p:cNvGrpSpPr/>
              <p:nvPr/>
            </p:nvGrpSpPr>
            <p:grpSpPr>
              <a:xfrm>
                <a:off x="796993" y="0"/>
                <a:ext cx="1335681" cy="684712"/>
                <a:chOff x="0" y="0"/>
                <a:chExt cx="1335680" cy="684711"/>
              </a:xfrm>
            </p:grpSpPr>
            <p:sp>
              <p:nvSpPr>
                <p:cNvPr id="773" name="Shape 773"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74" name="Shape 774"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78" name="Group 778" descr="" title=""/>
              <p:cNvGrpSpPr/>
              <p:nvPr/>
            </p:nvGrpSpPr>
            <p:grpSpPr>
              <a:xfrm>
                <a:off x="1426905" y="386354"/>
                <a:ext cx="1335681" cy="684712"/>
                <a:chOff x="0" y="0"/>
                <a:chExt cx="1335680" cy="684711"/>
              </a:xfrm>
            </p:grpSpPr>
            <p:sp>
              <p:nvSpPr>
                <p:cNvPr id="776" name="Shape 776"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77" name="Shape 777"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2</a:t>
                  </a:r>
                </a:p>
              </p:txBody>
            </p:sp>
          </p:grpSp>
          <p:grpSp>
            <p:nvGrpSpPr>
              <p:cNvPr id="781" name="Group 781" descr="" title=""/>
              <p:cNvGrpSpPr/>
              <p:nvPr/>
            </p:nvGrpSpPr>
            <p:grpSpPr>
              <a:xfrm>
                <a:off x="0" y="504470"/>
                <a:ext cx="1335681" cy="684712"/>
                <a:chOff x="0" y="0"/>
                <a:chExt cx="1335680" cy="684711"/>
              </a:xfrm>
            </p:grpSpPr>
            <p:sp>
              <p:nvSpPr>
                <p:cNvPr id="779" name="Shape 779"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80" name="Shape 780"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84" name="Group 784" descr="" title=""/>
              <p:cNvGrpSpPr/>
              <p:nvPr/>
            </p:nvGrpSpPr>
            <p:grpSpPr>
              <a:xfrm>
                <a:off x="1640395" y="854974"/>
                <a:ext cx="1335681" cy="684712"/>
                <a:chOff x="0" y="0"/>
                <a:chExt cx="1335680" cy="684711"/>
              </a:xfrm>
            </p:grpSpPr>
            <p:sp>
              <p:nvSpPr>
                <p:cNvPr id="782" name="Shape 782"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83" name="Shape 783"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87" name="Group 787" descr="" title=""/>
              <p:cNvGrpSpPr/>
              <p:nvPr/>
            </p:nvGrpSpPr>
            <p:grpSpPr>
              <a:xfrm>
                <a:off x="1015863" y="1207213"/>
                <a:ext cx="1335682" cy="684712"/>
                <a:chOff x="0" y="0"/>
                <a:chExt cx="1335680" cy="684711"/>
              </a:xfrm>
            </p:grpSpPr>
            <p:sp>
              <p:nvSpPr>
                <p:cNvPr id="785" name="Shape 785"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86" name="Shape 786"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790" name="Group 790" descr="" title=""/>
              <p:cNvGrpSpPr/>
              <p:nvPr/>
            </p:nvGrpSpPr>
            <p:grpSpPr>
              <a:xfrm>
                <a:off x="96789" y="1017681"/>
                <a:ext cx="1335682" cy="684713"/>
                <a:chOff x="0" y="0"/>
                <a:chExt cx="1335680" cy="684711"/>
              </a:xfrm>
            </p:grpSpPr>
            <p:sp>
              <p:nvSpPr>
                <p:cNvPr id="788" name="Shape 788"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89" name="Shape 789"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5</a:t>
                  </a:r>
                </a:p>
              </p:txBody>
            </p:sp>
          </p:grpSp>
          <p:grpSp>
            <p:nvGrpSpPr>
              <p:cNvPr id="793" name="Group 793" descr="" title=""/>
              <p:cNvGrpSpPr/>
              <p:nvPr/>
            </p:nvGrpSpPr>
            <p:grpSpPr>
              <a:xfrm>
                <a:off x="1809518" y="1207213"/>
                <a:ext cx="1335681" cy="684712"/>
                <a:chOff x="0" y="0"/>
                <a:chExt cx="1335680" cy="684711"/>
              </a:xfrm>
            </p:grpSpPr>
            <p:sp>
              <p:nvSpPr>
                <p:cNvPr id="791" name="Shape 791"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92" name="Shape 792"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7</a:t>
                  </a:r>
                </a:p>
              </p:txBody>
            </p:sp>
          </p:grpSp>
          <p:grpSp>
            <p:nvGrpSpPr>
              <p:cNvPr id="796" name="Group 796" descr="" title=""/>
              <p:cNvGrpSpPr/>
              <p:nvPr/>
            </p:nvGrpSpPr>
            <p:grpSpPr>
              <a:xfrm>
                <a:off x="2006436" y="1709949"/>
                <a:ext cx="1335682" cy="684712"/>
                <a:chOff x="0" y="0"/>
                <a:chExt cx="1335680" cy="684711"/>
              </a:xfrm>
            </p:grpSpPr>
            <p:sp>
              <p:nvSpPr>
                <p:cNvPr id="794" name="Shape 794"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95" name="Shape 795"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38911" fontAlgn="auto" hangingPunct="0">
                    <a:spcBef>
                      <a:spcPts val="0"/>
                    </a:spcBef>
                    <a:spcAft>
                      <a:spcPts val="0"/>
                    </a:spcAft>
                    <a:defRPr sz="1727"/>
                  </a:pPr>
                  <a:r>
                    <a:rPr sz="1727" kern="0">
                      <a:solidFill>
                        <a:srgbClr val="000000"/>
                      </a:solidFill>
                      <a:latin typeface="Gill Sans MT"/>
                      <a:sym typeface="Gill Sans MT"/>
                    </a:rPr>
                    <a:t>Operating </a:t>
                  </a:r>
                </a:p>
                <a:p>
                  <a:pPr algn="ctr" defTabSz="438911" fontAlgn="auto" hangingPunct="0">
                    <a:spcBef>
                      <a:spcPts val="0"/>
                    </a:spcBef>
                    <a:spcAft>
                      <a:spcPts val="0"/>
                    </a:spcAft>
                    <a:defRPr sz="1727"/>
                  </a:pPr>
                  <a:r>
                    <a:rPr sz="1727" kern="0">
                      <a:solidFill>
                        <a:srgbClr val="000000"/>
                      </a:solidFill>
                      <a:latin typeface="Gill Sans MT"/>
                      <a:sym typeface="Gill Sans MT"/>
                    </a:rPr>
                    <a:t>Company 14</a:t>
                  </a:r>
                </a:p>
              </p:txBody>
            </p:sp>
          </p:grpSp>
          <p:grpSp>
            <p:nvGrpSpPr>
              <p:cNvPr id="799" name="Group 799" descr="" title=""/>
              <p:cNvGrpSpPr/>
              <p:nvPr/>
            </p:nvGrpSpPr>
            <p:grpSpPr>
              <a:xfrm>
                <a:off x="1265204" y="1622504"/>
                <a:ext cx="1335681" cy="684712"/>
                <a:chOff x="0" y="0"/>
                <a:chExt cx="1335680" cy="684711"/>
              </a:xfrm>
            </p:grpSpPr>
            <p:sp>
              <p:nvSpPr>
                <p:cNvPr id="797" name="Shape 797"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798" name="Shape 798"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802" name="Group 802" descr="" title=""/>
              <p:cNvGrpSpPr/>
              <p:nvPr/>
            </p:nvGrpSpPr>
            <p:grpSpPr>
              <a:xfrm>
                <a:off x="295347" y="1622504"/>
                <a:ext cx="1335681" cy="684712"/>
                <a:chOff x="0" y="0"/>
                <a:chExt cx="1335680" cy="684711"/>
              </a:xfrm>
            </p:grpSpPr>
            <p:sp>
              <p:nvSpPr>
                <p:cNvPr id="800" name="Shape 800"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801" name="Shape 801"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805" name="Group 805" descr="" title=""/>
              <p:cNvGrpSpPr/>
              <p:nvPr/>
            </p:nvGrpSpPr>
            <p:grpSpPr>
              <a:xfrm>
                <a:off x="655001" y="630070"/>
                <a:ext cx="1335682" cy="684712"/>
                <a:chOff x="0" y="0"/>
                <a:chExt cx="1335680" cy="684711"/>
              </a:xfrm>
            </p:grpSpPr>
            <p:sp>
              <p:nvSpPr>
                <p:cNvPr id="803" name="Shape 803"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804" name="Shape 804"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38911" fontAlgn="auto" hangingPunct="0">
                    <a:spcBef>
                      <a:spcPts val="0"/>
                    </a:spcBef>
                    <a:spcAft>
                      <a:spcPts val="0"/>
                    </a:spcAft>
                    <a:defRPr sz="1727"/>
                  </a:pPr>
                  <a:r>
                    <a:rPr sz="1727" kern="0" dirty="0">
                      <a:solidFill>
                        <a:srgbClr val="000000"/>
                      </a:solidFill>
                      <a:latin typeface="Gill Sans MT"/>
                      <a:sym typeface="Gill Sans MT"/>
                    </a:rPr>
                    <a:t>Operating </a:t>
                  </a:r>
                </a:p>
                <a:p>
                  <a:pPr algn="ctr" defTabSz="438911" fontAlgn="auto" hangingPunct="0">
                    <a:spcBef>
                      <a:spcPts val="0"/>
                    </a:spcBef>
                    <a:spcAft>
                      <a:spcPts val="0"/>
                    </a:spcAft>
                    <a:defRPr sz="1727"/>
                  </a:pPr>
                  <a:r>
                    <a:rPr sz="1727" kern="0" dirty="0">
                      <a:solidFill>
                        <a:srgbClr val="000000"/>
                      </a:solidFill>
                      <a:latin typeface="Gill Sans MT"/>
                      <a:sym typeface="Gill Sans MT"/>
                    </a:rPr>
                    <a:t>Company 43</a:t>
                  </a:r>
                </a:p>
              </p:txBody>
            </p:sp>
          </p:grpSp>
          <p:grpSp>
            <p:nvGrpSpPr>
              <p:cNvPr id="808" name="Group 808" descr="" title=""/>
              <p:cNvGrpSpPr/>
              <p:nvPr/>
            </p:nvGrpSpPr>
            <p:grpSpPr>
              <a:xfrm>
                <a:off x="1097116" y="1909956"/>
                <a:ext cx="1335682" cy="684712"/>
                <a:chOff x="0" y="0"/>
                <a:chExt cx="1335680" cy="684711"/>
              </a:xfrm>
            </p:grpSpPr>
            <p:sp>
              <p:nvSpPr>
                <p:cNvPr id="806" name="Shape 806" descr="" title=""/>
                <p:cNvSpPr/>
                <p:nvPr/>
              </p:nvSpPr>
              <p:spPr>
                <a:xfrm>
                  <a:off x="0" y="0"/>
                  <a:ext cx="1335681" cy="6498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807" name="Shape 807" descr="" title=""/>
                <p:cNvSpPr/>
                <p:nvPr/>
              </p:nvSpPr>
              <p:spPr>
                <a:xfrm>
                  <a:off x="101017" y="123725"/>
                  <a:ext cx="1133646" cy="5609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grpSp>
    </p:spTree>
    <p:extLst>
      <p:ext uri="{BB962C8B-B14F-4D97-AF65-F5344CB8AC3E}">
        <p14:creationId xmlns:p14="http://schemas.microsoft.com/office/powerpoint/2010/main" val="2155479323"/>
      </p:ext>
    </p:extLst>
  </p:cSld>
  <p:clrMapOvr>
    <a:masterClrMapping/>
  </p:clrMapOvr>
  <mc:AlternateContent xmlns:mc="http://schemas.openxmlformats.org/markup-compatibility/2006" xmlns:p14="http://schemas.microsoft.com/office/powerpoint/2010/main">
    <mc:Choice Requires="p14">
      <p:transition spd="slow" p14:dur="2000">
        <p:dissolve/>
      </p:transition>
    </mc:Choice>
    <mc:Fallback>
      <p:transition spd="slow">
        <p:fade/>
      </p:transition>
    </mc:Fallback>
  </mc:AlternateContent>
  <p:timing>
    <p:tnLst>
      <p:par>
        <p:cTn id="1" dur="indefinite" restart="never" nodeType="tmRoot"/>
      </p:par>
    </p:tnLst>
  </p:timing>
</p:sld>
</file>

<file path=ppt/slides/slide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82A5F2A4-E489-4C10-A601-70206B005BAB}" type="datetime4">
              <a:rPr lang="en-US" altLang="en-US" smtClean="0"/>
              <a:t>January 25, 2018</a:t>
            </a:fld>
            <a:endParaRPr lang="en-US" altLang="en-US"/>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a:p>
        </p:txBody>
      </p:sp>
      <p:sp>
        <p:nvSpPr>
          <p:cNvPr id="4" name="Slide Number Placeholder 3" descr="" title=""/>
          <p:cNvSpPr>
            <a:spLocks noGrp="1"/>
          </p:cNvSpPr>
          <p:nvPr>
            <p:ph type="sldNum" sz="quarter" idx="12"/>
          </p:nvPr>
        </p:nvSpPr>
        <p:spPr/>
        <p:txBody>
          <a:bodyPr/>
          <a:lstStyle/>
          <a:p>
            <a:fld id="{908E85F7-5C9A-4F62-88D0-B9911C199440}" type="slidenum">
              <a:rPr lang="en-US" altLang="en-US" smtClean="0"/>
              <a:pPr/>
              <a:t>18</a:t>
            </a:fld>
            <a:endParaRPr lang="en-US" altLang="en-US" dirty="0"/>
          </a:p>
        </p:txBody>
      </p:sp>
      <p:sp>
        <p:nvSpPr>
          <p:cNvPr id="5" name="Title 4" descr="" title=""/>
          <p:cNvSpPr>
            <a:spLocks noGrp="1"/>
          </p:cNvSpPr>
          <p:nvPr>
            <p:ph type="title"/>
          </p:nvPr>
        </p:nvSpPr>
        <p:spPr/>
        <p:txBody>
          <a:bodyPr/>
          <a:lstStyle/>
          <a:p>
            <a:r>
              <a:rPr lang="en-US" dirty="0" smtClean="0"/>
              <a:t>Conclusions</a:t>
            </a:r>
            <a:endParaRPr lang="en-US" dirty="0"/>
          </a:p>
        </p:txBody>
      </p:sp>
      <p:sp>
        <p:nvSpPr>
          <p:cNvPr id="6" name="Text Placeholder 5" descr="" title=""/>
          <p:cNvSpPr>
            <a:spLocks noGrp="1"/>
          </p:cNvSpPr>
          <p:nvPr>
            <p:ph type="body" sz="quarter" idx="13"/>
          </p:nvPr>
        </p:nvSpPr>
        <p:spPr/>
        <p:txBody>
          <a:bodyPr/>
          <a:lstStyle/>
          <a:p>
            <a:r>
              <a:rPr lang="en-US" dirty="0" smtClean="0"/>
              <a:t>Distinct Advantages/Disadvantages to Each Approach</a:t>
            </a:r>
          </a:p>
          <a:p>
            <a:r>
              <a:rPr lang="en-US" dirty="0" smtClean="0"/>
              <a:t>Hybrid/Mixed Approach Taking Advantage of Several Solutions Depends on Ability to Absorb Costs/Risk</a:t>
            </a:r>
            <a:endParaRPr lang="en-US" dirty="0"/>
          </a:p>
        </p:txBody>
      </p:sp>
    </p:spTree>
    <p:extLst>
      <p:ext uri="{BB962C8B-B14F-4D97-AF65-F5344CB8AC3E}">
        <p14:creationId xmlns:p14="http://schemas.microsoft.com/office/powerpoint/2010/main" val="3712241858"/>
      </p:ext>
    </p:extLst>
  </p:cSld>
  <p:clrMapOvr>
    <a:masterClrMapping/>
  </p:clrMapOvr>
</p:sld>
</file>

<file path=ppt/slides/slide19.xml><?xml version="1.0" encoding="utf-8"?>
<p:sld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ctrTitle"/>
          </p:nvPr>
        </p:nvSpPr>
        <p:spPr/>
        <p:txBody>
          <a:bodyPr/>
          <a:lstStyle/>
          <a:p>
            <a:r>
              <a:rPr lang="en-US" altLang="en-US" dirty="0"/>
              <a:t>Patent Intermediaries: Platforms, Pools and Defensive Aggregators</a:t>
            </a:r>
            <a:endParaRPr lang="en-US" dirty="0"/>
          </a:p>
        </p:txBody>
      </p:sp>
      <p:sp>
        <p:nvSpPr>
          <p:cNvPr id="4" name="Text Box 4" descr="" title=""/>
          <p:cNvSpPr txBox="1">
            <a:spLocks noChangeArrowheads="1"/>
          </p:cNvSpPr>
          <p:nvPr/>
        </p:nvSpPr>
        <p:spPr bwMode="gray">
          <a:xfrm>
            <a:off x="3652837" y="5849054"/>
            <a:ext cx="52625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just"/>
            <a:r>
              <a:rPr lang="en-US" altLang="en-US" sz="700" dirty="0">
                <a:solidFill>
                  <a:schemeClr val="bg1"/>
                </a:solidFill>
              </a:rPr>
              <a:t>The information provided in this slide presentation is not, is not intended to be, and shall not be construed to be, either the provision of legal advice or an offer to provide legal services, nor does it necessarily reflect the opinions of the firm, our lawyers or our clients. No client-lawyer relationship between you and the firm is or may be created by your access to or use of this presentation or any information contained on them. Rather, the content is intended as a general overview of the subject matter covered. Proskauer Rose LLP (Proskauer) is not obligated to provide updates on the information presented herein. Those viewing this presentation are encouraged to seek direct counsel on legal questions. © Proskauer Rose LLP. All Rights Reserved.</a:t>
            </a:r>
          </a:p>
        </p:txBody>
      </p:sp>
    </p:spTree>
    <p:extLst>
      <p:ext uri="{BB962C8B-B14F-4D97-AF65-F5344CB8AC3E}">
        <p14:creationId xmlns:p14="http://schemas.microsoft.com/office/powerpoint/2010/main" val="1197794699"/>
      </p:ext>
    </p:extLst>
  </p:cSld>
  <p:clrMapOvr>
    <a:masterClrMapping/>
  </p:clrMapOvr>
  <p:timing>
    <p:tnLst>
      <p:par>
        <p:cTn id="1" dur="indefinite" restart="never" nodeType="tmRoot"/>
      </p:par>
    </p:tnLst>
  </p:timing>
</p:sld>
</file>

<file path=ppt/slides/slide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23620B9F-DB15-423D-8944-78ACAC3C7ED2}" type="datetime4">
              <a:rPr lang="en-US" altLang="en-US" smtClean="0"/>
              <a:t>January 25, 2018</a:t>
            </a:fld>
            <a:endParaRPr lang="en-US" altLang="en-US" dirty="0"/>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dirty="0"/>
          </a:p>
        </p:txBody>
      </p:sp>
      <p:sp>
        <p:nvSpPr>
          <p:cNvPr id="4" name="Slide Number Placeholder 3" descr="" title=""/>
          <p:cNvSpPr>
            <a:spLocks noGrp="1"/>
          </p:cNvSpPr>
          <p:nvPr>
            <p:ph type="sldNum" sz="quarter" idx="12"/>
          </p:nvPr>
        </p:nvSpPr>
        <p:spPr/>
        <p:txBody>
          <a:bodyPr/>
          <a:lstStyle/>
          <a:p>
            <a:fld id="{4D4DD536-0B44-4DC7-9EFA-1110C5857057}" type="slidenum">
              <a:rPr lang="en-US" altLang="en-US" smtClean="0"/>
              <a:pPr/>
              <a:t>2</a:t>
            </a:fld>
            <a:endParaRPr lang="en-US" altLang="en-US"/>
          </a:p>
        </p:txBody>
      </p:sp>
      <p:sp>
        <p:nvSpPr>
          <p:cNvPr id="10" name="Title 9" descr="" title=""/>
          <p:cNvSpPr>
            <a:spLocks noGrp="1"/>
          </p:cNvSpPr>
          <p:nvPr>
            <p:ph type="title"/>
          </p:nvPr>
        </p:nvSpPr>
        <p:spPr/>
        <p:txBody>
          <a:bodyPr/>
          <a:lstStyle/>
          <a:p>
            <a:r>
              <a:rPr lang="en-US" dirty="0" smtClean="0"/>
              <a:t>Panel Members</a:t>
            </a:r>
            <a:endParaRPr lang="en-US" dirty="0"/>
          </a:p>
        </p:txBody>
      </p:sp>
      <p:sp>
        <p:nvSpPr>
          <p:cNvPr id="11" name="Text Placeholder 10" descr="" title=""/>
          <p:cNvSpPr>
            <a:spLocks noGrp="1"/>
          </p:cNvSpPr>
          <p:nvPr>
            <p:ph type="body" sz="quarter" idx="13"/>
          </p:nvPr>
        </p:nvSpPr>
        <p:spPr/>
        <p:txBody>
          <a:bodyPr/>
          <a:lstStyle/>
          <a:p>
            <a:pPr lvl="0"/>
            <a:r>
              <a:rPr lang="en-US" dirty="0" smtClean="0"/>
              <a:t>Shawn </a:t>
            </a:r>
            <a:r>
              <a:rPr lang="en-US" dirty="0" err="1" smtClean="0"/>
              <a:t>Ambwani</a:t>
            </a:r>
            <a:endParaRPr lang="en-US" dirty="0" smtClean="0"/>
          </a:p>
          <a:p>
            <a:pPr lvl="1"/>
            <a:r>
              <a:rPr lang="en-US" dirty="0" smtClean="0"/>
              <a:t>COO, SVP Legal and Co-Founder of Unified Patents</a:t>
            </a:r>
          </a:p>
          <a:p>
            <a:pPr lvl="0"/>
            <a:r>
              <a:rPr lang="en-US" dirty="0" err="1" smtClean="0"/>
              <a:t>Ilja</a:t>
            </a:r>
            <a:r>
              <a:rPr lang="en-US" dirty="0" smtClean="0"/>
              <a:t> </a:t>
            </a:r>
            <a:r>
              <a:rPr lang="en-US" dirty="0" err="1" smtClean="0"/>
              <a:t>Bedner</a:t>
            </a:r>
            <a:endParaRPr lang="en-US" dirty="0" smtClean="0"/>
          </a:p>
          <a:p>
            <a:pPr lvl="1"/>
            <a:r>
              <a:rPr lang="en-US" dirty="0" smtClean="0"/>
              <a:t>Managing Director at LOT Network</a:t>
            </a:r>
          </a:p>
          <a:p>
            <a:pPr lvl="0"/>
            <a:r>
              <a:rPr lang="en-US" dirty="0" smtClean="0"/>
              <a:t>Sanjeev Mehta</a:t>
            </a:r>
          </a:p>
          <a:p>
            <a:pPr lvl="1"/>
            <a:r>
              <a:rPr lang="en-US" smtClean="0"/>
              <a:t>Associate </a:t>
            </a:r>
            <a:r>
              <a:rPr lang="en-US" dirty="0" smtClean="0"/>
              <a:t>General Counsel and Director at Verizon</a:t>
            </a:r>
          </a:p>
        </p:txBody>
      </p:sp>
    </p:spTree>
    <p:extLst>
      <p:ext uri="{BB962C8B-B14F-4D97-AF65-F5344CB8AC3E}">
        <p14:creationId xmlns:p14="http://schemas.microsoft.com/office/powerpoint/2010/main" val="3374797132"/>
      </p:ext>
    </p:extLst>
  </p:cSld>
  <p:clrMapOvr>
    <a:masterClrMapping/>
  </p:clrMapOvr>
  <p:timing>
    <p:tnLst>
      <p:par>
        <p:cTn id="1" dur="indefinite" restart="never" nodeType="tmRoot"/>
      </p:par>
    </p:tnLst>
  </p:timing>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82A5F2A4-E489-4C10-A601-70206B005BAB}" type="datetime4">
              <a:rPr lang="en-US" altLang="en-US" smtClean="0"/>
              <a:t>January 25, 2018</a:t>
            </a:fld>
            <a:endParaRPr lang="en-US" altLang="en-US"/>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a:p>
        </p:txBody>
      </p:sp>
      <p:sp>
        <p:nvSpPr>
          <p:cNvPr id="4" name="Slide Number Placeholder 3" descr="" title=""/>
          <p:cNvSpPr>
            <a:spLocks noGrp="1"/>
          </p:cNvSpPr>
          <p:nvPr>
            <p:ph type="sldNum" sz="quarter" idx="12"/>
          </p:nvPr>
        </p:nvSpPr>
        <p:spPr/>
        <p:txBody>
          <a:bodyPr/>
          <a:lstStyle/>
          <a:p>
            <a:fld id="{908E85F7-5C9A-4F62-88D0-B9911C199440}" type="slidenum">
              <a:rPr lang="en-US" altLang="en-US" smtClean="0"/>
              <a:pPr/>
              <a:t>3</a:t>
            </a:fld>
            <a:endParaRPr lang="en-US" altLang="en-US" dirty="0"/>
          </a:p>
        </p:txBody>
      </p:sp>
      <p:sp>
        <p:nvSpPr>
          <p:cNvPr id="5" name="Title 4" descr="" title=""/>
          <p:cNvSpPr>
            <a:spLocks noGrp="1"/>
          </p:cNvSpPr>
          <p:nvPr>
            <p:ph type="title"/>
          </p:nvPr>
        </p:nvSpPr>
        <p:spPr/>
        <p:txBody>
          <a:bodyPr/>
          <a:lstStyle/>
          <a:p>
            <a:r>
              <a:rPr lang="en-US" dirty="0" smtClean="0"/>
              <a:t>Outline</a:t>
            </a:r>
            <a:endParaRPr lang="en-US" dirty="0"/>
          </a:p>
        </p:txBody>
      </p:sp>
      <p:sp>
        <p:nvSpPr>
          <p:cNvPr id="6" name="Text Placeholder 5" descr="" title=""/>
          <p:cNvSpPr>
            <a:spLocks noGrp="1"/>
          </p:cNvSpPr>
          <p:nvPr>
            <p:ph type="body" sz="quarter" idx="13"/>
          </p:nvPr>
        </p:nvSpPr>
        <p:spPr/>
        <p:txBody>
          <a:bodyPr/>
          <a:lstStyle/>
          <a:p>
            <a:r>
              <a:rPr lang="en-US" dirty="0" smtClean="0"/>
              <a:t>The Problem</a:t>
            </a:r>
          </a:p>
          <a:p>
            <a:r>
              <a:rPr lang="en-US" dirty="0" smtClean="0"/>
              <a:t>Definitions</a:t>
            </a:r>
          </a:p>
          <a:p>
            <a:pPr lvl="1"/>
            <a:r>
              <a:rPr lang="en-US" dirty="0" smtClean="0"/>
              <a:t>Early Approaches</a:t>
            </a:r>
          </a:p>
          <a:p>
            <a:pPr lvl="1"/>
            <a:r>
              <a:rPr lang="en-US" dirty="0" smtClean="0"/>
              <a:t>Defensive Aggregators</a:t>
            </a:r>
          </a:p>
          <a:p>
            <a:pPr lvl="1"/>
            <a:r>
              <a:rPr lang="en-US" dirty="0" smtClean="0"/>
              <a:t>Offensive Patent Mitigation</a:t>
            </a:r>
          </a:p>
          <a:p>
            <a:pPr lvl="1"/>
            <a:r>
              <a:rPr lang="en-US" dirty="0" smtClean="0"/>
              <a:t>Springing Licenses</a:t>
            </a:r>
          </a:p>
          <a:p>
            <a:r>
              <a:rPr lang="en-US" dirty="0" smtClean="0"/>
              <a:t>Advantages/Disadvantages</a:t>
            </a:r>
          </a:p>
          <a:p>
            <a:r>
              <a:rPr lang="en-US" dirty="0" smtClean="0"/>
              <a:t>Conclusions</a:t>
            </a:r>
            <a:endParaRPr lang="en-US" dirty="0"/>
          </a:p>
          <a:p>
            <a:pPr lvl="1"/>
            <a:endParaRPr lang="en-US" dirty="0" smtClean="0"/>
          </a:p>
        </p:txBody>
      </p:sp>
    </p:spTree>
    <p:extLst>
      <p:ext uri="{BB962C8B-B14F-4D97-AF65-F5344CB8AC3E}">
        <p14:creationId xmlns:p14="http://schemas.microsoft.com/office/powerpoint/2010/main" val="3160292720"/>
      </p:ext>
    </p:extLst>
  </p:cSld>
  <p:clrMapOvr>
    <a:masterClrMapping/>
  </p:clrMapOvr>
</p:sld>
</file>

<file path=ppt/slides/slide4.xml><?xml version="1.0" encoding="utf-8"?>
<p:sld xmlns:ma14="http://schemas.microsoft.com/office/mac/drawingml/2011/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19" name="Shape 219" descr="" title=""/>
          <p:cNvSpPr>
            <a:spLocks noGrp="1"/>
          </p:cNvSpPr>
          <p:nvPr>
            <p:ph type="title"/>
          </p:nvPr>
        </p:nvSpPr>
        <p:spPr>
          <a:prstGeom prst="rect">
            <a:avLst/>
          </a:prstGeom>
        </p:spPr>
        <p:txBody>
          <a:bodyPr/>
          <a:lstStyle>
            <a:lvl1pPr>
              <a:tabLst>
                <a:tab pos="2146300" algn="l"/>
              </a:tabLst>
            </a:lvl1pPr>
          </a:lstStyle>
          <a:p>
            <a:r>
              <a:t>The Problem</a:t>
            </a:r>
          </a:p>
        </p:txBody>
      </p:sp>
      <p:sp>
        <p:nvSpPr>
          <p:cNvPr id="220" name="Shape 220" descr="" title=""/>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4</a:t>
            </a:fld>
            <a:endParaRPr/>
          </a:p>
        </p:txBody>
      </p:sp>
      <p:grpSp>
        <p:nvGrpSpPr>
          <p:cNvPr id="295" name="Group 295" descr="" title=""/>
          <p:cNvGrpSpPr/>
          <p:nvPr/>
        </p:nvGrpSpPr>
        <p:grpSpPr>
          <a:xfrm>
            <a:off x="429677" y="948088"/>
            <a:ext cx="3524930" cy="5795524"/>
            <a:chOff x="0" y="0"/>
            <a:chExt cx="4695009" cy="5795522"/>
          </a:xfrm>
        </p:grpSpPr>
        <p:grpSp>
          <p:nvGrpSpPr>
            <p:cNvPr id="257" name="Group 257" descr="" title=""/>
            <p:cNvGrpSpPr/>
            <p:nvPr/>
          </p:nvGrpSpPr>
          <p:grpSpPr>
            <a:xfrm>
              <a:off x="300608" y="2383909"/>
              <a:ext cx="4394402" cy="3411615"/>
              <a:chOff x="0" y="0"/>
              <a:chExt cx="4394401" cy="3411613"/>
            </a:xfrm>
          </p:grpSpPr>
          <p:grpSp>
            <p:nvGrpSpPr>
              <p:cNvPr id="223" name="Group 223" descr="" title=""/>
              <p:cNvGrpSpPr/>
              <p:nvPr/>
            </p:nvGrpSpPr>
            <p:grpSpPr>
              <a:xfrm>
                <a:off x="1047930" y="0"/>
                <a:ext cx="1756228" cy="900297"/>
                <a:chOff x="0" y="0"/>
                <a:chExt cx="1756226" cy="900296"/>
              </a:xfrm>
            </p:grpSpPr>
            <p:sp>
              <p:nvSpPr>
                <p:cNvPr id="221" name="Shape 221"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22" name="Shape 222"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26" name="Group 226" descr="" title=""/>
              <p:cNvGrpSpPr/>
              <p:nvPr/>
            </p:nvGrpSpPr>
            <p:grpSpPr>
              <a:xfrm>
                <a:off x="1876174" y="508000"/>
                <a:ext cx="1756228" cy="900297"/>
                <a:chOff x="0" y="0"/>
                <a:chExt cx="1756226" cy="900296"/>
              </a:xfrm>
            </p:grpSpPr>
            <p:sp>
              <p:nvSpPr>
                <p:cNvPr id="224" name="Shape 224"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25" name="Shape 225"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9</a:t>
                  </a:r>
                </a:p>
              </p:txBody>
            </p:sp>
          </p:grpSp>
          <p:grpSp>
            <p:nvGrpSpPr>
              <p:cNvPr id="229" name="Group 229" descr="" title=""/>
              <p:cNvGrpSpPr/>
              <p:nvPr/>
            </p:nvGrpSpPr>
            <p:grpSpPr>
              <a:xfrm>
                <a:off x="0" y="663305"/>
                <a:ext cx="1756227" cy="900298"/>
                <a:chOff x="0" y="0"/>
                <a:chExt cx="1756226" cy="900296"/>
              </a:xfrm>
            </p:grpSpPr>
            <p:sp>
              <p:nvSpPr>
                <p:cNvPr id="227" name="Shape 227"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28" name="Shape 228"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32" name="Group 232" descr="" title=""/>
              <p:cNvGrpSpPr/>
              <p:nvPr/>
            </p:nvGrpSpPr>
            <p:grpSpPr>
              <a:xfrm>
                <a:off x="2156883" y="1124168"/>
                <a:ext cx="1756227" cy="900297"/>
                <a:chOff x="0" y="0"/>
                <a:chExt cx="1756226" cy="900296"/>
              </a:xfrm>
            </p:grpSpPr>
            <p:sp>
              <p:nvSpPr>
                <p:cNvPr id="230" name="Shape 230"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31" name="Shape 231"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35" name="Group 235" descr="" title=""/>
              <p:cNvGrpSpPr/>
              <p:nvPr/>
            </p:nvGrpSpPr>
            <p:grpSpPr>
              <a:xfrm>
                <a:off x="1335714" y="1587311"/>
                <a:ext cx="1756228" cy="900298"/>
                <a:chOff x="0" y="0"/>
                <a:chExt cx="1756226" cy="900296"/>
              </a:xfrm>
            </p:grpSpPr>
            <p:sp>
              <p:nvSpPr>
                <p:cNvPr id="233" name="Shape 233"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34" name="Shape 234"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38" name="Group 238" descr="" title=""/>
              <p:cNvGrpSpPr/>
              <p:nvPr/>
            </p:nvGrpSpPr>
            <p:grpSpPr>
              <a:xfrm>
                <a:off x="127264" y="1338104"/>
                <a:ext cx="1756228" cy="900298"/>
                <a:chOff x="0" y="0"/>
                <a:chExt cx="1756226" cy="900296"/>
              </a:xfrm>
            </p:grpSpPr>
            <p:sp>
              <p:nvSpPr>
                <p:cNvPr id="236" name="Shape 236"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37" name="Shape 237"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lnSpcReduction="1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101</a:t>
                  </a:r>
                </a:p>
              </p:txBody>
            </p:sp>
          </p:grpSp>
          <p:grpSp>
            <p:nvGrpSpPr>
              <p:cNvPr id="241" name="Group 241" descr="" title=""/>
              <p:cNvGrpSpPr/>
              <p:nvPr/>
            </p:nvGrpSpPr>
            <p:grpSpPr>
              <a:xfrm>
                <a:off x="2379255" y="1587311"/>
                <a:ext cx="1756228" cy="900298"/>
                <a:chOff x="0" y="0"/>
                <a:chExt cx="1756226" cy="900296"/>
              </a:xfrm>
            </p:grpSpPr>
            <p:sp>
              <p:nvSpPr>
                <p:cNvPr id="239" name="Shape 239"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40" name="Shape 240"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45</a:t>
                  </a:r>
                </a:p>
              </p:txBody>
            </p:sp>
          </p:grpSp>
          <p:grpSp>
            <p:nvGrpSpPr>
              <p:cNvPr id="244" name="Group 244" descr="" title=""/>
              <p:cNvGrpSpPr/>
              <p:nvPr/>
            </p:nvGrpSpPr>
            <p:grpSpPr>
              <a:xfrm>
                <a:off x="2638174" y="2248336"/>
                <a:ext cx="1756228" cy="900297"/>
                <a:chOff x="0" y="0"/>
                <a:chExt cx="1756226" cy="900296"/>
              </a:xfrm>
            </p:grpSpPr>
            <p:sp>
              <p:nvSpPr>
                <p:cNvPr id="242" name="Shape 242"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43" name="Shape 243"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73</a:t>
                  </a:r>
                </a:p>
              </p:txBody>
            </p:sp>
          </p:grpSp>
          <p:grpSp>
            <p:nvGrpSpPr>
              <p:cNvPr id="247" name="Group 247" descr="" title=""/>
              <p:cNvGrpSpPr/>
              <p:nvPr/>
            </p:nvGrpSpPr>
            <p:grpSpPr>
              <a:xfrm>
                <a:off x="1663560" y="2133358"/>
                <a:ext cx="1756228" cy="900297"/>
                <a:chOff x="0" y="0"/>
                <a:chExt cx="1756226" cy="900296"/>
              </a:xfrm>
            </p:grpSpPr>
            <p:sp>
              <p:nvSpPr>
                <p:cNvPr id="245" name="Shape 245"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46" name="Shape 246"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50" name="Group 250" descr="" title=""/>
              <p:cNvGrpSpPr/>
              <p:nvPr/>
            </p:nvGrpSpPr>
            <p:grpSpPr>
              <a:xfrm>
                <a:off x="388338" y="2133358"/>
                <a:ext cx="1756228" cy="900297"/>
                <a:chOff x="0" y="0"/>
                <a:chExt cx="1756226" cy="900296"/>
              </a:xfrm>
            </p:grpSpPr>
            <p:sp>
              <p:nvSpPr>
                <p:cNvPr id="248" name="Shape 248"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49" name="Shape 249"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53" name="Group 253" descr="" title=""/>
              <p:cNvGrpSpPr/>
              <p:nvPr/>
            </p:nvGrpSpPr>
            <p:grpSpPr>
              <a:xfrm>
                <a:off x="861232" y="828451"/>
                <a:ext cx="1756228" cy="900297"/>
                <a:chOff x="0" y="0"/>
                <a:chExt cx="1756226" cy="900296"/>
              </a:xfrm>
            </p:grpSpPr>
            <p:sp>
              <p:nvSpPr>
                <p:cNvPr id="251" name="Shape 251"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52" name="Shape 252"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23</a:t>
                  </a:r>
                </a:p>
              </p:txBody>
            </p:sp>
          </p:grpSp>
          <p:grpSp>
            <p:nvGrpSpPr>
              <p:cNvPr id="256" name="Group 256" descr="" title=""/>
              <p:cNvGrpSpPr/>
              <p:nvPr/>
            </p:nvGrpSpPr>
            <p:grpSpPr>
              <a:xfrm>
                <a:off x="1442550" y="2511317"/>
                <a:ext cx="1756227" cy="900297"/>
                <a:chOff x="0" y="0"/>
                <a:chExt cx="1756226" cy="900296"/>
              </a:xfrm>
            </p:grpSpPr>
            <p:sp>
              <p:nvSpPr>
                <p:cNvPr id="254" name="Shape 254"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55" name="Shape 255"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N</a:t>
                  </a:r>
                </a:p>
              </p:txBody>
            </p:sp>
          </p:grpSp>
        </p:grpSp>
        <p:grpSp>
          <p:nvGrpSpPr>
            <p:cNvPr id="294" name="Group 294" descr="" title=""/>
            <p:cNvGrpSpPr/>
            <p:nvPr/>
          </p:nvGrpSpPr>
          <p:grpSpPr>
            <a:xfrm>
              <a:off x="0" y="0"/>
              <a:ext cx="4394402" cy="3411614"/>
              <a:chOff x="0" y="0"/>
              <a:chExt cx="4394401" cy="3411613"/>
            </a:xfrm>
          </p:grpSpPr>
          <p:grpSp>
            <p:nvGrpSpPr>
              <p:cNvPr id="260" name="Group 260" descr="" title=""/>
              <p:cNvGrpSpPr/>
              <p:nvPr/>
            </p:nvGrpSpPr>
            <p:grpSpPr>
              <a:xfrm>
                <a:off x="1047930" y="0"/>
                <a:ext cx="1756228" cy="900297"/>
                <a:chOff x="0" y="0"/>
                <a:chExt cx="1756226" cy="900296"/>
              </a:xfrm>
            </p:grpSpPr>
            <p:sp>
              <p:nvSpPr>
                <p:cNvPr id="258" name="Shape 258"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59" name="Shape 259"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63" name="Group 263" descr="" title=""/>
              <p:cNvGrpSpPr/>
              <p:nvPr/>
            </p:nvGrpSpPr>
            <p:grpSpPr>
              <a:xfrm>
                <a:off x="1876174" y="508000"/>
                <a:ext cx="1756228" cy="900297"/>
                <a:chOff x="0" y="0"/>
                <a:chExt cx="1756226" cy="900296"/>
              </a:xfrm>
            </p:grpSpPr>
            <p:sp>
              <p:nvSpPr>
                <p:cNvPr id="261" name="Shape 261"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62" name="Shape 262"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2</a:t>
                  </a:r>
                </a:p>
              </p:txBody>
            </p:sp>
          </p:grpSp>
          <p:grpSp>
            <p:nvGrpSpPr>
              <p:cNvPr id="266" name="Group 266" descr="" title=""/>
              <p:cNvGrpSpPr/>
              <p:nvPr/>
            </p:nvGrpSpPr>
            <p:grpSpPr>
              <a:xfrm>
                <a:off x="0" y="663305"/>
                <a:ext cx="1756227" cy="900298"/>
                <a:chOff x="0" y="0"/>
                <a:chExt cx="1756226" cy="900296"/>
              </a:xfrm>
            </p:grpSpPr>
            <p:sp>
              <p:nvSpPr>
                <p:cNvPr id="264" name="Shape 264"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65" name="Shape 265"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69" name="Group 269" descr="" title=""/>
              <p:cNvGrpSpPr/>
              <p:nvPr/>
            </p:nvGrpSpPr>
            <p:grpSpPr>
              <a:xfrm>
                <a:off x="2156883" y="1124168"/>
                <a:ext cx="1756227" cy="900297"/>
                <a:chOff x="0" y="0"/>
                <a:chExt cx="1756226" cy="900296"/>
              </a:xfrm>
            </p:grpSpPr>
            <p:sp>
              <p:nvSpPr>
                <p:cNvPr id="267" name="Shape 267"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68" name="Shape 268"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72" name="Group 272" descr="" title=""/>
              <p:cNvGrpSpPr/>
              <p:nvPr/>
            </p:nvGrpSpPr>
            <p:grpSpPr>
              <a:xfrm>
                <a:off x="1335714" y="1587311"/>
                <a:ext cx="1756228" cy="900298"/>
                <a:chOff x="0" y="0"/>
                <a:chExt cx="1756226" cy="900296"/>
              </a:xfrm>
            </p:grpSpPr>
            <p:sp>
              <p:nvSpPr>
                <p:cNvPr id="270" name="Shape 270"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71" name="Shape 271"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75" name="Group 275" descr="" title=""/>
              <p:cNvGrpSpPr/>
              <p:nvPr/>
            </p:nvGrpSpPr>
            <p:grpSpPr>
              <a:xfrm>
                <a:off x="127264" y="1338104"/>
                <a:ext cx="1756228" cy="900298"/>
                <a:chOff x="0" y="0"/>
                <a:chExt cx="1756226" cy="900296"/>
              </a:xfrm>
            </p:grpSpPr>
            <p:sp>
              <p:nvSpPr>
                <p:cNvPr id="273" name="Shape 273"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74" name="Shape 274"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5</a:t>
                  </a:r>
                </a:p>
              </p:txBody>
            </p:sp>
          </p:grpSp>
          <p:grpSp>
            <p:nvGrpSpPr>
              <p:cNvPr id="278" name="Group 278" descr="" title=""/>
              <p:cNvGrpSpPr/>
              <p:nvPr/>
            </p:nvGrpSpPr>
            <p:grpSpPr>
              <a:xfrm>
                <a:off x="2379255" y="1587311"/>
                <a:ext cx="1756228" cy="900298"/>
                <a:chOff x="0" y="0"/>
                <a:chExt cx="1756226" cy="900296"/>
              </a:xfrm>
            </p:grpSpPr>
            <p:sp>
              <p:nvSpPr>
                <p:cNvPr id="276" name="Shape 276"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77" name="Shape 277"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7</a:t>
                  </a:r>
                </a:p>
              </p:txBody>
            </p:sp>
          </p:grpSp>
          <p:grpSp>
            <p:nvGrpSpPr>
              <p:cNvPr id="281" name="Group 281" descr="" title=""/>
              <p:cNvGrpSpPr/>
              <p:nvPr/>
            </p:nvGrpSpPr>
            <p:grpSpPr>
              <a:xfrm>
                <a:off x="2638174" y="2248336"/>
                <a:ext cx="1756228" cy="900297"/>
                <a:chOff x="0" y="0"/>
                <a:chExt cx="1756226" cy="900296"/>
              </a:xfrm>
            </p:grpSpPr>
            <p:sp>
              <p:nvSpPr>
                <p:cNvPr id="279" name="Shape 279"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80" name="Shape 280"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14</a:t>
                  </a:r>
                </a:p>
              </p:txBody>
            </p:sp>
          </p:grpSp>
          <p:grpSp>
            <p:nvGrpSpPr>
              <p:cNvPr id="284" name="Group 284" descr="" title=""/>
              <p:cNvGrpSpPr/>
              <p:nvPr/>
            </p:nvGrpSpPr>
            <p:grpSpPr>
              <a:xfrm>
                <a:off x="1663560" y="2133358"/>
                <a:ext cx="1756228" cy="900297"/>
                <a:chOff x="0" y="0"/>
                <a:chExt cx="1756226" cy="900296"/>
              </a:xfrm>
            </p:grpSpPr>
            <p:sp>
              <p:nvSpPr>
                <p:cNvPr id="282" name="Shape 282"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83" name="Shape 283"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87" name="Group 287" descr="" title=""/>
              <p:cNvGrpSpPr/>
              <p:nvPr/>
            </p:nvGrpSpPr>
            <p:grpSpPr>
              <a:xfrm>
                <a:off x="388338" y="2133358"/>
                <a:ext cx="1756228" cy="900297"/>
                <a:chOff x="0" y="0"/>
                <a:chExt cx="1756226" cy="900296"/>
              </a:xfrm>
            </p:grpSpPr>
            <p:sp>
              <p:nvSpPr>
                <p:cNvPr id="285" name="Shape 285"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86" name="Shape 286"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290" name="Group 290" descr="" title=""/>
              <p:cNvGrpSpPr/>
              <p:nvPr/>
            </p:nvGrpSpPr>
            <p:grpSpPr>
              <a:xfrm>
                <a:off x="861232" y="828451"/>
                <a:ext cx="1756228" cy="900297"/>
                <a:chOff x="0" y="0"/>
                <a:chExt cx="1756226" cy="900296"/>
              </a:xfrm>
            </p:grpSpPr>
            <p:sp>
              <p:nvSpPr>
                <p:cNvPr id="288" name="Shape 288"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89" name="Shape 289"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43</a:t>
                  </a:r>
                </a:p>
              </p:txBody>
            </p:sp>
          </p:grpSp>
          <p:grpSp>
            <p:nvGrpSpPr>
              <p:cNvPr id="293" name="Group 293" descr="" title=""/>
              <p:cNvGrpSpPr/>
              <p:nvPr/>
            </p:nvGrpSpPr>
            <p:grpSpPr>
              <a:xfrm>
                <a:off x="1442550" y="2511317"/>
                <a:ext cx="1756227" cy="900297"/>
                <a:chOff x="0" y="0"/>
                <a:chExt cx="1756226" cy="900296"/>
              </a:xfrm>
            </p:grpSpPr>
            <p:sp>
              <p:nvSpPr>
                <p:cNvPr id="291" name="Shape 291" descr="" title=""/>
                <p:cNvSpPr/>
                <p:nvPr/>
              </p:nvSpPr>
              <p:spPr>
                <a:xfrm>
                  <a:off x="0" y="0"/>
                  <a:ext cx="1756227" cy="854424"/>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92" name="Shape 292" descr="" title=""/>
                <p:cNvSpPr/>
                <p:nvPr/>
              </p:nvSpPr>
              <p:spPr>
                <a:xfrm>
                  <a:off x="132823" y="162681"/>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grpSp>
      <p:grpSp>
        <p:nvGrpSpPr>
          <p:cNvPr id="298" name="Group 298" descr="" title=""/>
          <p:cNvGrpSpPr/>
          <p:nvPr/>
        </p:nvGrpSpPr>
        <p:grpSpPr>
          <a:xfrm>
            <a:off x="4871731" y="3418638"/>
            <a:ext cx="1318544" cy="854425"/>
            <a:chOff x="0" y="0"/>
            <a:chExt cx="1756226" cy="854423"/>
          </a:xfrm>
        </p:grpSpPr>
        <p:sp>
          <p:nvSpPr>
            <p:cNvPr id="296" name="Shape 296" descr="" title=""/>
            <p:cNvSpPr/>
            <p:nvPr/>
          </p:nvSpPr>
          <p:spPr>
            <a:xfrm>
              <a:off x="0" y="0"/>
              <a:ext cx="1756227" cy="854424"/>
            </a:xfrm>
            <a:prstGeom prst="roundRect">
              <a:avLst>
                <a:gd name="adj" fmla="val 30832"/>
              </a:avLst>
            </a:prstGeom>
            <a:gradFill flip="none" rotWithShape="1">
              <a:gsLst>
                <a:gs pos="0">
                  <a:srgbClr val="FF7E79"/>
                </a:gs>
                <a:gs pos="100000">
                  <a:srgbClr val="FF2600"/>
                </a:gs>
              </a:gsLst>
              <a:lin ang="16200000" scaled="0"/>
            </a:gradFill>
            <a:ln w="42500" cap="flat">
              <a:solidFill>
                <a:srgbClr val="FF2600"/>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297" name="Shape 297" descr="" title=""/>
            <p:cNvSpPr/>
            <p:nvPr/>
          </p:nvSpPr>
          <p:spPr>
            <a:xfrm>
              <a:off x="132823" y="192340"/>
              <a:ext cx="1490581" cy="46974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lvl1pPr algn="ctr">
                <a:defRPr sz="2900">
                  <a:solidFill>
                    <a:srgbClr val="FFFFFF"/>
                  </a:solidFill>
                </a:defRPr>
              </a:lvl1pPr>
            </a:lstStyle>
            <a:p>
              <a:pPr defTabSz="457200" fontAlgn="auto" hangingPunct="0">
                <a:spcBef>
                  <a:spcPts val="0"/>
                </a:spcBef>
                <a:spcAft>
                  <a:spcPts val="0"/>
                </a:spcAft>
              </a:pPr>
              <a:r>
                <a:rPr kern="0">
                  <a:latin typeface="Gill Sans MT"/>
                  <a:sym typeface="Gill Sans MT"/>
                </a:rPr>
                <a:t>PAE</a:t>
              </a:r>
            </a:p>
          </p:txBody>
        </p:sp>
      </p:grpSp>
      <p:grpSp>
        <p:nvGrpSpPr>
          <p:cNvPr id="301" name="Group 301" descr="" title=""/>
          <p:cNvGrpSpPr/>
          <p:nvPr/>
        </p:nvGrpSpPr>
        <p:grpSpPr>
          <a:xfrm>
            <a:off x="7698568" y="3385656"/>
            <a:ext cx="1318544" cy="854425"/>
            <a:chOff x="0" y="0"/>
            <a:chExt cx="1756226" cy="854423"/>
          </a:xfrm>
        </p:grpSpPr>
        <p:sp>
          <p:nvSpPr>
            <p:cNvPr id="299" name="Shape 299" descr="" title=""/>
            <p:cNvSpPr/>
            <p:nvPr/>
          </p:nvSpPr>
          <p:spPr>
            <a:xfrm>
              <a:off x="0" y="0"/>
              <a:ext cx="1756227" cy="854424"/>
            </a:xfrm>
            <a:prstGeom prst="roundRect">
              <a:avLst>
                <a:gd name="adj" fmla="val 30832"/>
              </a:avLst>
            </a:prstGeom>
            <a:solidFill>
              <a:srgbClr val="0433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00" name="Shape 300" descr="" title=""/>
            <p:cNvSpPr/>
            <p:nvPr/>
          </p:nvSpPr>
          <p:spPr>
            <a:xfrm>
              <a:off x="132823" y="58404"/>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Your</a:t>
              </a:r>
            </a:p>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Company</a:t>
              </a:r>
            </a:p>
          </p:txBody>
        </p:sp>
      </p:grpSp>
      <p:grpSp>
        <p:nvGrpSpPr>
          <p:cNvPr id="309" name="Group 309" descr="" title=""/>
          <p:cNvGrpSpPr/>
          <p:nvPr/>
        </p:nvGrpSpPr>
        <p:grpSpPr>
          <a:xfrm>
            <a:off x="3773466" y="2361200"/>
            <a:ext cx="949105" cy="2739373"/>
            <a:chOff x="0" y="0"/>
            <a:chExt cx="1264153" cy="2739372"/>
          </a:xfrm>
        </p:grpSpPr>
        <p:sp>
          <p:nvSpPr>
            <p:cNvPr id="302" name="Shape 302" descr="" title=""/>
            <p:cNvSpPr/>
            <p:nvPr/>
          </p:nvSpPr>
          <p:spPr>
            <a:xfrm>
              <a:off x="11803" y="0"/>
              <a:ext cx="1251751" cy="836204"/>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303" name="Shape 303" descr="" title=""/>
            <p:cNvSpPr/>
            <p:nvPr/>
          </p:nvSpPr>
          <p:spPr>
            <a:xfrm>
              <a:off x="9383" y="469034"/>
              <a:ext cx="1254171" cy="627714"/>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304" name="Shape 304" descr="" title=""/>
            <p:cNvSpPr/>
            <p:nvPr/>
          </p:nvSpPr>
          <p:spPr>
            <a:xfrm>
              <a:off x="6102" y="952180"/>
              <a:ext cx="1257452" cy="371595"/>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305" name="Shape 305" descr="" title=""/>
            <p:cNvSpPr/>
            <p:nvPr/>
          </p:nvSpPr>
          <p:spPr>
            <a:xfrm>
              <a:off x="0" y="1484653"/>
              <a:ext cx="1263554" cy="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306" name="Shape 306" descr="" title=""/>
            <p:cNvSpPr/>
            <p:nvPr/>
          </p:nvSpPr>
          <p:spPr>
            <a:xfrm flipV="1">
              <a:off x="823" y="1687664"/>
              <a:ext cx="1260630" cy="188113"/>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307" name="Shape 307" descr="" title=""/>
            <p:cNvSpPr/>
            <p:nvPr/>
          </p:nvSpPr>
          <p:spPr>
            <a:xfrm flipV="1">
              <a:off x="7591" y="1885978"/>
              <a:ext cx="1253861" cy="355408"/>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308" name="Shape 308" descr="" title=""/>
            <p:cNvSpPr/>
            <p:nvPr/>
          </p:nvSpPr>
          <p:spPr>
            <a:xfrm flipV="1">
              <a:off x="8599" y="2136366"/>
              <a:ext cx="1255555" cy="603007"/>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grpSp>
      <p:grpSp>
        <p:nvGrpSpPr>
          <p:cNvPr id="315" name="Group 315" descr="" title=""/>
          <p:cNvGrpSpPr/>
          <p:nvPr/>
        </p:nvGrpSpPr>
        <p:grpSpPr>
          <a:xfrm>
            <a:off x="6236412" y="3416379"/>
            <a:ext cx="1432024" cy="858942"/>
            <a:chOff x="0" y="0"/>
            <a:chExt cx="1907375" cy="858940"/>
          </a:xfrm>
        </p:grpSpPr>
        <p:sp>
          <p:nvSpPr>
            <p:cNvPr id="313" name="Shape 313" descr="" title=""/>
            <p:cNvSpPr/>
            <p:nvPr/>
          </p:nvSpPr>
          <p:spPr>
            <a:xfrm>
              <a:off x="0" y="0"/>
              <a:ext cx="1862661" cy="858941"/>
            </a:xfrm>
            <a:prstGeom prst="rightArrow">
              <a:avLst>
                <a:gd name="adj1" fmla="val 36379"/>
                <a:gd name="adj2" fmla="val 70668"/>
              </a:avLst>
            </a:prstGeom>
            <a:gradFill flip="none" rotWithShape="1">
              <a:gsLst>
                <a:gs pos="0">
                  <a:srgbClr val="FF7E79"/>
                </a:gs>
                <a:gs pos="100000">
                  <a:srgbClr val="FF2600"/>
                </a:gs>
              </a:gsLst>
              <a:lin ang="16200000" scaled="0"/>
            </a:gradFill>
            <a:ln w="42500" cap="flat">
              <a:solidFill>
                <a:srgbClr val="FF2600"/>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14" name="Shape 314" descr="" title=""/>
            <p:cNvSpPr/>
            <p:nvPr/>
          </p:nvSpPr>
          <p:spPr>
            <a:xfrm>
              <a:off x="951075" y="262489"/>
              <a:ext cx="956301" cy="41016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lvl1pPr>
                <a:defRPr>
                  <a:solidFill>
                    <a:srgbClr val="FFFFFF"/>
                  </a:solidFill>
                </a:defRPr>
              </a:lvl1pPr>
            </a:lstStyle>
            <a:p>
              <a:pPr defTabSz="457200" fontAlgn="auto" hangingPunct="0">
                <a:spcBef>
                  <a:spcPts val="0"/>
                </a:spcBef>
                <a:spcAft>
                  <a:spcPts val="0"/>
                </a:spcAft>
              </a:pPr>
              <a:r>
                <a:rPr kern="0">
                  <a:latin typeface="Gill Sans MT"/>
                  <a:sym typeface="Gill Sans MT"/>
                </a:rPr>
                <a:t>Assert</a:t>
              </a:r>
            </a:p>
          </p:txBody>
        </p:sp>
      </p:grpSp>
      <p:sp>
        <p:nvSpPr>
          <p:cNvPr id="99" name="Rectangle 98" descr="" title="">
            <a:extLst>
              <a:ext uri="{FF2B5EF4-FFF2-40B4-BE49-F238E27FC236}">
                <a16:creationId xmlns:a16="http://schemas.microsoft.com/office/drawing/2014/main" id="{B5487474-8BDA-D54D-B2EA-24FBA999CAF5}"/>
              </a:ext>
            </a:extLst>
          </p:cNvPr>
          <p:cNvSpPr/>
          <p:nvPr/>
        </p:nvSpPr>
        <p:spPr>
          <a:xfrm>
            <a:off x="4790977" y="4876106"/>
            <a:ext cx="3951329" cy="1200327"/>
          </a:xfrm>
          <a:prstGeom prst="rect">
            <a:avLst/>
          </a:prstGeom>
          <a:solidFill>
            <a:srgbClr val="FFFFFF"/>
          </a:solidFill>
          <a:ln w="42500" cap="flat">
            <a:solidFill>
              <a:schemeClr val="accent1"/>
            </a:solidFill>
            <a:prstDash val="solid"/>
            <a:bevel/>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fontAlgn="auto" hangingPunct="0">
              <a:spcBef>
                <a:spcPts val="0"/>
              </a:spcBef>
              <a:spcAft>
                <a:spcPts val="0"/>
              </a:spcAft>
            </a:pPr>
            <a:r>
              <a:rPr lang="en-US" sz="2400" kern="0" dirty="0">
                <a:solidFill>
                  <a:srgbClr val="000000"/>
                </a:solidFill>
                <a:latin typeface="Gill Sans MT"/>
                <a:sym typeface="Gill Sans MT"/>
              </a:rPr>
              <a:t>81% of patents assert by PAEs originate from operating companies</a:t>
            </a:r>
            <a:endParaRPr lang="en-US" sz="2400" kern="0" dirty="0">
              <a:solidFill>
                <a:srgbClr val="000000"/>
              </a:solidFill>
              <a:latin typeface="Gill Sans MT"/>
              <a:ea typeface="Gill Sans MT"/>
              <a:cs typeface="Gill Sans MT"/>
              <a:sym typeface="Gill Sans MT"/>
            </a:endParaRPr>
          </a:p>
        </p:txBody>
      </p:sp>
    </p:spTree>
    <p:extLst>
      <p:ext uri="{BB962C8B-B14F-4D97-AF65-F5344CB8AC3E}">
        <p14:creationId xmlns:p14="http://schemas.microsoft.com/office/powerpoint/2010/main" val="922696719"/>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2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iterate>
                                    <p:tmAbs val="0"/>
                                  </p:iterate>
                                  <p:childTnLst>
                                    <p:set>
                                      <p:cBhvr>
                                        <p:cTn id="10" fill="hold"/>
                                        <p:tgtEl>
                                          <p:spTgt spid="309"/>
                                        </p:tgtEl>
                                        <p:attrNameLst>
                                          <p:attrName>style.visibility</p:attrName>
                                        </p:attrNameLst>
                                      </p:cBhvr>
                                      <p:to>
                                        <p:strVal val="visible"/>
                                      </p:to>
                                    </p:set>
                                    <p:animEffect transition="in" filter="wipe(left)">
                                      <p:cBhvr>
                                        <p:cTn id="11" dur="1000"/>
                                        <p:tgtEl>
                                          <p:spTgt spid="30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iterate>
                                    <p:tmAbs val="0"/>
                                  </p:iterate>
                                  <p:childTnLst>
                                    <p:set>
                                      <p:cBhvr>
                                        <p:cTn id="15" fill="hold"/>
                                        <p:tgtEl>
                                          <p:spTgt spid="30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iterate>
                                    <p:tmAbs val="0"/>
                                  </p:iterate>
                                  <p:childTnLst>
                                    <p:set>
                                      <p:cBhvr>
                                        <p:cTn id="19" fill="hold"/>
                                        <p:tgtEl>
                                          <p:spTgt spid="315"/>
                                        </p:tgtEl>
                                        <p:attrNameLst>
                                          <p:attrName>style.visibility</p:attrName>
                                        </p:attrNameLst>
                                      </p:cBhvr>
                                      <p:to>
                                        <p:strVal val="visible"/>
                                      </p:to>
                                    </p:set>
                                    <p:animEffect transition="in" filter="wipe(left)">
                                      <p:cBhvr>
                                        <p:cTn id="20" dur="1000"/>
                                        <p:tgtEl>
                                          <p:spTgt spid="315"/>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8" grpId="0" animBg="1" advAuto="0"/>
      <p:bldP spid="301" grpId="0" animBg="1" advAuto="0"/>
      <p:bldP spid="309" grpId="0" animBg="1" advAuto="0"/>
      <p:bldP spid="315" grpId="0" animBg="1" advAuto="0"/>
      <p:bldP spid="99" grpId="0" animBg="1"/>
    </p:bldLst>
  </p:timing>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82A5F2A4-E489-4C10-A601-70206B005BAB}" type="datetime4">
              <a:rPr lang="en-US" altLang="en-US" smtClean="0"/>
              <a:t>January 25, 2018</a:t>
            </a:fld>
            <a:endParaRPr lang="en-US" altLang="en-US"/>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a:p>
        </p:txBody>
      </p:sp>
      <p:sp>
        <p:nvSpPr>
          <p:cNvPr id="4" name="Slide Number Placeholder 3" descr="" title=""/>
          <p:cNvSpPr>
            <a:spLocks noGrp="1"/>
          </p:cNvSpPr>
          <p:nvPr>
            <p:ph type="sldNum" sz="quarter" idx="12"/>
          </p:nvPr>
        </p:nvSpPr>
        <p:spPr/>
        <p:txBody>
          <a:bodyPr/>
          <a:lstStyle/>
          <a:p>
            <a:fld id="{908E85F7-5C9A-4F62-88D0-B9911C199440}" type="slidenum">
              <a:rPr lang="en-US" altLang="en-US" smtClean="0"/>
              <a:pPr/>
              <a:t>5</a:t>
            </a:fld>
            <a:endParaRPr lang="en-US" altLang="en-US" dirty="0"/>
          </a:p>
        </p:txBody>
      </p:sp>
      <p:sp>
        <p:nvSpPr>
          <p:cNvPr id="5" name="Title 4" descr="" title=""/>
          <p:cNvSpPr>
            <a:spLocks noGrp="1"/>
          </p:cNvSpPr>
          <p:nvPr>
            <p:ph type="title"/>
          </p:nvPr>
        </p:nvSpPr>
        <p:spPr/>
        <p:txBody>
          <a:bodyPr/>
          <a:lstStyle/>
          <a:p>
            <a:r>
              <a:rPr lang="en-US" dirty="0" smtClean="0"/>
              <a:t>Definitions – Historical Approaches</a:t>
            </a:r>
            <a:endParaRPr lang="en-US" dirty="0"/>
          </a:p>
        </p:txBody>
      </p:sp>
      <p:sp>
        <p:nvSpPr>
          <p:cNvPr id="6" name="Text Placeholder 5" descr="" title=""/>
          <p:cNvSpPr>
            <a:spLocks noGrp="1"/>
          </p:cNvSpPr>
          <p:nvPr>
            <p:ph type="body" sz="quarter" idx="13"/>
          </p:nvPr>
        </p:nvSpPr>
        <p:spPr/>
        <p:txBody>
          <a:bodyPr/>
          <a:lstStyle/>
          <a:p>
            <a:r>
              <a:rPr lang="en-US" dirty="0" smtClean="0"/>
              <a:t>Standards-Based Cross-Licensing/FRAND</a:t>
            </a:r>
          </a:p>
          <a:p>
            <a:pPr lvl="1"/>
            <a:r>
              <a:rPr lang="en-US" dirty="0" smtClean="0"/>
              <a:t>IEEE 802.11/3GPP</a:t>
            </a:r>
          </a:p>
          <a:p>
            <a:pPr lvl="1"/>
            <a:r>
              <a:rPr lang="en-US" dirty="0" smtClean="0"/>
              <a:t>OIN (Android/Linux)</a:t>
            </a:r>
          </a:p>
          <a:p>
            <a:r>
              <a:rPr lang="en-US" dirty="0" smtClean="0"/>
              <a:t>Covenants Not to Sue</a:t>
            </a:r>
          </a:p>
          <a:p>
            <a:r>
              <a:rPr lang="en-US" dirty="0" smtClean="0"/>
              <a:t>Patent Pools</a:t>
            </a:r>
          </a:p>
          <a:p>
            <a:pPr lvl="1"/>
            <a:r>
              <a:rPr lang="en-US" dirty="0" smtClean="0"/>
              <a:t>Offensive Patent Licensing</a:t>
            </a:r>
            <a:endParaRPr lang="en-US" dirty="0"/>
          </a:p>
        </p:txBody>
      </p:sp>
    </p:spTree>
    <p:extLst>
      <p:ext uri="{BB962C8B-B14F-4D97-AF65-F5344CB8AC3E}">
        <p14:creationId xmlns:p14="http://schemas.microsoft.com/office/powerpoint/2010/main" val="1894098194"/>
      </p:ext>
    </p:extLst>
  </p:cSld>
  <p:clrMapOvr>
    <a:masterClrMapping/>
  </p:clrMapOvr>
  <p:timing>
    <p:tnLst>
      <p:par>
        <p:cTn id="1" dur="indefinite" restart="never" nodeType="tmRoot"/>
      </p:par>
    </p:tnLst>
  </p:timing>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82A5F2A4-E489-4C10-A601-70206B005BAB}" type="datetime4">
              <a:rPr lang="en-US" altLang="en-US" smtClean="0"/>
              <a:t>January 25, 2018</a:t>
            </a:fld>
            <a:endParaRPr lang="en-US" altLang="en-US"/>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a:p>
        </p:txBody>
      </p:sp>
      <p:sp>
        <p:nvSpPr>
          <p:cNvPr id="4" name="Slide Number Placeholder 3" descr="" title=""/>
          <p:cNvSpPr>
            <a:spLocks noGrp="1"/>
          </p:cNvSpPr>
          <p:nvPr>
            <p:ph type="sldNum" sz="quarter" idx="12"/>
          </p:nvPr>
        </p:nvSpPr>
        <p:spPr/>
        <p:txBody>
          <a:bodyPr/>
          <a:lstStyle/>
          <a:p>
            <a:fld id="{908E85F7-5C9A-4F62-88D0-B9911C199440}" type="slidenum">
              <a:rPr lang="en-US" altLang="en-US" smtClean="0"/>
              <a:pPr/>
              <a:t>6</a:t>
            </a:fld>
            <a:endParaRPr lang="en-US" altLang="en-US" dirty="0"/>
          </a:p>
        </p:txBody>
      </p:sp>
      <p:sp>
        <p:nvSpPr>
          <p:cNvPr id="5" name="Title 4" descr="" title=""/>
          <p:cNvSpPr>
            <a:spLocks noGrp="1"/>
          </p:cNvSpPr>
          <p:nvPr>
            <p:ph type="title"/>
          </p:nvPr>
        </p:nvSpPr>
        <p:spPr/>
        <p:txBody>
          <a:bodyPr/>
          <a:lstStyle/>
          <a:p>
            <a:r>
              <a:rPr lang="en-US" dirty="0" smtClean="0"/>
              <a:t>Definitions – Springing Licenses</a:t>
            </a:r>
            <a:endParaRPr lang="en-US" dirty="0"/>
          </a:p>
        </p:txBody>
      </p:sp>
      <p:sp>
        <p:nvSpPr>
          <p:cNvPr id="6" name="Text Placeholder 5" descr="" title=""/>
          <p:cNvSpPr>
            <a:spLocks noGrp="1"/>
          </p:cNvSpPr>
          <p:nvPr>
            <p:ph type="body" sz="quarter" idx="13"/>
          </p:nvPr>
        </p:nvSpPr>
        <p:spPr/>
        <p:txBody>
          <a:bodyPr/>
          <a:lstStyle/>
          <a:p>
            <a:r>
              <a:rPr lang="en-US" dirty="0" smtClean="0"/>
              <a:t>LOT Network</a:t>
            </a:r>
          </a:p>
          <a:p>
            <a:pPr lvl="1"/>
            <a:r>
              <a:rPr lang="en-US" dirty="0" smtClean="0"/>
              <a:t>LOT Members agree in advance to grant licenses to all Members to patents that they later sell to PAEs</a:t>
            </a:r>
          </a:p>
          <a:p>
            <a:pPr lvl="1"/>
            <a:r>
              <a:rPr lang="en-US" dirty="0" smtClean="0"/>
              <a:t>Technically a conditional license that survives bankruptcy</a:t>
            </a:r>
          </a:p>
          <a:p>
            <a:pPr lvl="1"/>
            <a:r>
              <a:rPr lang="en-US" dirty="0" smtClean="0"/>
              <a:t>Over 810,000 worldwide assets and 195+ members</a:t>
            </a:r>
            <a:endParaRPr lang="en-US" dirty="0" smtClean="0"/>
          </a:p>
        </p:txBody>
      </p:sp>
    </p:spTree>
    <p:extLst>
      <p:ext uri="{BB962C8B-B14F-4D97-AF65-F5344CB8AC3E}">
        <p14:creationId xmlns:p14="http://schemas.microsoft.com/office/powerpoint/2010/main" val="33571769"/>
      </p:ext>
    </p:extLst>
  </p:cSld>
  <p:clrMapOvr>
    <a:masterClrMapping/>
  </p:clrMapOvr>
</p:sld>
</file>

<file path=ppt/slides/slide7.xml><?xml version="1.0" encoding="utf-8"?>
<p:sld xmlns:ma14="http://schemas.microsoft.com/office/mac/drawingml/2011/main"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grpSp>
        <p:nvGrpSpPr>
          <p:cNvPr id="319" name="Group 319" descr="" title=""/>
          <p:cNvGrpSpPr/>
          <p:nvPr/>
        </p:nvGrpSpPr>
        <p:grpSpPr>
          <a:xfrm>
            <a:off x="4871731" y="3418638"/>
            <a:ext cx="1318544" cy="854425"/>
            <a:chOff x="0" y="0"/>
            <a:chExt cx="1756226" cy="854423"/>
          </a:xfrm>
        </p:grpSpPr>
        <p:sp>
          <p:nvSpPr>
            <p:cNvPr id="317" name="Shape 317" descr="" title=""/>
            <p:cNvSpPr/>
            <p:nvPr/>
          </p:nvSpPr>
          <p:spPr>
            <a:xfrm>
              <a:off x="0" y="0"/>
              <a:ext cx="1756227" cy="854424"/>
            </a:xfrm>
            <a:prstGeom prst="roundRect">
              <a:avLst>
                <a:gd name="adj" fmla="val 30832"/>
              </a:avLst>
            </a:prstGeom>
            <a:gradFill flip="none" rotWithShape="1">
              <a:gsLst>
                <a:gs pos="0">
                  <a:srgbClr val="FF7E79"/>
                </a:gs>
                <a:gs pos="100000">
                  <a:srgbClr val="FF2600"/>
                </a:gs>
              </a:gsLst>
              <a:lin ang="16200000" scaled="0"/>
            </a:gradFill>
            <a:ln w="42500" cap="flat">
              <a:solidFill>
                <a:srgbClr val="FF2600"/>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18" name="Shape 318" descr="" title=""/>
            <p:cNvSpPr/>
            <p:nvPr/>
          </p:nvSpPr>
          <p:spPr>
            <a:xfrm>
              <a:off x="132823" y="192340"/>
              <a:ext cx="1490581" cy="46974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lvl1pPr algn="ctr">
                <a:defRPr sz="2900">
                  <a:solidFill>
                    <a:srgbClr val="FFFFFF"/>
                  </a:solidFill>
                </a:defRPr>
              </a:lvl1pPr>
            </a:lstStyle>
            <a:p>
              <a:pPr defTabSz="457200" fontAlgn="auto" hangingPunct="0">
                <a:spcBef>
                  <a:spcPts val="0"/>
                </a:spcBef>
                <a:spcAft>
                  <a:spcPts val="0"/>
                </a:spcAft>
              </a:pPr>
              <a:r>
                <a:rPr kern="0">
                  <a:latin typeface="Gill Sans MT"/>
                  <a:sym typeface="Gill Sans MT"/>
                </a:rPr>
                <a:t>PAE</a:t>
              </a:r>
            </a:p>
          </p:txBody>
        </p:sp>
      </p:grpSp>
      <p:sp>
        <p:nvSpPr>
          <p:cNvPr id="320" name="Shape 320" descr="" title=""/>
          <p:cNvSpPr>
            <a:spLocks noGrp="1"/>
          </p:cNvSpPr>
          <p:nvPr>
            <p:ph type="title"/>
          </p:nvPr>
        </p:nvSpPr>
        <p:spPr>
          <a:prstGeom prst="rect">
            <a:avLst/>
          </a:prstGeom>
        </p:spPr>
        <p:txBody>
          <a:bodyPr/>
          <a:lstStyle>
            <a:lvl1pPr>
              <a:tabLst>
                <a:tab pos="2146300" algn="l"/>
              </a:tabLst>
            </a:lvl1pPr>
          </a:lstStyle>
          <a:p>
            <a:r>
              <a:t>The Solutions</a:t>
            </a:r>
          </a:p>
        </p:txBody>
      </p:sp>
      <p:sp>
        <p:nvSpPr>
          <p:cNvPr id="321" name="Shape 321" descr="" title=""/>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7</a:t>
            </a:fld>
            <a:endParaRPr/>
          </a:p>
        </p:txBody>
      </p:sp>
      <p:grpSp>
        <p:nvGrpSpPr>
          <p:cNvPr id="396" name="Group 396" descr="" title=""/>
          <p:cNvGrpSpPr/>
          <p:nvPr/>
        </p:nvGrpSpPr>
        <p:grpSpPr>
          <a:xfrm>
            <a:off x="209097" y="1896257"/>
            <a:ext cx="2581854" cy="4244963"/>
            <a:chOff x="0" y="0"/>
            <a:chExt cx="3438884" cy="4244961"/>
          </a:xfrm>
        </p:grpSpPr>
        <p:grpSp>
          <p:nvGrpSpPr>
            <p:cNvPr id="358" name="Group 358" descr="" title=""/>
            <p:cNvGrpSpPr/>
            <p:nvPr/>
          </p:nvGrpSpPr>
          <p:grpSpPr>
            <a:xfrm>
              <a:off x="220182" y="1746107"/>
              <a:ext cx="3218703" cy="2498855"/>
              <a:chOff x="0" y="0"/>
              <a:chExt cx="3218702" cy="2498854"/>
            </a:xfrm>
          </p:grpSpPr>
          <p:grpSp>
            <p:nvGrpSpPr>
              <p:cNvPr id="324" name="Group 324" descr="" title=""/>
              <p:cNvGrpSpPr/>
              <p:nvPr/>
            </p:nvGrpSpPr>
            <p:grpSpPr>
              <a:xfrm>
                <a:off x="767562" y="0"/>
                <a:ext cx="1286358" cy="659427"/>
                <a:chOff x="0" y="0"/>
                <a:chExt cx="1286357" cy="659426"/>
              </a:xfrm>
            </p:grpSpPr>
            <p:sp>
              <p:nvSpPr>
                <p:cNvPr id="322" name="Shape 322"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23" name="Shape 323"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27" name="Group 327" descr="" title=""/>
              <p:cNvGrpSpPr/>
              <p:nvPr/>
            </p:nvGrpSpPr>
            <p:grpSpPr>
              <a:xfrm>
                <a:off x="1374213" y="372087"/>
                <a:ext cx="1286359" cy="659428"/>
                <a:chOff x="0" y="0"/>
                <a:chExt cx="1286357" cy="659426"/>
              </a:xfrm>
            </p:grpSpPr>
            <p:sp>
              <p:nvSpPr>
                <p:cNvPr id="325" name="Shape 325"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26" name="Shape 32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9</a:t>
                  </a:r>
                </a:p>
              </p:txBody>
            </p:sp>
          </p:grpSp>
          <p:grpSp>
            <p:nvGrpSpPr>
              <p:cNvPr id="330" name="Group 330" descr="" title=""/>
              <p:cNvGrpSpPr/>
              <p:nvPr/>
            </p:nvGrpSpPr>
            <p:grpSpPr>
              <a:xfrm>
                <a:off x="0" y="485841"/>
                <a:ext cx="1286358" cy="659428"/>
                <a:chOff x="0" y="0"/>
                <a:chExt cx="1286357" cy="659426"/>
              </a:xfrm>
            </p:grpSpPr>
            <p:sp>
              <p:nvSpPr>
                <p:cNvPr id="328" name="Shape 328"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29" name="Shape 32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33" name="Group 333" descr="" title=""/>
              <p:cNvGrpSpPr/>
              <p:nvPr/>
            </p:nvGrpSpPr>
            <p:grpSpPr>
              <a:xfrm>
                <a:off x="1579820" y="823402"/>
                <a:ext cx="1286359" cy="659428"/>
                <a:chOff x="0" y="0"/>
                <a:chExt cx="1286357" cy="659426"/>
              </a:xfrm>
            </p:grpSpPr>
            <p:sp>
              <p:nvSpPr>
                <p:cNvPr id="331" name="Shape 331"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32" name="Shape 332"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36" name="Group 336" descr="" title=""/>
              <p:cNvGrpSpPr/>
              <p:nvPr/>
            </p:nvGrpSpPr>
            <p:grpSpPr>
              <a:xfrm>
                <a:off x="978351" y="1111834"/>
                <a:ext cx="1286358" cy="659428"/>
                <a:chOff x="0" y="0"/>
                <a:chExt cx="1286357" cy="659426"/>
              </a:xfrm>
            </p:grpSpPr>
            <p:sp>
              <p:nvSpPr>
                <p:cNvPr id="334" name="Shape 334"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35" name="Shape 335" descr="" title=""/>
                <p:cNvSpPr/>
                <p:nvPr/>
              </p:nvSpPr>
              <p:spPr>
                <a:xfrm>
                  <a:off x="97287" y="119156"/>
                  <a:ext cx="1091784" cy="540271"/>
                </a:xfrm>
                <a:prstGeom prst="rect">
                  <a:avLst/>
                </a:prstGeom>
                <a:solidFill>
                  <a:srgbClr val="0096FF"/>
                </a:solid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39" name="Group 339" descr="" title=""/>
              <p:cNvGrpSpPr/>
              <p:nvPr/>
            </p:nvGrpSpPr>
            <p:grpSpPr>
              <a:xfrm>
                <a:off x="93215" y="980101"/>
                <a:ext cx="1286359" cy="659428"/>
                <a:chOff x="0" y="0"/>
                <a:chExt cx="1286357" cy="659426"/>
              </a:xfrm>
            </p:grpSpPr>
            <p:sp>
              <p:nvSpPr>
                <p:cNvPr id="337" name="Shape 337"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38" name="Shape 338"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lnSpcReduction="20000"/>
                </a:bodyPr>
                <a:lstStyle/>
                <a:p>
                  <a:pPr algn="ctr" defTabSz="384047" fontAlgn="auto" hangingPunct="0">
                    <a:spcBef>
                      <a:spcPts val="0"/>
                    </a:spcBef>
                    <a:spcAft>
                      <a:spcPts val="0"/>
                    </a:spcAft>
                    <a:defRPr sz="1512"/>
                  </a:pPr>
                  <a:r>
                    <a:rPr sz="1512" kern="0">
                      <a:solidFill>
                        <a:srgbClr val="000000"/>
                      </a:solidFill>
                      <a:latin typeface="Gill Sans MT"/>
                      <a:sym typeface="Gill Sans MT"/>
                    </a:rPr>
                    <a:t>Operating </a:t>
                  </a:r>
                </a:p>
                <a:p>
                  <a:pPr algn="ctr" defTabSz="384047" fontAlgn="auto" hangingPunct="0">
                    <a:spcBef>
                      <a:spcPts val="0"/>
                    </a:spcBef>
                    <a:spcAft>
                      <a:spcPts val="0"/>
                    </a:spcAft>
                    <a:defRPr sz="1512"/>
                  </a:pPr>
                  <a:r>
                    <a:rPr sz="1512" kern="0">
                      <a:solidFill>
                        <a:srgbClr val="000000"/>
                      </a:solidFill>
                      <a:latin typeface="Gill Sans MT"/>
                      <a:sym typeface="Gill Sans MT"/>
                    </a:rPr>
                    <a:t>Company 101</a:t>
                  </a:r>
                </a:p>
              </p:txBody>
            </p:sp>
          </p:grpSp>
          <p:grpSp>
            <p:nvGrpSpPr>
              <p:cNvPr id="342" name="Group 342" descr="" title=""/>
              <p:cNvGrpSpPr/>
              <p:nvPr/>
            </p:nvGrpSpPr>
            <p:grpSpPr>
              <a:xfrm>
                <a:off x="1742698" y="1162634"/>
                <a:ext cx="1286358" cy="659428"/>
                <a:chOff x="0" y="0"/>
                <a:chExt cx="1286357" cy="659426"/>
              </a:xfrm>
            </p:grpSpPr>
            <p:sp>
              <p:nvSpPr>
                <p:cNvPr id="340" name="Shape 340"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41" name="Shape 341"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45</a:t>
                  </a:r>
                </a:p>
              </p:txBody>
            </p:sp>
          </p:grpSp>
          <p:grpSp>
            <p:nvGrpSpPr>
              <p:cNvPr id="345" name="Group 345" descr="" title=""/>
              <p:cNvGrpSpPr/>
              <p:nvPr/>
            </p:nvGrpSpPr>
            <p:grpSpPr>
              <a:xfrm>
                <a:off x="1932344" y="1646805"/>
                <a:ext cx="1286359" cy="659428"/>
                <a:chOff x="0" y="0"/>
                <a:chExt cx="1286357" cy="659426"/>
              </a:xfrm>
            </p:grpSpPr>
            <p:sp>
              <p:nvSpPr>
                <p:cNvPr id="343" name="Shape 343"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44" name="Shape 344"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73</a:t>
                  </a:r>
                </a:p>
              </p:txBody>
            </p:sp>
          </p:grpSp>
          <p:grpSp>
            <p:nvGrpSpPr>
              <p:cNvPr id="348" name="Group 348" descr="" title=""/>
              <p:cNvGrpSpPr/>
              <p:nvPr/>
            </p:nvGrpSpPr>
            <p:grpSpPr>
              <a:xfrm>
                <a:off x="1218483" y="1562589"/>
                <a:ext cx="1286359" cy="659428"/>
                <a:chOff x="0" y="0"/>
                <a:chExt cx="1286357" cy="659426"/>
              </a:xfrm>
            </p:grpSpPr>
            <p:sp>
              <p:nvSpPr>
                <p:cNvPr id="346" name="Shape 346"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47" name="Shape 347"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51" name="Group 351" descr="" title=""/>
              <p:cNvGrpSpPr/>
              <p:nvPr/>
            </p:nvGrpSpPr>
            <p:grpSpPr>
              <a:xfrm>
                <a:off x="284440" y="1562589"/>
                <a:ext cx="1286359" cy="659428"/>
                <a:chOff x="0" y="0"/>
                <a:chExt cx="1286357" cy="659426"/>
              </a:xfrm>
            </p:grpSpPr>
            <p:sp>
              <p:nvSpPr>
                <p:cNvPr id="349" name="Shape 349"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50" name="Shape 350"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54" name="Group 354" descr="" title=""/>
              <p:cNvGrpSpPr/>
              <p:nvPr/>
            </p:nvGrpSpPr>
            <p:grpSpPr>
              <a:xfrm>
                <a:off x="630814" y="606803"/>
                <a:ext cx="1286359" cy="659428"/>
                <a:chOff x="0" y="0"/>
                <a:chExt cx="1286357" cy="659426"/>
              </a:xfrm>
            </p:grpSpPr>
            <p:sp>
              <p:nvSpPr>
                <p:cNvPr id="352" name="Shape 352"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53" name="Shape 353"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23</a:t>
                  </a:r>
                </a:p>
              </p:txBody>
            </p:sp>
          </p:grpSp>
          <p:grpSp>
            <p:nvGrpSpPr>
              <p:cNvPr id="357" name="Group 357" descr="" title=""/>
              <p:cNvGrpSpPr/>
              <p:nvPr/>
            </p:nvGrpSpPr>
            <p:grpSpPr>
              <a:xfrm>
                <a:off x="1056603" y="1839427"/>
                <a:ext cx="1286359" cy="659428"/>
                <a:chOff x="0" y="0"/>
                <a:chExt cx="1286357" cy="659426"/>
              </a:xfrm>
            </p:grpSpPr>
            <p:sp>
              <p:nvSpPr>
                <p:cNvPr id="355" name="Shape 355"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56" name="Shape 35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38911" fontAlgn="auto" hangingPunct="0">
                    <a:spcBef>
                      <a:spcPts val="0"/>
                    </a:spcBef>
                    <a:spcAft>
                      <a:spcPts val="0"/>
                    </a:spcAft>
                    <a:defRPr sz="1727"/>
                  </a:pPr>
                  <a:r>
                    <a:rPr sz="1727" kern="0">
                      <a:solidFill>
                        <a:srgbClr val="000000"/>
                      </a:solidFill>
                      <a:latin typeface="Gill Sans MT"/>
                      <a:sym typeface="Gill Sans MT"/>
                    </a:rPr>
                    <a:t>Operating </a:t>
                  </a:r>
                </a:p>
                <a:p>
                  <a:pPr algn="ctr" defTabSz="438911" fontAlgn="auto" hangingPunct="0">
                    <a:spcBef>
                      <a:spcPts val="0"/>
                    </a:spcBef>
                    <a:spcAft>
                      <a:spcPts val="0"/>
                    </a:spcAft>
                    <a:defRPr sz="1727"/>
                  </a:pPr>
                  <a:r>
                    <a:rPr sz="1727" kern="0">
                      <a:solidFill>
                        <a:srgbClr val="000000"/>
                      </a:solidFill>
                      <a:latin typeface="Gill Sans MT"/>
                      <a:sym typeface="Gill Sans MT"/>
                    </a:rPr>
                    <a:t>Company N</a:t>
                  </a:r>
                </a:p>
              </p:txBody>
            </p:sp>
          </p:grpSp>
        </p:grpSp>
        <p:grpSp>
          <p:nvGrpSpPr>
            <p:cNvPr id="395" name="Group 395" descr="" title=""/>
            <p:cNvGrpSpPr/>
            <p:nvPr/>
          </p:nvGrpSpPr>
          <p:grpSpPr>
            <a:xfrm>
              <a:off x="0" y="0"/>
              <a:ext cx="3218703" cy="2465255"/>
              <a:chOff x="0" y="0"/>
              <a:chExt cx="3218702" cy="2465254"/>
            </a:xfrm>
          </p:grpSpPr>
          <p:grpSp>
            <p:nvGrpSpPr>
              <p:cNvPr id="361" name="Group 361" descr="" title=""/>
              <p:cNvGrpSpPr/>
              <p:nvPr/>
            </p:nvGrpSpPr>
            <p:grpSpPr>
              <a:xfrm>
                <a:off x="767562" y="0"/>
                <a:ext cx="1286358" cy="659427"/>
                <a:chOff x="0" y="0"/>
                <a:chExt cx="1286357" cy="659426"/>
              </a:xfrm>
            </p:grpSpPr>
            <p:sp>
              <p:nvSpPr>
                <p:cNvPr id="359" name="Shape 359"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60" name="Shape 360"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64" name="Group 364" descr="" title=""/>
              <p:cNvGrpSpPr/>
              <p:nvPr/>
            </p:nvGrpSpPr>
            <p:grpSpPr>
              <a:xfrm>
                <a:off x="1374213" y="372087"/>
                <a:ext cx="1286359" cy="659428"/>
                <a:chOff x="0" y="0"/>
                <a:chExt cx="1286357" cy="659426"/>
              </a:xfrm>
            </p:grpSpPr>
            <p:sp>
              <p:nvSpPr>
                <p:cNvPr id="362" name="Shape 362"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63" name="Shape 363"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2</a:t>
                  </a:r>
                </a:p>
              </p:txBody>
            </p:sp>
          </p:grpSp>
          <p:grpSp>
            <p:nvGrpSpPr>
              <p:cNvPr id="367" name="Group 367" descr="" title=""/>
              <p:cNvGrpSpPr/>
              <p:nvPr/>
            </p:nvGrpSpPr>
            <p:grpSpPr>
              <a:xfrm>
                <a:off x="0" y="485841"/>
                <a:ext cx="1286358" cy="659428"/>
                <a:chOff x="0" y="0"/>
                <a:chExt cx="1286357" cy="659426"/>
              </a:xfrm>
            </p:grpSpPr>
            <p:sp>
              <p:nvSpPr>
                <p:cNvPr id="365" name="Shape 365"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66" name="Shape 366"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70" name="Group 370" descr="" title=""/>
              <p:cNvGrpSpPr/>
              <p:nvPr/>
            </p:nvGrpSpPr>
            <p:grpSpPr>
              <a:xfrm>
                <a:off x="1579820" y="823402"/>
                <a:ext cx="1286359" cy="659428"/>
                <a:chOff x="0" y="0"/>
                <a:chExt cx="1286357" cy="659426"/>
              </a:xfrm>
            </p:grpSpPr>
            <p:sp>
              <p:nvSpPr>
                <p:cNvPr id="368" name="Shape 368"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69" name="Shape 369"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73" name="Group 373" descr="" title=""/>
              <p:cNvGrpSpPr/>
              <p:nvPr/>
            </p:nvGrpSpPr>
            <p:grpSpPr>
              <a:xfrm>
                <a:off x="978351" y="1162634"/>
                <a:ext cx="1286358" cy="659428"/>
                <a:chOff x="0" y="0"/>
                <a:chExt cx="1286357" cy="659426"/>
              </a:xfrm>
            </p:grpSpPr>
            <p:sp>
              <p:nvSpPr>
                <p:cNvPr id="371" name="Shape 371"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72" name="Shape 372"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76" name="Group 376" descr="" title=""/>
              <p:cNvGrpSpPr/>
              <p:nvPr/>
            </p:nvGrpSpPr>
            <p:grpSpPr>
              <a:xfrm>
                <a:off x="93215" y="980101"/>
                <a:ext cx="1286359" cy="659428"/>
                <a:chOff x="0" y="0"/>
                <a:chExt cx="1286357" cy="659426"/>
              </a:xfrm>
            </p:grpSpPr>
            <p:sp>
              <p:nvSpPr>
                <p:cNvPr id="374" name="Shape 374"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75" name="Shape 375"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5</a:t>
                  </a:r>
                </a:p>
              </p:txBody>
            </p:sp>
          </p:grpSp>
          <p:grpSp>
            <p:nvGrpSpPr>
              <p:cNvPr id="379" name="Group 379" descr="" title=""/>
              <p:cNvGrpSpPr/>
              <p:nvPr/>
            </p:nvGrpSpPr>
            <p:grpSpPr>
              <a:xfrm>
                <a:off x="1742698" y="1162634"/>
                <a:ext cx="1286358" cy="659428"/>
                <a:chOff x="0" y="0"/>
                <a:chExt cx="1286357" cy="659426"/>
              </a:xfrm>
            </p:grpSpPr>
            <p:sp>
              <p:nvSpPr>
                <p:cNvPr id="377" name="Shape 377"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78" name="Shape 378"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7</a:t>
                  </a:r>
                </a:p>
              </p:txBody>
            </p:sp>
          </p:grpSp>
          <p:grpSp>
            <p:nvGrpSpPr>
              <p:cNvPr id="382" name="Group 382" descr="" title=""/>
              <p:cNvGrpSpPr/>
              <p:nvPr/>
            </p:nvGrpSpPr>
            <p:grpSpPr>
              <a:xfrm>
                <a:off x="1932344" y="1646805"/>
                <a:ext cx="1286359" cy="659428"/>
                <a:chOff x="0" y="0"/>
                <a:chExt cx="1286357" cy="659426"/>
              </a:xfrm>
            </p:grpSpPr>
            <p:sp>
              <p:nvSpPr>
                <p:cNvPr id="380" name="Shape 380"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81" name="Shape 381"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14</a:t>
                  </a:r>
                </a:p>
              </p:txBody>
            </p:sp>
          </p:grpSp>
          <p:grpSp>
            <p:nvGrpSpPr>
              <p:cNvPr id="385" name="Group 385" descr="" title=""/>
              <p:cNvGrpSpPr/>
              <p:nvPr/>
            </p:nvGrpSpPr>
            <p:grpSpPr>
              <a:xfrm>
                <a:off x="1218483" y="1562589"/>
                <a:ext cx="1286359" cy="659428"/>
                <a:chOff x="0" y="0"/>
                <a:chExt cx="1286357" cy="659426"/>
              </a:xfrm>
            </p:grpSpPr>
            <p:sp>
              <p:nvSpPr>
                <p:cNvPr id="383" name="Shape 383"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84" name="Shape 384"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88" name="Group 388" descr="" title=""/>
              <p:cNvGrpSpPr/>
              <p:nvPr/>
            </p:nvGrpSpPr>
            <p:grpSpPr>
              <a:xfrm>
                <a:off x="284440" y="1562589"/>
                <a:ext cx="1286359" cy="659428"/>
                <a:chOff x="0" y="0"/>
                <a:chExt cx="1286357" cy="659426"/>
              </a:xfrm>
            </p:grpSpPr>
            <p:sp>
              <p:nvSpPr>
                <p:cNvPr id="386" name="Shape 386"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87" name="Shape 387"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nvGrpSpPr>
              <p:cNvPr id="391" name="Group 391" descr="" title=""/>
              <p:cNvGrpSpPr/>
              <p:nvPr/>
            </p:nvGrpSpPr>
            <p:grpSpPr>
              <a:xfrm>
                <a:off x="630814" y="606803"/>
                <a:ext cx="1286359" cy="659428"/>
                <a:chOff x="0" y="0"/>
                <a:chExt cx="1286357" cy="659426"/>
              </a:xfrm>
            </p:grpSpPr>
            <p:sp>
              <p:nvSpPr>
                <p:cNvPr id="389" name="Shape 389" descr="" title=""/>
                <p:cNvSpPr/>
                <p:nvPr/>
              </p:nvSpPr>
              <p:spPr>
                <a:xfrm>
                  <a:off x="0" y="0"/>
                  <a:ext cx="1286358" cy="625828"/>
                </a:xfrm>
                <a:prstGeom prst="roundRect">
                  <a:avLst>
                    <a:gd name="adj" fmla="val 30832"/>
                  </a:avLst>
                </a:prstGeom>
                <a:solidFill>
                  <a:srgbClr val="FFFF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90" name="Shape 390" descr="" title=""/>
                <p:cNvSpPr/>
                <p:nvPr/>
              </p:nvSpPr>
              <p:spPr>
                <a:xfrm>
                  <a:off x="97287" y="1191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85000" lnSpcReduction="20000"/>
                </a:bodyPr>
                <a:lstStyle/>
                <a:p>
                  <a:pPr algn="ctr" defTabSz="420623" fontAlgn="auto" hangingPunct="0">
                    <a:spcBef>
                      <a:spcPts val="0"/>
                    </a:spcBef>
                    <a:spcAft>
                      <a:spcPts val="0"/>
                    </a:spcAft>
                    <a:defRPr sz="1656"/>
                  </a:pPr>
                  <a:r>
                    <a:rPr sz="1656" kern="0">
                      <a:solidFill>
                        <a:srgbClr val="000000"/>
                      </a:solidFill>
                      <a:latin typeface="Gill Sans MT"/>
                      <a:sym typeface="Gill Sans MT"/>
                    </a:rPr>
                    <a:t>Operating </a:t>
                  </a:r>
                </a:p>
                <a:p>
                  <a:pPr algn="ctr" defTabSz="420623" fontAlgn="auto" hangingPunct="0">
                    <a:spcBef>
                      <a:spcPts val="0"/>
                    </a:spcBef>
                    <a:spcAft>
                      <a:spcPts val="0"/>
                    </a:spcAft>
                    <a:defRPr sz="1656"/>
                  </a:pPr>
                  <a:r>
                    <a:rPr sz="1656" kern="0">
                      <a:solidFill>
                        <a:srgbClr val="000000"/>
                      </a:solidFill>
                      <a:latin typeface="Gill Sans MT"/>
                      <a:sym typeface="Gill Sans MT"/>
                    </a:rPr>
                    <a:t>Company 43</a:t>
                  </a:r>
                </a:p>
              </p:txBody>
            </p:sp>
          </p:grpSp>
          <p:grpSp>
            <p:nvGrpSpPr>
              <p:cNvPr id="394" name="Group 394" descr="" title=""/>
              <p:cNvGrpSpPr/>
              <p:nvPr/>
            </p:nvGrpSpPr>
            <p:grpSpPr>
              <a:xfrm>
                <a:off x="1056603" y="1839427"/>
                <a:ext cx="1286359" cy="625828"/>
                <a:chOff x="0" y="0"/>
                <a:chExt cx="1286357" cy="625827"/>
              </a:xfrm>
            </p:grpSpPr>
            <p:sp>
              <p:nvSpPr>
                <p:cNvPr id="392" name="Shape 392" descr="" title=""/>
                <p:cNvSpPr/>
                <p:nvPr/>
              </p:nvSpPr>
              <p:spPr>
                <a:xfrm>
                  <a:off x="0" y="0"/>
                  <a:ext cx="1286358" cy="625828"/>
                </a:xfrm>
                <a:prstGeom prst="roundRect">
                  <a:avLst>
                    <a:gd name="adj" fmla="val 30832"/>
                  </a:avLst>
                </a:prstGeom>
                <a:solidFill>
                  <a:srgbClr val="0096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93" name="Shape 393" descr="" title=""/>
                <p:cNvSpPr/>
                <p:nvPr/>
              </p:nvSpPr>
              <p:spPr>
                <a:xfrm>
                  <a:off x="97287" y="81056"/>
                  <a:ext cx="1091784" cy="54027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77500" lnSpcReduction="20000"/>
                </a:bodyPr>
                <a:lstStyle/>
                <a:p>
                  <a:pPr algn="ctr" defTabSz="457200" fontAlgn="auto" hangingPunct="0">
                    <a:spcBef>
                      <a:spcPts val="0"/>
                    </a:spcBef>
                    <a:spcAft>
                      <a:spcPts val="0"/>
                    </a:spcAft>
                  </a:pPr>
                  <a:r>
                    <a:rPr kern="0">
                      <a:solidFill>
                        <a:srgbClr val="000000"/>
                      </a:solidFill>
                      <a:latin typeface="Gill Sans MT"/>
                      <a:sym typeface="Gill Sans MT"/>
                    </a:rPr>
                    <a:t>Operating </a:t>
                  </a:r>
                </a:p>
                <a:p>
                  <a:pPr algn="ctr" defTabSz="457200" fontAlgn="auto" hangingPunct="0">
                    <a:spcBef>
                      <a:spcPts val="0"/>
                    </a:spcBef>
                    <a:spcAft>
                      <a:spcPts val="0"/>
                    </a:spcAft>
                  </a:pPr>
                  <a:r>
                    <a:rPr kern="0">
                      <a:solidFill>
                        <a:srgbClr val="000000"/>
                      </a:solidFill>
                      <a:latin typeface="Gill Sans MT"/>
                      <a:sym typeface="Gill Sans MT"/>
                    </a:rPr>
                    <a:t>Company 1</a:t>
                  </a:r>
                </a:p>
              </p:txBody>
            </p:sp>
          </p:grpSp>
        </p:grpSp>
      </p:grpSp>
      <p:grpSp>
        <p:nvGrpSpPr>
          <p:cNvPr id="399" name="Group 399" descr="" title=""/>
          <p:cNvGrpSpPr/>
          <p:nvPr/>
        </p:nvGrpSpPr>
        <p:grpSpPr>
          <a:xfrm>
            <a:off x="7679498" y="3373180"/>
            <a:ext cx="1318544" cy="854425"/>
            <a:chOff x="0" y="0"/>
            <a:chExt cx="1756226" cy="854423"/>
          </a:xfrm>
        </p:grpSpPr>
        <p:sp>
          <p:nvSpPr>
            <p:cNvPr id="397" name="Shape 397" descr="" title=""/>
            <p:cNvSpPr/>
            <p:nvPr/>
          </p:nvSpPr>
          <p:spPr>
            <a:xfrm>
              <a:off x="0" y="0"/>
              <a:ext cx="1756227" cy="854424"/>
            </a:xfrm>
            <a:prstGeom prst="roundRect">
              <a:avLst>
                <a:gd name="adj" fmla="val 30832"/>
              </a:avLst>
            </a:prstGeom>
            <a:solidFill>
              <a:srgbClr val="0433FF"/>
            </a:solidFill>
            <a:ln w="42500" cap="flat">
              <a:solidFill>
                <a:schemeClr val="accent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398" name="Shape 398" descr="" title=""/>
            <p:cNvSpPr/>
            <p:nvPr/>
          </p:nvSpPr>
          <p:spPr>
            <a:xfrm>
              <a:off x="132823" y="58404"/>
              <a:ext cx="1490581" cy="7376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fontScale="92500"/>
            </a:bodyPr>
            <a:lstStyle/>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Your</a:t>
              </a:r>
            </a:p>
            <a:p>
              <a:pPr algn="ctr" defTabSz="457200" fontAlgn="auto" hangingPunct="0">
                <a:spcBef>
                  <a:spcPts val="0"/>
                </a:spcBef>
                <a:spcAft>
                  <a:spcPts val="0"/>
                </a:spcAft>
                <a:defRPr sz="2400">
                  <a:solidFill>
                    <a:srgbClr val="FFFFFF"/>
                  </a:solidFill>
                </a:defRPr>
              </a:pPr>
              <a:r>
                <a:rPr sz="2400" kern="0">
                  <a:solidFill>
                    <a:srgbClr val="FFFFFF"/>
                  </a:solidFill>
                  <a:latin typeface="Gill Sans MT"/>
                  <a:sym typeface="Gill Sans MT"/>
                </a:rPr>
                <a:t>Company</a:t>
              </a:r>
            </a:p>
          </p:txBody>
        </p:sp>
      </p:grpSp>
      <p:grpSp>
        <p:nvGrpSpPr>
          <p:cNvPr id="407" name="Group 407" descr="" title=""/>
          <p:cNvGrpSpPr/>
          <p:nvPr/>
        </p:nvGrpSpPr>
        <p:grpSpPr>
          <a:xfrm>
            <a:off x="2886716" y="3103027"/>
            <a:ext cx="634529" cy="1831423"/>
            <a:chOff x="0" y="0"/>
            <a:chExt cx="845156" cy="1831422"/>
          </a:xfrm>
        </p:grpSpPr>
        <p:sp>
          <p:nvSpPr>
            <p:cNvPr id="400" name="Shape 400" descr="" title=""/>
            <p:cNvSpPr/>
            <p:nvPr/>
          </p:nvSpPr>
          <p:spPr>
            <a:xfrm>
              <a:off x="7891" y="-1"/>
              <a:ext cx="836865" cy="559050"/>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01" name="Shape 401" descr="" title=""/>
            <p:cNvSpPr/>
            <p:nvPr/>
          </p:nvSpPr>
          <p:spPr>
            <a:xfrm>
              <a:off x="6273" y="313575"/>
              <a:ext cx="838483" cy="419662"/>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02" name="Shape 402" descr="" title=""/>
            <p:cNvSpPr/>
            <p:nvPr/>
          </p:nvSpPr>
          <p:spPr>
            <a:xfrm>
              <a:off x="4080" y="636585"/>
              <a:ext cx="840676" cy="248432"/>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03" name="Shape 403" descr="" title=""/>
            <p:cNvSpPr/>
            <p:nvPr/>
          </p:nvSpPr>
          <p:spPr>
            <a:xfrm>
              <a:off x="0" y="992572"/>
              <a:ext cx="844756" cy="1"/>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04" name="Shape 404" descr="" title=""/>
            <p:cNvSpPr/>
            <p:nvPr/>
          </p:nvSpPr>
          <p:spPr>
            <a:xfrm flipV="1">
              <a:off x="550" y="1128297"/>
              <a:ext cx="842801" cy="125764"/>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05" name="Shape 405" descr="" title=""/>
            <p:cNvSpPr/>
            <p:nvPr/>
          </p:nvSpPr>
          <p:spPr>
            <a:xfrm flipV="1">
              <a:off x="5075" y="1260881"/>
              <a:ext cx="838276" cy="237610"/>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sp>
          <p:nvSpPr>
            <p:cNvPr id="406" name="Shape 406" descr="" title=""/>
            <p:cNvSpPr/>
            <p:nvPr/>
          </p:nvSpPr>
          <p:spPr>
            <a:xfrm flipV="1">
              <a:off x="5749" y="1428279"/>
              <a:ext cx="839408" cy="403144"/>
            </a:xfrm>
            <a:prstGeom prst="line">
              <a:avLst/>
            </a:prstGeom>
            <a:noFill/>
            <a:ln w="42500" cap="flat">
              <a:solidFill>
                <a:srgbClr val="000000"/>
              </a:solidFill>
              <a:prstDash val="solid"/>
              <a:bevel/>
              <a:tailEnd type="triangle" w="med" len="med"/>
            </a:ln>
            <a:effectLst>
              <a:outerShdw blurRad="63500" dist="38100" dir="5400000" rotWithShape="0">
                <a:srgbClr val="000000">
                  <a:alpha val="40000"/>
                </a:srgbClr>
              </a:outerShdw>
            </a:effectLst>
          </p:spPr>
          <p:txBody>
            <a:bodyPr wrap="square" lIns="45719" tIns="45719" rIns="45719" bIns="45719" numCol="1" anchor="t">
              <a:noAutofit/>
            </a:bodyPr>
            <a:lstStyle/>
            <a:p>
              <a:pPr defTabSz="457200" fontAlgn="auto" hangingPunct="0">
                <a:spcBef>
                  <a:spcPts val="0"/>
                </a:spcBef>
                <a:spcAft>
                  <a:spcPts val="0"/>
                </a:spcAft>
                <a:defRPr sz="1200">
                  <a:latin typeface="+mj-lt"/>
                  <a:ea typeface="+mj-ea"/>
                  <a:cs typeface="+mj-cs"/>
                  <a:sym typeface="Helvetica"/>
                </a:defRPr>
              </a:pPr>
              <a:endParaRPr sz="1200" kern="0">
                <a:solidFill>
                  <a:srgbClr val="000000"/>
                </a:solidFill>
                <a:latin typeface="Helvetica"/>
                <a:ea typeface="+mj-ea"/>
                <a:cs typeface="Helvetica"/>
                <a:sym typeface="Helvetica"/>
              </a:endParaRPr>
            </a:p>
          </p:txBody>
        </p:sp>
      </p:grpSp>
      <p:grpSp>
        <p:nvGrpSpPr>
          <p:cNvPr id="410" name="Group 410" descr="" title=""/>
          <p:cNvGrpSpPr/>
          <p:nvPr/>
        </p:nvGrpSpPr>
        <p:grpSpPr>
          <a:xfrm>
            <a:off x="4304936" y="3150485"/>
            <a:ext cx="3369741" cy="1299806"/>
            <a:chOff x="0" y="0"/>
            <a:chExt cx="4488306" cy="1299804"/>
          </a:xfrm>
        </p:grpSpPr>
        <p:sp>
          <p:nvSpPr>
            <p:cNvPr id="408" name="Shape 408" descr="" title=""/>
            <p:cNvSpPr/>
            <p:nvPr/>
          </p:nvSpPr>
          <p:spPr>
            <a:xfrm>
              <a:off x="0" y="0"/>
              <a:ext cx="4488306" cy="1299804"/>
            </a:xfrm>
            <a:prstGeom prst="rightArrow">
              <a:avLst>
                <a:gd name="adj1" fmla="val 32000"/>
                <a:gd name="adj2" fmla="val 82438"/>
              </a:avLst>
            </a:prstGeom>
            <a:solidFill>
              <a:srgbClr val="009051"/>
            </a:solidFill>
            <a:ln w="42500" cap="flat">
              <a:solidFill>
                <a:srgbClr val="009051"/>
              </a:solidFill>
              <a:prstDash val="solid"/>
              <a:bevel/>
            </a:ln>
            <a:effectLst/>
          </p:spPr>
          <p:txBody>
            <a:bodyPr wrap="square" lIns="45719" tIns="45719" rIns="45719" bIns="45719" numCol="1" anchor="ctr">
              <a:noAutofit/>
            </a:bodyPr>
            <a:lstStyle/>
            <a:p>
              <a:pPr defTabSz="457200" fontAlgn="auto" hangingPunct="0">
                <a:spcBef>
                  <a:spcPts val="0"/>
                </a:spcBef>
                <a:spcAft>
                  <a:spcPts val="0"/>
                </a:spcAft>
              </a:pPr>
              <a:endParaRPr kern="0">
                <a:solidFill>
                  <a:srgbClr val="000000"/>
                </a:solidFill>
                <a:latin typeface="Gill Sans MT"/>
                <a:sym typeface="Gill Sans MT"/>
              </a:endParaRPr>
            </a:p>
          </p:txBody>
        </p:sp>
        <p:sp>
          <p:nvSpPr>
            <p:cNvPr id="409" name="Shape 409" descr="" title=""/>
            <p:cNvSpPr/>
            <p:nvPr/>
          </p:nvSpPr>
          <p:spPr>
            <a:xfrm>
              <a:off x="807416" y="432818"/>
              <a:ext cx="2796110" cy="5357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rmAutofit/>
            </a:bodyPr>
            <a:lstStyle>
              <a:lvl1pPr>
                <a:defRPr sz="2800">
                  <a:solidFill>
                    <a:srgbClr val="FFFFFF"/>
                  </a:solidFill>
                </a:defRPr>
              </a:lvl1pPr>
            </a:lstStyle>
            <a:p>
              <a:pPr defTabSz="457200" fontAlgn="auto" hangingPunct="0">
                <a:spcBef>
                  <a:spcPts val="0"/>
                </a:spcBef>
                <a:spcAft>
                  <a:spcPts val="0"/>
                </a:spcAft>
              </a:pPr>
              <a:r>
                <a:rPr kern="0" dirty="0">
                  <a:latin typeface="Gill Sans MT"/>
                  <a:sym typeface="Gill Sans MT"/>
                </a:rPr>
                <a:t>Free License</a:t>
              </a:r>
            </a:p>
          </p:txBody>
        </p:sp>
      </p:grpSp>
      <p:pic>
        <p:nvPicPr>
          <p:cNvPr id="411" name="pasted-image.png" descr="" title=""/>
          <p:cNvPicPr>
            <a:picLocks noChangeAspect="1"/>
          </p:cNvPicPr>
          <p:nvPr/>
        </p:nvPicPr>
        <p:blipFill>
          <a:blip r:embed="rId2">
            <a:extLst/>
          </a:blip>
          <a:stretch>
            <a:fillRect/>
          </a:stretch>
        </p:blipFill>
        <p:spPr>
          <a:xfrm rot="16200000">
            <a:off x="1528077" y="3573564"/>
            <a:ext cx="4995091" cy="453657"/>
          </a:xfrm>
          <a:prstGeom prst="rect">
            <a:avLst/>
          </a:prstGeom>
          <a:ln w="12700">
            <a:miter lim="400000"/>
          </a:ln>
        </p:spPr>
      </p:pic>
      <p:sp>
        <p:nvSpPr>
          <p:cNvPr id="2" name="Rectangle 1" descr="" title="">
            <a:extLst>
              <a:ext uri="{FF2B5EF4-FFF2-40B4-BE49-F238E27FC236}">
                <a16:creationId xmlns:a16="http://schemas.microsoft.com/office/drawing/2014/main" id="{72406F14-FE5A-294F-8534-1D3CB52806B8}"/>
              </a:ext>
            </a:extLst>
          </p:cNvPr>
          <p:cNvSpPr/>
          <p:nvPr/>
        </p:nvSpPr>
        <p:spPr>
          <a:xfrm>
            <a:off x="4790976" y="4756242"/>
            <a:ext cx="3951329" cy="1569658"/>
          </a:xfrm>
          <a:prstGeom prst="rect">
            <a:avLst/>
          </a:prstGeom>
          <a:solidFill>
            <a:srgbClr val="FFFFFF"/>
          </a:solidFill>
          <a:ln w="42500" cap="flat">
            <a:solidFill>
              <a:schemeClr val="accent1"/>
            </a:solidFill>
            <a:prstDash val="solid"/>
            <a:bevel/>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defTabSz="457200" fontAlgn="auto" hangingPunct="0">
              <a:spcBef>
                <a:spcPts val="0"/>
              </a:spcBef>
              <a:spcAft>
                <a:spcPts val="0"/>
              </a:spcAft>
            </a:pPr>
            <a:r>
              <a:rPr lang="en-US" sz="2400" kern="0" dirty="0">
                <a:solidFill>
                  <a:srgbClr val="000000"/>
                </a:solidFill>
                <a:latin typeface="Gill Sans MT"/>
                <a:ea typeface="Gill Sans MT"/>
                <a:cs typeface="Gill Sans MT"/>
                <a:sym typeface="Gill Sans MT"/>
              </a:rPr>
              <a:t>LOT Members agree (in advance) to grant licenses to all Members to patents that they later sell to PAEs.</a:t>
            </a:r>
          </a:p>
        </p:txBody>
      </p:sp>
    </p:spTree>
    <p:extLst>
      <p:ext uri="{BB962C8B-B14F-4D97-AF65-F5344CB8AC3E}">
        <p14:creationId xmlns:p14="http://schemas.microsoft.com/office/powerpoint/2010/main" val="4077719564"/>
      </p:ext>
    </p:extLst>
  </p:cSld>
  <p:clrMapOvr>
    <a:masterClrMapping/>
  </p:clrMapOvr>
  <mc:AlternateContent xmlns:mc="http://schemas.openxmlformats.org/markup-compatibility/2006" xmlns:p14="http://schemas.microsoft.com/office/powerpoint/2010/main">
    <mc:Choice Requires="p14">
      <p:transition spd="slow" p14:dur="2000">
        <p:dissolve/>
      </p:transition>
    </mc:Choice>
    <mc:Fallback>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407"/>
                                        </p:tgtEl>
                                        <p:attrNameLst>
                                          <p:attrName>style.visibility</p:attrName>
                                        </p:attrNameLst>
                                      </p:cBhvr>
                                      <p:to>
                                        <p:strVal val="visible"/>
                                      </p:to>
                                    </p:set>
                                    <p:animEffect transition="in" filter="wipe(left)">
                                      <p:cBhvr>
                                        <p:cTn id="7" dur="1000"/>
                                        <p:tgtEl>
                                          <p:spTgt spid="40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411"/>
                                        </p:tgtEl>
                                        <p:attrNameLst>
                                          <p:attrName>style.visibility</p:attrName>
                                        </p:attrNameLst>
                                      </p:cBhvr>
                                      <p:to>
                                        <p:strVal val="visible"/>
                                      </p:to>
                                    </p:set>
                                    <p:animEffect transition="in" filter="wipe(left)">
                                      <p:cBhvr>
                                        <p:cTn id="12" dur="1000"/>
                                        <p:tgtEl>
                                          <p:spTgt spid="4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p:tmAbs val="0"/>
                                  </p:iterate>
                                  <p:childTnLst>
                                    <p:set>
                                      <p:cBhvr>
                                        <p:cTn id="16" fill="hold"/>
                                        <p:tgtEl>
                                          <p:spTgt spid="410"/>
                                        </p:tgtEl>
                                        <p:attrNameLst>
                                          <p:attrName>style.visibility</p:attrName>
                                        </p:attrNameLst>
                                      </p:cBhvr>
                                      <p:to>
                                        <p:strVal val="visible"/>
                                      </p:to>
                                    </p:set>
                                    <p:animEffect transition="in" filter="wipe(left)">
                                      <p:cBhvr>
                                        <p:cTn id="17" dur="1000"/>
                                        <p:tgtEl>
                                          <p:spTgt spid="410"/>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 grpId="0" animBg="1" advAuto="0"/>
      <p:bldP spid="410" grpId="0" animBg="1" advAuto="0"/>
      <p:bldP spid="411" grpId="0" animBg="1" advAuto="0"/>
      <p:bldP spid="2" grpId="0" animBg="1"/>
    </p:bldLst>
  </p:timing>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3" name="Content Placeholder 4" descr="" title="">
            <a:extLst>
              <a:ext uri="{FF2B5EF4-FFF2-40B4-BE49-F238E27FC236}">
                <a16:creationId xmlns:a16="http://schemas.microsoft.com/office/drawing/2014/main" id="{F0DA01F6-16E4-8740-B085-429B7D7E68C9}"/>
              </a:ext>
            </a:extLst>
          </p:cNvPr>
          <p:cNvPicPr>
            <a:picLocks noChangeAspect="1"/>
          </p:cNvPicPr>
          <p:nvPr/>
        </p:nvPicPr>
        <p:blipFill>
          <a:blip r:embed="rId2"/>
          <a:stretch>
            <a:fillRect/>
          </a:stretch>
        </p:blipFill>
        <p:spPr>
          <a:xfrm>
            <a:off x="10" y="477672"/>
            <a:ext cx="9057901" cy="6121963"/>
          </a:xfrm>
          <a:prstGeom prst="rect">
            <a:avLst/>
          </a:prstGeom>
        </p:spPr>
      </p:pic>
    </p:spTree>
    <p:extLst>
      <p:ext uri="{BB962C8B-B14F-4D97-AF65-F5344CB8AC3E}">
        <p14:creationId xmlns:p14="http://schemas.microsoft.com/office/powerpoint/2010/main" val="3889558883"/>
      </p:ext>
    </p:extLst>
  </p:cSld>
  <p:clrMapOvr>
    <a:masterClrMapping/>
  </p:clrMapOvr>
  <p:transition spd="med"/>
  <p:timing>
    <p:tnLst>
      <p:par>
        <p:cTn id="1" dur="indefinite" restart="never" nodeType="tmRoot"/>
      </p:par>
    </p:tnLst>
  </p:timing>
</p:sld>
</file>

<file path=ppt/slides/slide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Date Placeholder 1" descr="" title=""/>
          <p:cNvSpPr>
            <a:spLocks noGrp="1"/>
          </p:cNvSpPr>
          <p:nvPr>
            <p:ph type="dt" sz="half" idx="10"/>
          </p:nvPr>
        </p:nvSpPr>
        <p:spPr/>
        <p:txBody>
          <a:bodyPr/>
          <a:lstStyle/>
          <a:p>
            <a:fld id="{23620B9F-DB15-423D-8944-78ACAC3C7ED2}" type="datetime4">
              <a:rPr lang="en-US" altLang="en-US" smtClean="0"/>
              <a:t>January 25, 2018</a:t>
            </a:fld>
            <a:endParaRPr lang="en-US" altLang="en-US" dirty="0"/>
          </a:p>
        </p:txBody>
      </p:sp>
      <p:sp>
        <p:nvSpPr>
          <p:cNvPr id="3" name="Footer Placeholder 2" descr="" title=""/>
          <p:cNvSpPr>
            <a:spLocks noGrp="1"/>
          </p:cNvSpPr>
          <p:nvPr>
            <p:ph type="ftr" sz="quarter" idx="11"/>
          </p:nvPr>
        </p:nvSpPr>
        <p:spPr/>
        <p:txBody>
          <a:bodyPr/>
          <a:lstStyle/>
          <a:p>
            <a:r>
              <a:rPr lang="en-US" altLang="en-US" smtClean="0"/>
              <a:t>Title of Presentation | FileSite Number</a:t>
            </a:r>
            <a:endParaRPr lang="en-US" altLang="en-US" dirty="0"/>
          </a:p>
        </p:txBody>
      </p:sp>
      <p:sp>
        <p:nvSpPr>
          <p:cNvPr id="4" name="Slide Number Placeholder 3" descr="" title=""/>
          <p:cNvSpPr>
            <a:spLocks noGrp="1"/>
          </p:cNvSpPr>
          <p:nvPr>
            <p:ph type="sldNum" sz="quarter" idx="12"/>
          </p:nvPr>
        </p:nvSpPr>
        <p:spPr/>
        <p:txBody>
          <a:bodyPr/>
          <a:lstStyle/>
          <a:p>
            <a:fld id="{4D4DD536-0B44-4DC7-9EFA-1110C5857057}" type="slidenum">
              <a:rPr lang="en-US" altLang="en-US" smtClean="0"/>
              <a:pPr/>
              <a:t>9</a:t>
            </a:fld>
            <a:endParaRPr lang="en-US" altLang="en-US"/>
          </a:p>
        </p:txBody>
      </p:sp>
      <p:sp>
        <p:nvSpPr>
          <p:cNvPr id="5" name="Title 4" descr="" title=""/>
          <p:cNvSpPr>
            <a:spLocks noGrp="1"/>
          </p:cNvSpPr>
          <p:nvPr>
            <p:ph type="title"/>
          </p:nvPr>
        </p:nvSpPr>
        <p:spPr/>
        <p:txBody>
          <a:bodyPr/>
          <a:lstStyle/>
          <a:p>
            <a:r>
              <a:rPr lang="en-US" dirty="0" smtClean="0"/>
              <a:t>Definitions – Offensive Patent Mitigation</a:t>
            </a:r>
            <a:endParaRPr lang="en-US" dirty="0"/>
          </a:p>
        </p:txBody>
      </p:sp>
      <p:sp>
        <p:nvSpPr>
          <p:cNvPr id="8" name="Text Placeholder 7" descr="" title=""/>
          <p:cNvSpPr>
            <a:spLocks noGrp="1"/>
          </p:cNvSpPr>
          <p:nvPr>
            <p:ph type="body" sz="quarter" idx="13"/>
          </p:nvPr>
        </p:nvSpPr>
        <p:spPr/>
        <p:txBody>
          <a:bodyPr/>
          <a:lstStyle/>
          <a:p>
            <a:r>
              <a:rPr lang="en-US" dirty="0" smtClean="0"/>
              <a:t>Unified Patents</a:t>
            </a:r>
          </a:p>
          <a:p>
            <a:pPr lvl="1"/>
            <a:r>
              <a:rPr lang="en-US" dirty="0" smtClean="0"/>
              <a:t>Crowd-Sourced/Bounty-Based Prior Art Search</a:t>
            </a:r>
          </a:p>
          <a:p>
            <a:pPr lvl="1"/>
            <a:r>
              <a:rPr lang="en-US" dirty="0" smtClean="0"/>
              <a:t>Patent Analytics</a:t>
            </a:r>
          </a:p>
          <a:p>
            <a:pPr lvl="1"/>
            <a:r>
              <a:rPr lang="en-US" dirty="0" smtClean="0"/>
              <a:t>#4 Filer of </a:t>
            </a:r>
            <a:r>
              <a:rPr lang="en-US" i="1" dirty="0" smtClean="0"/>
              <a:t>IPR</a:t>
            </a:r>
            <a:r>
              <a:rPr lang="en-US" dirty="0" smtClean="0"/>
              <a:t> Petitions</a:t>
            </a:r>
            <a:endParaRPr lang="en-US" dirty="0"/>
          </a:p>
        </p:txBody>
      </p:sp>
    </p:spTree>
    <p:extLst>
      <p:ext uri="{BB962C8B-B14F-4D97-AF65-F5344CB8AC3E}">
        <p14:creationId xmlns:p14="http://schemas.microsoft.com/office/powerpoint/2010/main" val="3584027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Proskauer">
      <a:dk1>
        <a:srgbClr val="444D54"/>
      </a:dk1>
      <a:lt1>
        <a:srgbClr val="FFFFFF"/>
      </a:lt1>
      <a:dk2>
        <a:srgbClr val="009CDE"/>
      </a:dk2>
      <a:lt2>
        <a:srgbClr val="FFFFFF"/>
      </a:lt2>
      <a:accent1>
        <a:srgbClr val="003865"/>
      </a:accent1>
      <a:accent2>
        <a:srgbClr val="009CDE"/>
      </a:accent2>
      <a:accent3>
        <a:srgbClr val="006A52"/>
      </a:accent3>
      <a:accent4>
        <a:srgbClr val="A4D65E"/>
      </a:accent4>
      <a:accent5>
        <a:srgbClr val="FDDA24"/>
      </a:accent5>
      <a:accent6>
        <a:srgbClr val="FFA300"/>
      </a:accent6>
      <a:hlink>
        <a:srgbClr val="009CDE"/>
      </a:hlink>
      <a:folHlink>
        <a:srgbClr val="009CDE"/>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3175">
          <a:solidFill>
            <a:schemeClr val="tx2"/>
          </a:solidFill>
        </a:ln>
        <a:effectLst>
          <a:outerShdw dist="63500" dir="2700000" algn="tl" rotWithShape="0">
            <a:schemeClr val="tx2"/>
          </a:outerShdw>
        </a:effectLst>
      </a:spPr>
      <a:bodyPr rtlCol="0" anchor="ctr"/>
      <a:lstStyle>
        <a:defPPr algn="ctr">
          <a:defRPr sz="1300" b="1" dirty="0">
            <a:solidFill>
              <a:schemeClr val="tx1"/>
            </a:solidFill>
            <a:latin typeface="Arial"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13">
        <a:dk1>
          <a:srgbClr val="333333"/>
        </a:dk1>
        <a:lt1>
          <a:srgbClr val="FFFFFF"/>
        </a:lt1>
        <a:dk2>
          <a:srgbClr val="007FAC"/>
        </a:dk2>
        <a:lt2>
          <a:srgbClr val="999A9D"/>
        </a:lt2>
        <a:accent1>
          <a:srgbClr val="FF7300"/>
        </a:accent1>
        <a:accent2>
          <a:srgbClr val="6C9D22"/>
        </a:accent2>
        <a:accent3>
          <a:srgbClr val="FFFFFF"/>
        </a:accent3>
        <a:accent4>
          <a:srgbClr val="2A2A2A"/>
        </a:accent4>
        <a:accent5>
          <a:srgbClr val="FFBCAA"/>
        </a:accent5>
        <a:accent6>
          <a:srgbClr val="618E1E"/>
        </a:accent6>
        <a:hlink>
          <a:srgbClr val="007FAC"/>
        </a:hlink>
        <a:folHlink>
          <a:srgbClr val="25167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128CAB"/>
      </a:accent1>
      <a:accent2>
        <a:srgbClr val="ED174F"/>
      </a:accent2>
      <a:accent3>
        <a:srgbClr val="26CEAD"/>
      </a:accent3>
      <a:accent4>
        <a:srgbClr val="F68A33"/>
      </a:accent4>
      <a:accent5>
        <a:srgbClr val="00B1DB"/>
      </a:accent5>
      <a:accent6>
        <a:srgbClr val="61116A"/>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63500" dist="381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42500" cap="flat">
          <a:solidFill>
            <a:schemeClr val="accent1"/>
          </a:solidFill>
          <a:prstDash val="solid"/>
          <a:bevel/>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42500" cap="flat">
          <a:solidFill>
            <a:schemeClr val="accent1"/>
          </a:solidFill>
          <a:prstDash val="solid"/>
          <a:bevel/>
        </a:ln>
        <a:effectLst>
          <a:outerShdw blurRad="63500" dist="38100" dir="5400000" rotWithShape="0">
            <a:srgbClr val="000000">
              <a:alpha val="4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norm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1_Default">
  <a:themeElements>
    <a:clrScheme name="Default">
      <a:dk1>
        <a:srgbClr val="000000"/>
      </a:dk1>
      <a:lt1>
        <a:srgbClr val="FFFFFF"/>
      </a:lt1>
      <a:dk2>
        <a:srgbClr val="A7A7A7"/>
      </a:dk2>
      <a:lt2>
        <a:srgbClr val="535353"/>
      </a:lt2>
      <a:accent1>
        <a:srgbClr val="128CAB"/>
      </a:accent1>
      <a:accent2>
        <a:srgbClr val="ED174F"/>
      </a:accent2>
      <a:accent3>
        <a:srgbClr val="26CEAD"/>
      </a:accent3>
      <a:accent4>
        <a:srgbClr val="F68A33"/>
      </a:accent4>
      <a:accent5>
        <a:srgbClr val="00B1DB"/>
      </a:accent5>
      <a:accent6>
        <a:srgbClr val="61116A"/>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63500" dist="381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42500" cap="flat">
          <a:solidFill>
            <a:schemeClr val="accent1"/>
          </a:solidFill>
          <a:prstDash val="solid"/>
          <a:bevel/>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42500" cap="flat">
          <a:solidFill>
            <a:schemeClr val="accent1"/>
          </a:solidFill>
          <a:prstDash val="solid"/>
          <a:bevel/>
        </a:ln>
        <a:effectLst>
          <a:outerShdw blurRad="63500" dist="38100" dir="5400000" rotWithShape="0">
            <a:srgbClr val="000000">
              <a:alpha val="4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norm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2_Default">
  <a:themeElements>
    <a:clrScheme name="Default">
      <a:dk1>
        <a:srgbClr val="000000"/>
      </a:dk1>
      <a:lt1>
        <a:srgbClr val="FFFFFF"/>
      </a:lt1>
      <a:dk2>
        <a:srgbClr val="A7A7A7"/>
      </a:dk2>
      <a:lt2>
        <a:srgbClr val="535353"/>
      </a:lt2>
      <a:accent1>
        <a:srgbClr val="128CAB"/>
      </a:accent1>
      <a:accent2>
        <a:srgbClr val="ED174F"/>
      </a:accent2>
      <a:accent3>
        <a:srgbClr val="26CEAD"/>
      </a:accent3>
      <a:accent4>
        <a:srgbClr val="F68A33"/>
      </a:accent4>
      <a:accent5>
        <a:srgbClr val="00B1DB"/>
      </a:accent5>
      <a:accent6>
        <a:srgbClr val="61116A"/>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63500" dist="381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42500" cap="flat">
          <a:solidFill>
            <a:schemeClr val="accent1"/>
          </a:solidFill>
          <a:prstDash val="solid"/>
          <a:bevel/>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42500" cap="flat">
          <a:solidFill>
            <a:schemeClr val="accent1"/>
          </a:solidFill>
          <a:prstDash val="solid"/>
          <a:bevel/>
        </a:ln>
        <a:effectLst>
          <a:outerShdw blurRad="63500" dist="38100" dir="5400000" rotWithShape="0">
            <a:srgbClr val="000000">
              <a:alpha val="4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norm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5.xml><?xml version="1.0" encoding="utf-8"?>
<a:theme xmlns:a="http://schemas.openxmlformats.org/drawingml/2006/main" name="3_Default">
  <a:themeElements>
    <a:clrScheme name="Default">
      <a:dk1>
        <a:srgbClr val="000000"/>
      </a:dk1>
      <a:lt1>
        <a:srgbClr val="FFFFFF"/>
      </a:lt1>
      <a:dk2>
        <a:srgbClr val="A7A7A7"/>
      </a:dk2>
      <a:lt2>
        <a:srgbClr val="535353"/>
      </a:lt2>
      <a:accent1>
        <a:srgbClr val="128CAB"/>
      </a:accent1>
      <a:accent2>
        <a:srgbClr val="ED174F"/>
      </a:accent2>
      <a:accent3>
        <a:srgbClr val="26CEAD"/>
      </a:accent3>
      <a:accent4>
        <a:srgbClr val="F68A33"/>
      </a:accent4>
      <a:accent5>
        <a:srgbClr val="00B1DB"/>
      </a:accent5>
      <a:accent6>
        <a:srgbClr val="61116A"/>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63500" dist="381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42500" cap="flat">
          <a:solidFill>
            <a:schemeClr val="accent1"/>
          </a:solidFill>
          <a:prstDash val="solid"/>
          <a:bevel/>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42500" cap="flat">
          <a:solidFill>
            <a:schemeClr val="accent1"/>
          </a:solidFill>
          <a:prstDash val="solid"/>
          <a:bevel/>
        </a:ln>
        <a:effectLst>
          <a:outerShdw blurRad="63500" dist="38100" dir="5400000" rotWithShape="0">
            <a:srgbClr val="000000">
              <a:alpha val="4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norm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6.xml><?xml version="1.0" encoding="utf-8"?>
<a:theme xmlns:a="http://schemas.openxmlformats.org/drawingml/2006/main" name="4_Default">
  <a:themeElements>
    <a:clrScheme name="Default">
      <a:dk1>
        <a:srgbClr val="000000"/>
      </a:dk1>
      <a:lt1>
        <a:srgbClr val="FFFFFF"/>
      </a:lt1>
      <a:dk2>
        <a:srgbClr val="A7A7A7"/>
      </a:dk2>
      <a:lt2>
        <a:srgbClr val="535353"/>
      </a:lt2>
      <a:accent1>
        <a:srgbClr val="128CAB"/>
      </a:accent1>
      <a:accent2>
        <a:srgbClr val="ED174F"/>
      </a:accent2>
      <a:accent3>
        <a:srgbClr val="26CEAD"/>
      </a:accent3>
      <a:accent4>
        <a:srgbClr val="F68A33"/>
      </a:accent4>
      <a:accent5>
        <a:srgbClr val="00B1DB"/>
      </a:accent5>
      <a:accent6>
        <a:srgbClr val="61116A"/>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63500" dist="381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42500" cap="flat">
          <a:solidFill>
            <a:schemeClr val="accent1"/>
          </a:solidFill>
          <a:prstDash val="solid"/>
          <a:bevel/>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42500" cap="flat">
          <a:solidFill>
            <a:schemeClr val="accent1"/>
          </a:solidFill>
          <a:prstDash val="solid"/>
          <a:bevel/>
        </a:ln>
        <a:effectLst>
          <a:outerShdw blurRad="63500" dist="38100" dir="5400000" rotWithShape="0">
            <a:srgbClr val="000000">
              <a:alpha val="4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norm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0</TotalTime>
  <Words>973</Words>
  <Application>Microsoft Office PowerPoint</Application>
  <PresentationFormat>On-screen Show (4:3)</PresentationFormat>
  <Paragraphs>447</Paragraphs>
  <Slides>19</Slides>
  <Notes>0</Notes>
  <HiddenSlides>0</HiddenSlides>
  <MMClips>0</MMClips>
  <ScaleCrop>false</ScaleCrop>
  <HeadingPairs>
    <vt:vector size="4" baseType="variant">
      <vt:variant>
        <vt:lpstr>Theme</vt:lpstr>
      </vt:variant>
      <vt:variant>
        <vt:i4>6</vt:i4>
      </vt:variant>
      <vt:variant>
        <vt:lpstr>Slide Titles</vt:lpstr>
      </vt:variant>
      <vt:variant>
        <vt:i4>19</vt:i4>
      </vt:variant>
    </vt:vector>
  </HeadingPairs>
  <TitlesOfParts>
    <vt:vector size="25" baseType="lpstr">
      <vt:lpstr>Blank</vt:lpstr>
      <vt:lpstr>Default</vt:lpstr>
      <vt:lpstr>1_Default</vt:lpstr>
      <vt:lpstr>2_Default</vt:lpstr>
      <vt:lpstr>3_Default</vt:lpstr>
      <vt:lpstr>4_Default</vt:lpstr>
      <vt:lpstr>Patent Intermediaries: Platforms, Pools and Defensive Aggregators</vt:lpstr>
      <vt:lpstr>Panel Members</vt:lpstr>
      <vt:lpstr>Outline</vt:lpstr>
      <vt:lpstr>The Problem</vt:lpstr>
      <vt:lpstr>Definitions – Historical Approaches</vt:lpstr>
      <vt:lpstr>Definitions – Springing Licenses</vt:lpstr>
      <vt:lpstr>The Solutions</vt:lpstr>
      <vt:lpstr>PowerPoint Presentation</vt:lpstr>
      <vt:lpstr>Definitions – Offensive Patent Mitigation</vt:lpstr>
      <vt:lpstr>The Solutions</vt:lpstr>
      <vt:lpstr>Definitions – Defensive Patent Aggregation</vt:lpstr>
      <vt:lpstr>The Solutions</vt:lpstr>
      <vt:lpstr>The Solutions</vt:lpstr>
      <vt:lpstr>Discussion</vt:lpstr>
      <vt:lpstr>Discussion</vt:lpstr>
      <vt:lpstr>Discussion</vt:lpstr>
      <vt:lpstr>The Solutions</vt:lpstr>
      <vt:lpstr>Conclusions</vt:lpstr>
      <vt:lpstr>Patent Intermediaries: Platforms, Pools and Defensive Aggregators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
  </cp:lastModifiedBy>
  <cp:revision>1</cp:revision>
  <dcterms:created xsi:type="dcterms:W3CDTF">1900-01-01T05:00:00Z</dcterms:created>
  <dcterms:modified xsi:type="dcterms:W3CDTF">2018-01-25T18:06:35Z</dcterms:modified>
</cp:coreProperties>
</file>