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51"/>
  </p:notesMasterIdLst>
  <p:handoutMasterIdLst>
    <p:handoutMasterId r:id="rId52"/>
  </p:handoutMasterIdLst>
  <p:sldIdLst>
    <p:sldId id="258" r:id="rId5"/>
    <p:sldId id="260" r:id="rId6"/>
    <p:sldId id="436" r:id="rId7"/>
    <p:sldId id="343" r:id="rId8"/>
    <p:sldId id="428" r:id="rId9"/>
    <p:sldId id="368" r:id="rId10"/>
    <p:sldId id="437" r:id="rId11"/>
    <p:sldId id="409" r:id="rId12"/>
    <p:sldId id="438" r:id="rId13"/>
    <p:sldId id="414" r:id="rId14"/>
    <p:sldId id="413" r:id="rId15"/>
    <p:sldId id="420" r:id="rId16"/>
    <p:sldId id="421" r:id="rId17"/>
    <p:sldId id="423" r:id="rId18"/>
    <p:sldId id="433" r:id="rId19"/>
    <p:sldId id="415" r:id="rId20"/>
    <p:sldId id="416" r:id="rId21"/>
    <p:sldId id="417" r:id="rId22"/>
    <p:sldId id="379" r:id="rId23"/>
    <p:sldId id="380" r:id="rId24"/>
    <p:sldId id="392" r:id="rId25"/>
    <p:sldId id="394" r:id="rId26"/>
    <p:sldId id="398" r:id="rId27"/>
    <p:sldId id="435" r:id="rId28"/>
    <p:sldId id="383" r:id="rId29"/>
    <p:sldId id="399" r:id="rId30"/>
    <p:sldId id="400" r:id="rId31"/>
    <p:sldId id="401" r:id="rId32"/>
    <p:sldId id="402" r:id="rId33"/>
    <p:sldId id="404" r:id="rId35"/>
    <p:sldId id="370" r:id="rId36"/>
    <p:sldId id="371" r:id="rId37"/>
    <p:sldId id="372" r:id="rId38"/>
    <p:sldId id="373" r:id="rId39"/>
    <p:sldId id="374" r:id="rId40"/>
    <p:sldId id="375" r:id="rId41"/>
    <p:sldId id="377" r:id="rId43"/>
    <p:sldId id="430" r:id="rId44"/>
    <p:sldId id="431" r:id="rId45"/>
    <p:sldId id="427" r:id="rId46"/>
    <p:sldId id="432" r:id="rId47"/>
    <p:sldId id="426" r:id="rId48"/>
    <p:sldId id="429" r:id="rId49"/>
    <p:sldId id="378" r:id="rId50"/>
  </p:sldIdLst>
  <p:sldSz cx="9144000" cy="5143500" type="screen16x9"/>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EA2D00"/>
    <a:srgbClr val="FF3300"/>
    <a:srgbClr val="16446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434" autoAdjust="0"/>
  </p:normalViewPr>
  <p:slideViewPr>
    <p:cSldViewPr snapToGrid="0" snapToObjects="1">
      <p:cViewPr varScale="1">
        <p:scale>
          <a:sx n="98" d="100"/>
          <a:sy n="98" d="100"/>
        </p:scale>
        <p:origin x="516" y="84"/>
      </p:cViewPr>
      <p:guideLst>
        <p:guide orient="horz" pos="162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9.xml" Id="rId13" /><Relationship Type="http://schemas.openxmlformats.org/officeDocument/2006/relationships/slide" Target="slides/slide14.xml" Id="rId18" /><Relationship Type="http://schemas.openxmlformats.org/officeDocument/2006/relationships/slide" Target="slides/slide22.xml" Id="rId26" /><Relationship Type="http://schemas.openxmlformats.org/officeDocument/2006/relationships/slide" Target="slides/slide35.xml" Id="rId39" /><Relationship Type="http://schemas.openxmlformats.org/officeDocument/2006/relationships/slide" Target="slides/slide17.xml" Id="rId21" /><Relationship Type="http://schemas.openxmlformats.org/officeDocument/2006/relationships/slide" Target="slides/slide43.xml" Id="rId47" /><Relationship Type="http://schemas.openxmlformats.org/officeDocument/2006/relationships/slide" Target="slides/slide46.xml" Id="rId50" /><Relationship Type="http://schemas.openxmlformats.org/officeDocument/2006/relationships/theme" Target="theme/theme1.xml" Id="rId55" /><Relationship Type="http://schemas.openxmlformats.org/officeDocument/2006/relationships/slide" Target="slides/slide3.xml" Id="rId7" /><Relationship Type="http://schemas.openxmlformats.org/officeDocument/2006/relationships/slide" Target="slides/slide8.xml" Id="rId12" /><Relationship Type="http://schemas.openxmlformats.org/officeDocument/2006/relationships/slide" Target="slides/slide13.xml" Id="rId17" /><Relationship Type="http://schemas.openxmlformats.org/officeDocument/2006/relationships/slide" Target="slides/slide21.xml" Id="rId25" /><Relationship Type="http://schemas.openxmlformats.org/officeDocument/2006/relationships/slide" Target="slides/slide29.xml" Id="rId33" /><Relationship Type="http://schemas.openxmlformats.org/officeDocument/2006/relationships/slide" Target="slides/slide34.xml" Id="rId38" /><Relationship Type="http://schemas.openxmlformats.org/officeDocument/2006/relationships/slide" Target="slides/slide42.xml" Id="rId46" /><Relationship Type="http://schemas.openxmlformats.org/officeDocument/2006/relationships/slide" Target="slides/slide12.xml" Id="rId16" /><Relationship Type="http://schemas.openxmlformats.org/officeDocument/2006/relationships/slide" Target="slides/slide16.xml" Id="rId20" /><Relationship Type="http://schemas.openxmlformats.org/officeDocument/2006/relationships/slide" Target="slides/slide25.xml" Id="rId29" /><Relationship Type="http://schemas.openxmlformats.org/officeDocument/2006/relationships/slide" Target="slides/slide37.xml" Id="rId41" /><Relationship Type="http://schemas.openxmlformats.org/officeDocument/2006/relationships/viewProps" Target="viewProps.xml" Id="rId54" /><Relationship Type="http://schemas.openxmlformats.org/officeDocument/2006/relationships/slide" Target="slides/slide2.xml" Id="rId6" /><Relationship Type="http://schemas.openxmlformats.org/officeDocument/2006/relationships/slide" Target="slides/slide7.xml" Id="rId11" /><Relationship Type="http://schemas.openxmlformats.org/officeDocument/2006/relationships/slide" Target="slides/slide20.xml" Id="rId24" /><Relationship Type="http://schemas.openxmlformats.org/officeDocument/2006/relationships/slide" Target="slides/slide28.xml" Id="rId32" /><Relationship Type="http://schemas.openxmlformats.org/officeDocument/2006/relationships/slide" Target="slides/slide33.xml" Id="rId37" /><Relationship Type="http://schemas.openxmlformats.org/officeDocument/2006/relationships/slide" Target="slides/slide36.xml" Id="rId40" /><Relationship Type="http://schemas.openxmlformats.org/officeDocument/2006/relationships/slide" Target="slides/slide41.xml" Id="rId45" /><Relationship Type="http://schemas.openxmlformats.org/officeDocument/2006/relationships/presProps" Target="presProps.xml" Id="rId53" /><Relationship Type="http://schemas.openxmlformats.org/officeDocument/2006/relationships/slide" Target="slides/slide1.xml" Id="rId5" /><Relationship Type="http://schemas.openxmlformats.org/officeDocument/2006/relationships/slide" Target="slides/slide11.xml" Id="rId15" /><Relationship Type="http://schemas.openxmlformats.org/officeDocument/2006/relationships/slide" Target="slides/slide19.xml" Id="rId23" /><Relationship Type="http://schemas.openxmlformats.org/officeDocument/2006/relationships/slide" Target="slides/slide24.xml" Id="rId28" /><Relationship Type="http://schemas.openxmlformats.org/officeDocument/2006/relationships/slide" Target="slides/slide32.xml" Id="rId36" /><Relationship Type="http://schemas.openxmlformats.org/officeDocument/2006/relationships/slide" Target="slides/slide45.xml" Id="rId49" /><Relationship Type="http://schemas.openxmlformats.org/officeDocument/2006/relationships/slide" Target="slides/slide6.xml" Id="rId10" /><Relationship Type="http://schemas.openxmlformats.org/officeDocument/2006/relationships/slide" Target="slides/slide15.xml" Id="rId19" /><Relationship Type="http://schemas.openxmlformats.org/officeDocument/2006/relationships/slide" Target="slides/slide27.xml" Id="rId31" /><Relationship Type="http://schemas.openxmlformats.org/officeDocument/2006/relationships/slide" Target="slides/slide40.xml" Id="rId44" /><Relationship Type="http://schemas.openxmlformats.org/officeDocument/2006/relationships/handoutMaster" Target="handoutMasters/handoutMaster1.xml" Id="rId52" /><Relationship Type="http://schemas.openxmlformats.org/officeDocument/2006/relationships/slideMaster" Target="slideMasters/slideMaster1.xml" Id="rId4" /><Relationship Type="http://schemas.openxmlformats.org/officeDocument/2006/relationships/slide" Target="slides/slide5.xml" Id="rId9" /><Relationship Type="http://schemas.openxmlformats.org/officeDocument/2006/relationships/slide" Target="slides/slide10.xml" Id="rId14" /><Relationship Type="http://schemas.openxmlformats.org/officeDocument/2006/relationships/slide" Target="slides/slide18.xml" Id="rId22" /><Relationship Type="http://schemas.openxmlformats.org/officeDocument/2006/relationships/slide" Target="slides/slide23.xml" Id="rId27" /><Relationship Type="http://schemas.openxmlformats.org/officeDocument/2006/relationships/slide" Target="slides/slide26.xml" Id="rId30" /><Relationship Type="http://schemas.openxmlformats.org/officeDocument/2006/relationships/slide" Target="slides/slide31.xml" Id="rId35" /><Relationship Type="http://schemas.openxmlformats.org/officeDocument/2006/relationships/slide" Target="slides/slide39.xml" Id="rId43" /><Relationship Type="http://schemas.openxmlformats.org/officeDocument/2006/relationships/slide" Target="slides/slide44.xml" Id="rId48" /><Relationship Type="http://schemas.openxmlformats.org/officeDocument/2006/relationships/tableStyles" Target="tableStyles.xml" Id="rId56" /><Relationship Type="http://schemas.openxmlformats.org/officeDocument/2006/relationships/slide" Target="slides/slide4.xml" Id="rId8" /><Relationship Type="http://schemas.openxmlformats.org/officeDocument/2006/relationships/notesMaster" Target="notesMasters/notesMaster1.xml" Id="rId51" /></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 AFFIRMED </a:t>
            </a:r>
            <a:r>
              <a:rPr lang="en-US" dirty="0" smtClean="0"/>
              <a:t>FY18 Q1 </a:t>
            </a:r>
            <a:r>
              <a:rPr lang="en-US" dirty="0"/>
              <a:t>BY TECH CENTER</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'Table 1'!$I$1</c:f>
              <c:strCache>
                <c:ptCount val="1"/>
                <c:pt idx="0">
                  <c:v>% AFFIRMED FY17 Q3 BY TECH CENTER</c:v>
                </c:pt>
              </c:strCache>
            </c:strRef>
          </c:tx>
          <c:spPr>
            <a:solidFill>
              <a:prstClr val="black"/>
            </a:solidFill>
            <a:ln>
              <a:solidFill>
                <a:prstClr val="black"/>
              </a:solidFill>
            </a:ln>
            <a:effectLst/>
          </c:spPr>
          <c:invertIfNegative val="0"/>
          <c:cat>
            <c:strRef>
              <c:f>'Table 1'!$A$2:$A$12</c:f>
              <c:strCache>
                <c:ptCount val="10"/>
                <c:pt idx="0">
                  <c:v>1600</c:v>
                </c:pt>
                <c:pt idx="1">
                  <c:v>1700</c:v>
                </c:pt>
                <c:pt idx="2">
                  <c:v>2100</c:v>
                </c:pt>
                <c:pt idx="3">
                  <c:v>2400</c:v>
                </c:pt>
                <c:pt idx="4">
                  <c:v>2600</c:v>
                </c:pt>
                <c:pt idx="5">
                  <c:v>2800</c:v>
                </c:pt>
                <c:pt idx="6">
                  <c:v>3600</c:v>
                </c:pt>
                <c:pt idx="7">
                  <c:v>3700</c:v>
                </c:pt>
                <c:pt idx="8">
                  <c:v>3900</c:v>
                </c:pt>
                <c:pt idx="9">
                  <c:v>Total</c:v>
                </c:pt>
              </c:strCache>
            </c:strRef>
          </c:cat>
          <c:val>
            <c:numRef>
              <c:f>'Table 1'!$I$2:$I$12</c:f>
              <c:numCache>
                <c:formatCode>0%</c:formatCode>
                <c:ptCount val="10"/>
                <c:pt idx="0">
                  <c:v>0.62015503875968991</c:v>
                </c:pt>
                <c:pt idx="1">
                  <c:v>0.62616822429906538</c:v>
                </c:pt>
                <c:pt idx="2">
                  <c:v>0.6073619631901841</c:v>
                </c:pt>
                <c:pt idx="3">
                  <c:v>0.48648648648648651</c:v>
                </c:pt>
                <c:pt idx="4">
                  <c:v>0.5703125</c:v>
                </c:pt>
                <c:pt idx="5">
                  <c:v>0.5855855855855856</c:v>
                </c:pt>
                <c:pt idx="6">
                  <c:v>0.69471153846153844</c:v>
                </c:pt>
                <c:pt idx="7">
                  <c:v>0.45497630331753552</c:v>
                </c:pt>
                <c:pt idx="8">
                  <c:v>0.8</c:v>
                </c:pt>
                <c:pt idx="9">
                  <c:v>0.58252427184466016</c:v>
                </c:pt>
              </c:numCache>
            </c:numRef>
          </c:val>
          <c:extLst xmlns:c16r2="http://schemas.microsoft.com/office/drawing/2015/06/chart">
            <c:ext xmlns:c16="http://schemas.microsoft.com/office/drawing/2014/chart" uri="{C3380CC4-5D6E-409C-BE32-E72D297353CC}">
              <c16:uniqueId val="{00000000-0241-4988-A278-FD2D8CB4DC2D}"/>
            </c:ext>
          </c:extLst>
        </c:ser>
        <c:dLbls>
          <c:showLegendKey val="0"/>
          <c:showVal val="0"/>
          <c:showCatName val="0"/>
          <c:showSerName val="0"/>
          <c:showPercent val="0"/>
          <c:showBubbleSize val="0"/>
        </c:dLbls>
        <c:gapWidth val="219"/>
        <c:overlap val="-27"/>
        <c:axId val="362766024"/>
        <c:axId val="362766416"/>
      </c:barChart>
      <c:catAx>
        <c:axId val="362766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2766416"/>
        <c:crosses val="autoZero"/>
        <c:auto val="1"/>
        <c:lblAlgn val="ctr"/>
        <c:lblOffset val="100"/>
        <c:noMultiLvlLbl val="0"/>
      </c:catAx>
      <c:valAx>
        <c:axId val="3627664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27660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sp="http://schemas.microsoft.com/office/drawing/2008/diagram" xmlns:dgm="http://schemas.openxmlformats.org/drawingml/2006/diagram" xmlns:a="http://schemas.openxmlformats.org/drawingml/2006/main">
  <dgm:ptLst>
    <dgm:pt modelId="{5502FF09-F7D4-4101-AA11-FBD423C96B24}" type="doc">
      <dgm:prSet loTypeId="urn:microsoft.com/office/officeart/2005/8/layout/lProcess2" loCatId="list" qsTypeId="urn:microsoft.com/office/officeart/2005/8/quickstyle/3d3" qsCatId="3D" csTypeId="urn:microsoft.com/office/officeart/2005/8/colors/accent0_3" csCatId="mainScheme" phldr="1"/>
      <dgm:spPr/>
      <dgm:t>
        <a:bodyPr/>
        <a:lstStyle/>
        <a:p>
          <a:endParaRPr lang="en-US"/>
        </a:p>
      </dgm:t>
    </dgm:pt>
    <dgm:pt modelId="{A58921C9-49B8-4347-BFBA-EC556AAC1A68}">
      <dgm:prSet/>
      <dgm:spPr>
        <a:effectLst/>
        <a:scene3d>
          <a:camera prst="orthographicFront">
            <a:rot lat="0" lon="0" rev="0"/>
          </a:camera>
          <a:lightRig rig="contrasting" dir="t">
            <a:rot lat="0" lon="0" rev="1200000"/>
          </a:lightRig>
        </a:scene3d>
        <a:sp3d contourW="19050" prstMaterial="metal">
          <a:bevelB w="165100" h="254000"/>
        </a:sp3d>
      </dgm:spPr>
      <dgm:t>
        <a:bodyPr/>
        <a:lstStyle/>
        <a:p>
          <a:pPr rtl="0"/>
          <a:r>
            <a:rPr lang="en-US" b="1" dirty="0" smtClean="0"/>
            <a:t>8,152 Patent Examiners</a:t>
          </a:r>
          <a:endParaRPr lang="en-US" b="1" dirty="0"/>
        </a:p>
      </dgm:t>
    </dgm:pt>
    <dgm:pt modelId="{FAFF892F-DADF-4ECB-AC59-0D1711E5F5C2}" type="parTrans" cxnId="{242A3948-CD5B-4E5A-A4E0-D48196CB80DF}">
      <dgm:prSet/>
      <dgm:spPr/>
      <dgm:t>
        <a:bodyPr/>
        <a:lstStyle/>
        <a:p>
          <a:endParaRPr lang="en-US"/>
        </a:p>
      </dgm:t>
    </dgm:pt>
    <dgm:pt modelId="{B43AFFED-9EFE-4D32-9D02-648215F3252A}" type="sibTrans" cxnId="{242A3948-CD5B-4E5A-A4E0-D48196CB80DF}">
      <dgm:prSet/>
      <dgm:spPr/>
      <dgm:t>
        <a:bodyPr/>
        <a:lstStyle/>
        <a:p>
          <a:endParaRPr lang="en-US"/>
        </a:p>
      </dgm:t>
    </dgm:pt>
    <dgm:pt modelId="{EE26F33E-9820-46FA-A1B1-934618F70EF8}">
      <dgm:prSet/>
      <dgm:spPr>
        <a:scene3d>
          <a:camera prst="orthographicFront">
            <a:rot lat="0" lon="0" rev="0"/>
          </a:camera>
          <a:lightRig rig="contrasting" dir="t">
            <a:rot lat="0" lon="0" rev="1200000"/>
          </a:lightRig>
        </a:scene3d>
        <a:sp3d contourW="19050" prstMaterial="metal">
          <a:bevelB w="165100" h="254000"/>
        </a:sp3d>
      </dgm:spPr>
      <dgm:t>
        <a:bodyPr/>
        <a:lstStyle/>
        <a:p>
          <a:pPr rtl="0"/>
          <a:r>
            <a:rPr lang="en-US" b="1" dirty="0" smtClean="0"/>
            <a:t>647,000 </a:t>
          </a:r>
          <a:r>
            <a:rPr lang="en-US" b="1" dirty="0" smtClean="0"/>
            <a:t>Patent Applications Filed</a:t>
          </a:r>
          <a:endParaRPr lang="en-US" b="1" dirty="0"/>
        </a:p>
      </dgm:t>
    </dgm:pt>
    <dgm:pt modelId="{38182961-AA63-4C01-A3A4-E54C54F1DE17}" type="parTrans" cxnId="{A6FBE910-5961-431C-8E36-D85A18CD4AF5}">
      <dgm:prSet/>
      <dgm:spPr/>
      <dgm:t>
        <a:bodyPr/>
        <a:lstStyle/>
        <a:p>
          <a:endParaRPr lang="en-US"/>
        </a:p>
      </dgm:t>
    </dgm:pt>
    <dgm:pt modelId="{4B2E2D41-4346-4351-8FB2-B3B14E41794C}" type="sibTrans" cxnId="{A6FBE910-5961-431C-8E36-D85A18CD4AF5}">
      <dgm:prSet/>
      <dgm:spPr/>
      <dgm:t>
        <a:bodyPr/>
        <a:lstStyle/>
        <a:p>
          <a:endParaRPr lang="en-US"/>
        </a:p>
      </dgm:t>
    </dgm:pt>
    <dgm:pt modelId="{B4B4A8FF-90F8-491E-9708-33F14839A0FA}">
      <dgm:prSet/>
      <dgm:spPr>
        <a:scene3d>
          <a:camera prst="orthographicFront">
            <a:rot lat="0" lon="0" rev="0"/>
          </a:camera>
          <a:lightRig rig="contrasting" dir="t">
            <a:rot lat="0" lon="0" rev="1200000"/>
          </a:lightRig>
        </a:scene3d>
        <a:sp3d contourW="19050" prstMaterial="metal">
          <a:bevelB w="165100" h="254000"/>
        </a:sp3d>
      </dgm:spPr>
      <dgm:t>
        <a:bodyPr/>
        <a:lstStyle/>
        <a:p>
          <a:pPr rtl="0"/>
          <a:r>
            <a:rPr lang="en-US" b="1" dirty="0" smtClean="0"/>
            <a:t>347,243 </a:t>
          </a:r>
          <a:r>
            <a:rPr lang="en-US" b="1" dirty="0" smtClean="0"/>
            <a:t>Patents Issued</a:t>
          </a:r>
          <a:endParaRPr lang="en-US" b="1" dirty="0"/>
        </a:p>
      </dgm:t>
    </dgm:pt>
    <dgm:pt modelId="{8CF88A11-CE92-4CD3-81EE-E535C34AE0C1}" type="parTrans" cxnId="{32C030EE-2862-4093-B550-E54B89CE12E0}">
      <dgm:prSet/>
      <dgm:spPr/>
      <dgm:t>
        <a:bodyPr/>
        <a:lstStyle/>
        <a:p>
          <a:endParaRPr lang="en-US"/>
        </a:p>
      </dgm:t>
    </dgm:pt>
    <dgm:pt modelId="{38D80ED5-6F8F-4D4C-9D3C-D1DAA45B6012}" type="sibTrans" cxnId="{32C030EE-2862-4093-B550-E54B89CE12E0}">
      <dgm:prSet/>
      <dgm:spPr/>
      <dgm:t>
        <a:bodyPr/>
        <a:lstStyle/>
        <a:p>
          <a:endParaRPr lang="en-US"/>
        </a:p>
      </dgm:t>
    </dgm:pt>
    <dgm:pt modelId="{68C14B33-87B5-4F43-AD42-C636B196F52F}">
      <dgm:prSet/>
      <dgm:spPr>
        <a:scene3d>
          <a:camera prst="orthographicFront">
            <a:rot lat="0" lon="0" rev="0"/>
          </a:camera>
          <a:lightRig rig="contrasting" dir="t">
            <a:rot lat="0" lon="0" rev="1200000"/>
          </a:lightRig>
        </a:scene3d>
        <a:sp3d contourW="19050" prstMaterial="metal">
          <a:bevelB w="165100" h="254000"/>
        </a:sp3d>
      </dgm:spPr>
      <dgm:t>
        <a:bodyPr/>
        <a:lstStyle/>
        <a:p>
          <a:pPr rtl="0"/>
          <a:r>
            <a:rPr lang="en-US" b="1" dirty="0" smtClean="0"/>
            <a:t>530,270 </a:t>
          </a:r>
          <a:r>
            <a:rPr lang="en-US" b="1" dirty="0" smtClean="0"/>
            <a:t>Trademark Applications</a:t>
          </a:r>
          <a:endParaRPr lang="en-US" b="1" dirty="0"/>
        </a:p>
      </dgm:t>
    </dgm:pt>
    <dgm:pt modelId="{2E03B46F-3B75-4F77-B5D0-EAA5EBD298A8}" type="parTrans" cxnId="{2D46EE8E-498D-4BA0-A265-A1CD1B3C5F60}">
      <dgm:prSet/>
      <dgm:spPr/>
      <dgm:t>
        <a:bodyPr/>
        <a:lstStyle/>
        <a:p>
          <a:endParaRPr lang="en-US"/>
        </a:p>
      </dgm:t>
    </dgm:pt>
    <dgm:pt modelId="{9D6C040A-BCAC-4824-8F38-1C7EA9DB8F6E}" type="sibTrans" cxnId="{2D46EE8E-498D-4BA0-A265-A1CD1B3C5F60}">
      <dgm:prSet/>
      <dgm:spPr/>
      <dgm:t>
        <a:bodyPr/>
        <a:lstStyle/>
        <a:p>
          <a:endParaRPr lang="en-US"/>
        </a:p>
      </dgm:t>
    </dgm:pt>
    <dgm:pt modelId="{A09E1496-A89F-4FBF-8E59-3C992D15DE69}">
      <dgm:prSet/>
      <dgm:spPr>
        <a:scene3d>
          <a:camera prst="orthographicFront">
            <a:rot lat="0" lon="0" rev="0"/>
          </a:camera>
          <a:lightRig rig="contrasting" dir="t">
            <a:rot lat="0" lon="0" rev="1200000"/>
          </a:lightRig>
        </a:scene3d>
        <a:sp3d contourW="19050" prstMaterial="metal">
          <a:bevelB w="165100" h="254000"/>
        </a:sp3d>
      </dgm:spPr>
      <dgm:t>
        <a:bodyPr/>
        <a:lstStyle/>
        <a:p>
          <a:pPr rtl="0"/>
          <a:r>
            <a:rPr lang="en-US" b="1" dirty="0" smtClean="0"/>
            <a:t>327,314 Certificates of Registration</a:t>
          </a:r>
          <a:endParaRPr lang="en-US" b="1" dirty="0"/>
        </a:p>
      </dgm:t>
    </dgm:pt>
    <dgm:pt modelId="{60C3DC7D-1786-4135-B67A-66A33D34F718}" type="parTrans" cxnId="{FC004B4A-68F8-47A5-8519-B5B610F591C9}">
      <dgm:prSet/>
      <dgm:spPr/>
      <dgm:t>
        <a:bodyPr/>
        <a:lstStyle/>
        <a:p>
          <a:endParaRPr lang="en-US"/>
        </a:p>
      </dgm:t>
    </dgm:pt>
    <dgm:pt modelId="{3A794448-C77C-443F-B4B0-25CA0237988A}" type="sibTrans" cxnId="{FC004B4A-68F8-47A5-8519-B5B610F591C9}">
      <dgm:prSet/>
      <dgm:spPr/>
      <dgm:t>
        <a:bodyPr/>
        <a:lstStyle/>
        <a:p>
          <a:endParaRPr lang="en-US"/>
        </a:p>
      </dgm:t>
    </dgm:pt>
    <dgm:pt modelId="{C950FBB6-29FA-498F-BFF3-EEB1A5727328}">
      <dgm:prSet/>
      <dgm:spPr/>
      <dgm:t>
        <a:bodyPr/>
        <a:lstStyle/>
        <a:p>
          <a:pPr rtl="0"/>
          <a:r>
            <a:rPr lang="en-US" b="1" dirty="0" smtClean="0"/>
            <a:t>12,600 Employees</a:t>
          </a:r>
          <a:endParaRPr lang="en-US" b="1" dirty="0"/>
        </a:p>
      </dgm:t>
    </dgm:pt>
    <dgm:pt modelId="{7DFB842C-E180-41FD-8A28-EAC615DEFD62}" type="parTrans" cxnId="{1B84BA06-7348-4B83-B2C3-846FBED2C6F9}">
      <dgm:prSet/>
      <dgm:spPr/>
      <dgm:t>
        <a:bodyPr/>
        <a:lstStyle/>
        <a:p>
          <a:endParaRPr lang="en-US"/>
        </a:p>
      </dgm:t>
    </dgm:pt>
    <dgm:pt modelId="{4E3DA36C-CD7E-4F4F-A1C3-42B69415475D}" type="sibTrans" cxnId="{1B84BA06-7348-4B83-B2C3-846FBED2C6F9}">
      <dgm:prSet/>
      <dgm:spPr/>
      <dgm:t>
        <a:bodyPr/>
        <a:lstStyle/>
        <a:p>
          <a:endParaRPr lang="en-US"/>
        </a:p>
      </dgm:t>
    </dgm:pt>
    <dgm:pt modelId="{29E1415B-2E6F-4343-8546-EA1EBA2F978D}">
      <dgm:prSet/>
      <dgm:spPr>
        <a:scene3d>
          <a:camera prst="orthographicFront">
            <a:rot lat="0" lon="0" rev="0"/>
          </a:camera>
          <a:lightRig rig="contrasting" dir="t">
            <a:rot lat="0" lon="0" rev="1200000"/>
          </a:lightRig>
        </a:scene3d>
        <a:sp3d contourW="19050" prstMaterial="metal">
          <a:bevelB w="165100" h="254000"/>
        </a:sp3d>
      </dgm:spPr>
      <dgm:t>
        <a:bodyPr/>
        <a:lstStyle/>
        <a:p>
          <a:pPr rtl="0"/>
          <a:r>
            <a:rPr lang="en-US" b="1" dirty="0" smtClean="0"/>
            <a:t>548 Trademark Examining Attorneys</a:t>
          </a:r>
          <a:endParaRPr lang="en-US" b="1" dirty="0"/>
        </a:p>
      </dgm:t>
    </dgm:pt>
    <dgm:pt modelId="{8D7C1248-B80C-47E3-BF5D-BBE57E484681}" type="parTrans" cxnId="{628B2CF9-D5DA-4386-B06E-AABB6B61DFE8}">
      <dgm:prSet/>
      <dgm:spPr/>
      <dgm:t>
        <a:bodyPr/>
        <a:lstStyle/>
        <a:p>
          <a:endParaRPr lang="en-US"/>
        </a:p>
      </dgm:t>
    </dgm:pt>
    <dgm:pt modelId="{1EAEDA95-A742-466D-B626-814CB6BA2B16}" type="sibTrans" cxnId="{628B2CF9-D5DA-4386-B06E-AABB6B61DFE8}">
      <dgm:prSet/>
      <dgm:spPr/>
      <dgm:t>
        <a:bodyPr/>
        <a:lstStyle/>
        <a:p>
          <a:endParaRPr lang="en-US"/>
        </a:p>
      </dgm:t>
    </dgm:pt>
    <dgm:pt modelId="{F3C8DFEF-357E-44D6-993D-18E8BE73CD33}">
      <dgm:prSet/>
      <dgm:spPr>
        <a:scene3d>
          <a:camera prst="orthographicFront">
            <a:rot lat="0" lon="0" rev="0"/>
          </a:camera>
          <a:lightRig rig="contrasting" dir="t">
            <a:rot lat="0" lon="0" rev="1200000"/>
          </a:lightRig>
        </a:scene3d>
        <a:sp3d contourW="19050" prstMaterial="metal">
          <a:bevelB w="165100" h="254000"/>
        </a:sp3d>
      </dgm:spPr>
      <dgm:t>
        <a:bodyPr/>
        <a:lstStyle/>
        <a:p>
          <a:pPr rtl="0"/>
          <a:r>
            <a:rPr lang="en-US" b="1" dirty="0" smtClean="0"/>
            <a:t>269 </a:t>
          </a:r>
          <a:r>
            <a:rPr lang="en-US" b="1" dirty="0" smtClean="0"/>
            <a:t>Patent Trial &amp; Appeal Board Judges</a:t>
          </a:r>
          <a:endParaRPr lang="en-US" b="1" dirty="0"/>
        </a:p>
      </dgm:t>
    </dgm:pt>
    <dgm:pt modelId="{947608D0-B065-4B8D-BA70-CD2182F8B304}" type="parTrans" cxnId="{812A55D9-147D-4893-A764-C7C98DD203BA}">
      <dgm:prSet/>
      <dgm:spPr/>
      <dgm:t>
        <a:bodyPr/>
        <a:lstStyle/>
        <a:p>
          <a:endParaRPr lang="en-US"/>
        </a:p>
      </dgm:t>
    </dgm:pt>
    <dgm:pt modelId="{FF519BE6-EE2A-4C3C-8026-1C6D07F7CAD9}" type="sibTrans" cxnId="{812A55D9-147D-4893-A764-C7C98DD203BA}">
      <dgm:prSet/>
      <dgm:spPr/>
      <dgm:t>
        <a:bodyPr/>
        <a:lstStyle/>
        <a:p>
          <a:endParaRPr lang="en-US"/>
        </a:p>
      </dgm:t>
    </dgm:pt>
    <dgm:pt modelId="{0DA48C56-D1E0-4C00-A57F-D58324388F56}">
      <dgm:prSet/>
      <dgm:spPr>
        <a:scene3d>
          <a:camera prst="orthographicFront">
            <a:rot lat="0" lon="0" rev="0"/>
          </a:camera>
          <a:lightRig rig="contrasting" dir="t">
            <a:rot lat="0" lon="0" rev="1200000"/>
          </a:lightRig>
        </a:scene3d>
        <a:sp3d contourW="19050" prstMaterial="metal">
          <a:bevelB w="165100" h="254000"/>
        </a:sp3d>
      </dgm:spPr>
      <dgm:t>
        <a:bodyPr/>
        <a:lstStyle/>
        <a:p>
          <a:pPr rtl="0"/>
          <a:r>
            <a:rPr lang="en-US" b="1" dirty="0" smtClean="0"/>
            <a:t>24 Trademark Trial &amp; Appeal Board Judges</a:t>
          </a:r>
          <a:endParaRPr lang="en-US" b="1" dirty="0"/>
        </a:p>
      </dgm:t>
    </dgm:pt>
    <dgm:pt modelId="{CB16646C-18F7-4B8C-97D7-64E2E1B38277}" type="parTrans" cxnId="{AE87312D-7D09-450B-A587-21F8EE36F3CE}">
      <dgm:prSet/>
      <dgm:spPr/>
      <dgm:t>
        <a:bodyPr/>
        <a:lstStyle/>
        <a:p>
          <a:endParaRPr lang="en-US"/>
        </a:p>
      </dgm:t>
    </dgm:pt>
    <dgm:pt modelId="{3BD2DB29-8A61-4C19-B481-D7A486C3389E}" type="sibTrans" cxnId="{AE87312D-7D09-450B-A587-21F8EE36F3CE}">
      <dgm:prSet/>
      <dgm:spPr/>
      <dgm:t>
        <a:bodyPr/>
        <a:lstStyle/>
        <a:p>
          <a:endParaRPr lang="en-US"/>
        </a:p>
      </dgm:t>
    </dgm:pt>
    <dgm:pt modelId="{A4651B62-5250-4141-A9F6-7BD792A3DD00}">
      <dgm:prSet/>
      <dgm:spPr/>
      <dgm:t>
        <a:bodyPr/>
        <a:lstStyle/>
        <a:p>
          <a:pPr rtl="0"/>
          <a:r>
            <a:rPr lang="en-US" b="1" dirty="0" smtClean="0"/>
            <a:t>Patents</a:t>
          </a:r>
          <a:endParaRPr lang="en-US" b="1" dirty="0"/>
        </a:p>
      </dgm:t>
    </dgm:pt>
    <dgm:pt modelId="{4D4B9F04-D63B-41D8-9EB4-ED100A48E952}" type="parTrans" cxnId="{E8175771-88AD-4162-866F-2BAF4EEF94C9}">
      <dgm:prSet/>
      <dgm:spPr/>
      <dgm:t>
        <a:bodyPr/>
        <a:lstStyle/>
        <a:p>
          <a:endParaRPr lang="en-US"/>
        </a:p>
      </dgm:t>
    </dgm:pt>
    <dgm:pt modelId="{A0D84D70-6313-45C3-9657-35306A9C03A3}" type="sibTrans" cxnId="{E8175771-88AD-4162-866F-2BAF4EEF94C9}">
      <dgm:prSet/>
      <dgm:spPr/>
      <dgm:t>
        <a:bodyPr/>
        <a:lstStyle/>
        <a:p>
          <a:endParaRPr lang="en-US"/>
        </a:p>
      </dgm:t>
    </dgm:pt>
    <dgm:pt modelId="{969F4983-FBF5-4AB1-B02C-7976ED21B56C}">
      <dgm:prSet/>
      <dgm:spPr/>
      <dgm:t>
        <a:bodyPr/>
        <a:lstStyle/>
        <a:p>
          <a:pPr rtl="0"/>
          <a:r>
            <a:rPr lang="en-US" b="1" dirty="0" smtClean="0"/>
            <a:t>Trademarks</a:t>
          </a:r>
          <a:endParaRPr lang="en-US" b="1" dirty="0"/>
        </a:p>
      </dgm:t>
    </dgm:pt>
    <dgm:pt modelId="{BD27FCDB-B57F-491C-9BB7-AB256EC978FC}" type="parTrans" cxnId="{C5222405-DFBF-4A00-B94A-5B38307F968F}">
      <dgm:prSet/>
      <dgm:spPr/>
      <dgm:t>
        <a:bodyPr/>
        <a:lstStyle/>
        <a:p>
          <a:endParaRPr lang="en-US"/>
        </a:p>
      </dgm:t>
    </dgm:pt>
    <dgm:pt modelId="{28E97B61-A79C-40FD-A92D-905836302B28}" type="sibTrans" cxnId="{C5222405-DFBF-4A00-B94A-5B38307F968F}">
      <dgm:prSet/>
      <dgm:spPr/>
      <dgm:t>
        <a:bodyPr/>
        <a:lstStyle/>
        <a:p>
          <a:endParaRPr lang="en-US"/>
        </a:p>
      </dgm:t>
    </dgm:pt>
    <dgm:pt modelId="{E92C1350-3930-49DB-B967-DA9A122F66CF}" type="pres">
      <dgm:prSet presAssocID="{5502FF09-F7D4-4101-AA11-FBD423C96B24}" presName="theList" presStyleCnt="0">
        <dgm:presLayoutVars>
          <dgm:dir/>
          <dgm:animLvl val="lvl"/>
          <dgm:resizeHandles val="exact"/>
        </dgm:presLayoutVars>
      </dgm:prSet>
      <dgm:spPr/>
      <dgm:t>
        <a:bodyPr/>
        <a:lstStyle/>
        <a:p>
          <a:endParaRPr lang="en-US"/>
        </a:p>
      </dgm:t>
    </dgm:pt>
    <dgm:pt modelId="{EE4CA378-AC89-441F-B484-AC8F6E0EE275}" type="pres">
      <dgm:prSet presAssocID="{C950FBB6-29FA-498F-BFF3-EEB1A5727328}" presName="compNode" presStyleCnt="0"/>
      <dgm:spPr/>
      <dgm:t>
        <a:bodyPr/>
        <a:lstStyle/>
        <a:p>
          <a:endParaRPr lang="en-US"/>
        </a:p>
      </dgm:t>
    </dgm:pt>
    <dgm:pt modelId="{F59BB524-606E-4C88-ABB5-074AE9F932FF}" type="pres">
      <dgm:prSet presAssocID="{C950FBB6-29FA-498F-BFF3-EEB1A5727328}" presName="aNode" presStyleLbl="bgShp" presStyleIdx="0" presStyleCnt="3" custLinFactNeighborX="-38" custLinFactNeighborY="342"/>
      <dgm:spPr/>
      <dgm:t>
        <a:bodyPr/>
        <a:lstStyle/>
        <a:p>
          <a:endParaRPr lang="en-US"/>
        </a:p>
      </dgm:t>
    </dgm:pt>
    <dgm:pt modelId="{685D35A3-32C7-47CA-B5BE-638D3D709125}" type="pres">
      <dgm:prSet presAssocID="{C950FBB6-29FA-498F-BFF3-EEB1A5727328}" presName="textNode" presStyleLbl="bgShp" presStyleIdx="0" presStyleCnt="3"/>
      <dgm:spPr/>
      <dgm:t>
        <a:bodyPr/>
        <a:lstStyle/>
        <a:p>
          <a:endParaRPr lang="en-US"/>
        </a:p>
      </dgm:t>
    </dgm:pt>
    <dgm:pt modelId="{ED69D1A1-FB50-43CB-816A-3FFA393407A1}" type="pres">
      <dgm:prSet presAssocID="{C950FBB6-29FA-498F-BFF3-EEB1A5727328}" presName="compChildNode" presStyleCnt="0"/>
      <dgm:spPr/>
      <dgm:t>
        <a:bodyPr/>
        <a:lstStyle/>
        <a:p>
          <a:endParaRPr lang="en-US"/>
        </a:p>
      </dgm:t>
    </dgm:pt>
    <dgm:pt modelId="{3FF0E3AA-3CE5-456E-ABFA-CBF3EA9C8F00}" type="pres">
      <dgm:prSet presAssocID="{C950FBB6-29FA-498F-BFF3-EEB1A5727328}" presName="theInnerList" presStyleCnt="0"/>
      <dgm:spPr/>
      <dgm:t>
        <a:bodyPr/>
        <a:lstStyle/>
        <a:p>
          <a:endParaRPr lang="en-US"/>
        </a:p>
      </dgm:t>
    </dgm:pt>
    <dgm:pt modelId="{69730B62-08F3-430E-A55D-E306D7DB15A0}" type="pres">
      <dgm:prSet presAssocID="{A58921C9-49B8-4347-BFBA-EC556AAC1A68}" presName="childNode" presStyleLbl="node1" presStyleIdx="0" presStyleCnt="8">
        <dgm:presLayoutVars>
          <dgm:bulletEnabled val="1"/>
        </dgm:presLayoutVars>
      </dgm:prSet>
      <dgm:spPr/>
      <dgm:t>
        <a:bodyPr/>
        <a:lstStyle/>
        <a:p>
          <a:endParaRPr lang="en-US"/>
        </a:p>
      </dgm:t>
    </dgm:pt>
    <dgm:pt modelId="{7A6E2D25-F300-4131-80A5-7D5008F4E6A8}" type="pres">
      <dgm:prSet presAssocID="{A58921C9-49B8-4347-BFBA-EC556AAC1A68}" presName="aSpace2" presStyleCnt="0"/>
      <dgm:spPr/>
      <dgm:t>
        <a:bodyPr/>
        <a:lstStyle/>
        <a:p>
          <a:endParaRPr lang="en-US"/>
        </a:p>
      </dgm:t>
    </dgm:pt>
    <dgm:pt modelId="{E86A6735-7707-4DDC-A5AD-B1798EDE2577}" type="pres">
      <dgm:prSet presAssocID="{29E1415B-2E6F-4343-8546-EA1EBA2F978D}" presName="childNode" presStyleLbl="node1" presStyleIdx="1" presStyleCnt="8">
        <dgm:presLayoutVars>
          <dgm:bulletEnabled val="1"/>
        </dgm:presLayoutVars>
      </dgm:prSet>
      <dgm:spPr/>
      <dgm:t>
        <a:bodyPr/>
        <a:lstStyle/>
        <a:p>
          <a:endParaRPr lang="en-US"/>
        </a:p>
      </dgm:t>
    </dgm:pt>
    <dgm:pt modelId="{BE0B5CD8-4BA9-4E9A-8BEA-04F241CAFEC3}" type="pres">
      <dgm:prSet presAssocID="{29E1415B-2E6F-4343-8546-EA1EBA2F978D}" presName="aSpace2" presStyleCnt="0"/>
      <dgm:spPr/>
      <dgm:t>
        <a:bodyPr/>
        <a:lstStyle/>
        <a:p>
          <a:endParaRPr lang="en-US"/>
        </a:p>
      </dgm:t>
    </dgm:pt>
    <dgm:pt modelId="{BB57FC93-BA40-4381-80BF-02181E5021A4}" type="pres">
      <dgm:prSet presAssocID="{F3C8DFEF-357E-44D6-993D-18E8BE73CD33}" presName="childNode" presStyleLbl="node1" presStyleIdx="2" presStyleCnt="8">
        <dgm:presLayoutVars>
          <dgm:bulletEnabled val="1"/>
        </dgm:presLayoutVars>
      </dgm:prSet>
      <dgm:spPr/>
      <dgm:t>
        <a:bodyPr/>
        <a:lstStyle/>
        <a:p>
          <a:endParaRPr lang="en-US"/>
        </a:p>
      </dgm:t>
    </dgm:pt>
    <dgm:pt modelId="{D89B537B-DB19-4310-9DE8-1CE681616CE9}" type="pres">
      <dgm:prSet presAssocID="{F3C8DFEF-357E-44D6-993D-18E8BE73CD33}" presName="aSpace2" presStyleCnt="0"/>
      <dgm:spPr/>
      <dgm:t>
        <a:bodyPr/>
        <a:lstStyle/>
        <a:p>
          <a:endParaRPr lang="en-US"/>
        </a:p>
      </dgm:t>
    </dgm:pt>
    <dgm:pt modelId="{1AB261C4-3143-4B5F-BC5D-4D644134F89B}" type="pres">
      <dgm:prSet presAssocID="{0DA48C56-D1E0-4C00-A57F-D58324388F56}" presName="childNode" presStyleLbl="node1" presStyleIdx="3" presStyleCnt="8">
        <dgm:presLayoutVars>
          <dgm:bulletEnabled val="1"/>
        </dgm:presLayoutVars>
      </dgm:prSet>
      <dgm:spPr/>
      <dgm:t>
        <a:bodyPr/>
        <a:lstStyle/>
        <a:p>
          <a:endParaRPr lang="en-US"/>
        </a:p>
      </dgm:t>
    </dgm:pt>
    <dgm:pt modelId="{8BF48688-4054-4494-934F-BC7A01031398}" type="pres">
      <dgm:prSet presAssocID="{C950FBB6-29FA-498F-BFF3-EEB1A5727328}" presName="aSpace" presStyleCnt="0"/>
      <dgm:spPr/>
      <dgm:t>
        <a:bodyPr/>
        <a:lstStyle/>
        <a:p>
          <a:endParaRPr lang="en-US"/>
        </a:p>
      </dgm:t>
    </dgm:pt>
    <dgm:pt modelId="{813D9049-2F9A-460E-963E-488EE2B974F9}" type="pres">
      <dgm:prSet presAssocID="{A4651B62-5250-4141-A9F6-7BD792A3DD00}" presName="compNode" presStyleCnt="0"/>
      <dgm:spPr/>
      <dgm:t>
        <a:bodyPr/>
        <a:lstStyle/>
        <a:p>
          <a:endParaRPr lang="en-US"/>
        </a:p>
      </dgm:t>
    </dgm:pt>
    <dgm:pt modelId="{F1F3DD8F-3DD1-4C58-AA23-121DFF0FE735}" type="pres">
      <dgm:prSet presAssocID="{A4651B62-5250-4141-A9F6-7BD792A3DD00}" presName="aNode" presStyleLbl="bgShp" presStyleIdx="1" presStyleCnt="3" custLinFactNeighborX="1000" custLinFactNeighborY="8436"/>
      <dgm:spPr/>
      <dgm:t>
        <a:bodyPr/>
        <a:lstStyle/>
        <a:p>
          <a:endParaRPr lang="en-US"/>
        </a:p>
      </dgm:t>
    </dgm:pt>
    <dgm:pt modelId="{18B2ED0C-3C29-4855-BF43-992C1BCA7DE9}" type="pres">
      <dgm:prSet presAssocID="{A4651B62-5250-4141-A9F6-7BD792A3DD00}" presName="textNode" presStyleLbl="bgShp" presStyleIdx="1" presStyleCnt="3"/>
      <dgm:spPr/>
      <dgm:t>
        <a:bodyPr/>
        <a:lstStyle/>
        <a:p>
          <a:endParaRPr lang="en-US"/>
        </a:p>
      </dgm:t>
    </dgm:pt>
    <dgm:pt modelId="{04DCA2DB-FC6F-412D-8EEB-7EB7BCBD7377}" type="pres">
      <dgm:prSet presAssocID="{A4651B62-5250-4141-A9F6-7BD792A3DD00}" presName="compChildNode" presStyleCnt="0"/>
      <dgm:spPr/>
      <dgm:t>
        <a:bodyPr/>
        <a:lstStyle/>
        <a:p>
          <a:endParaRPr lang="en-US"/>
        </a:p>
      </dgm:t>
    </dgm:pt>
    <dgm:pt modelId="{09833E6E-5390-4E00-A63A-F7A0F4F86596}" type="pres">
      <dgm:prSet presAssocID="{A4651B62-5250-4141-A9F6-7BD792A3DD00}" presName="theInnerList" presStyleCnt="0"/>
      <dgm:spPr/>
      <dgm:t>
        <a:bodyPr/>
        <a:lstStyle/>
        <a:p>
          <a:endParaRPr lang="en-US"/>
        </a:p>
      </dgm:t>
    </dgm:pt>
    <dgm:pt modelId="{1DE7B8A8-D2C7-4178-906E-5EE223A303B5}" type="pres">
      <dgm:prSet presAssocID="{EE26F33E-9820-46FA-A1B1-934618F70EF8}" presName="childNode" presStyleLbl="node1" presStyleIdx="4" presStyleCnt="8">
        <dgm:presLayoutVars>
          <dgm:bulletEnabled val="1"/>
        </dgm:presLayoutVars>
      </dgm:prSet>
      <dgm:spPr/>
      <dgm:t>
        <a:bodyPr/>
        <a:lstStyle/>
        <a:p>
          <a:endParaRPr lang="en-US"/>
        </a:p>
      </dgm:t>
    </dgm:pt>
    <dgm:pt modelId="{E8842658-BF98-4FB2-80DC-7FFE0FC926B2}" type="pres">
      <dgm:prSet presAssocID="{EE26F33E-9820-46FA-A1B1-934618F70EF8}" presName="aSpace2" presStyleCnt="0"/>
      <dgm:spPr/>
      <dgm:t>
        <a:bodyPr/>
        <a:lstStyle/>
        <a:p>
          <a:endParaRPr lang="en-US"/>
        </a:p>
      </dgm:t>
    </dgm:pt>
    <dgm:pt modelId="{1ABAAD90-B9F0-44F4-9AE3-9DA999B5E203}" type="pres">
      <dgm:prSet presAssocID="{B4B4A8FF-90F8-491E-9708-33F14839A0FA}" presName="childNode" presStyleLbl="node1" presStyleIdx="5" presStyleCnt="8">
        <dgm:presLayoutVars>
          <dgm:bulletEnabled val="1"/>
        </dgm:presLayoutVars>
      </dgm:prSet>
      <dgm:spPr/>
      <dgm:t>
        <a:bodyPr/>
        <a:lstStyle/>
        <a:p>
          <a:endParaRPr lang="en-US"/>
        </a:p>
      </dgm:t>
    </dgm:pt>
    <dgm:pt modelId="{36821399-F905-4BDC-905D-E0B39D8C1058}" type="pres">
      <dgm:prSet presAssocID="{A4651B62-5250-4141-A9F6-7BD792A3DD00}" presName="aSpace" presStyleCnt="0"/>
      <dgm:spPr/>
      <dgm:t>
        <a:bodyPr/>
        <a:lstStyle/>
        <a:p>
          <a:endParaRPr lang="en-US"/>
        </a:p>
      </dgm:t>
    </dgm:pt>
    <dgm:pt modelId="{3901A4F9-75B8-4A28-A3AC-2D5C11EF1F4C}" type="pres">
      <dgm:prSet presAssocID="{969F4983-FBF5-4AB1-B02C-7976ED21B56C}" presName="compNode" presStyleCnt="0"/>
      <dgm:spPr/>
      <dgm:t>
        <a:bodyPr/>
        <a:lstStyle/>
        <a:p>
          <a:endParaRPr lang="en-US"/>
        </a:p>
      </dgm:t>
    </dgm:pt>
    <dgm:pt modelId="{81390A92-9934-46F2-8C97-65A5ABA5E70A}" type="pres">
      <dgm:prSet presAssocID="{969F4983-FBF5-4AB1-B02C-7976ED21B56C}" presName="aNode" presStyleLbl="bgShp" presStyleIdx="2" presStyleCnt="3"/>
      <dgm:spPr/>
      <dgm:t>
        <a:bodyPr/>
        <a:lstStyle/>
        <a:p>
          <a:endParaRPr lang="en-US"/>
        </a:p>
      </dgm:t>
    </dgm:pt>
    <dgm:pt modelId="{B80F4B3D-F3A8-4E26-8BF9-A35A21D2EB7B}" type="pres">
      <dgm:prSet presAssocID="{969F4983-FBF5-4AB1-B02C-7976ED21B56C}" presName="textNode" presStyleLbl="bgShp" presStyleIdx="2" presStyleCnt="3"/>
      <dgm:spPr/>
      <dgm:t>
        <a:bodyPr/>
        <a:lstStyle/>
        <a:p>
          <a:endParaRPr lang="en-US"/>
        </a:p>
      </dgm:t>
    </dgm:pt>
    <dgm:pt modelId="{9655EF13-A4BE-45ED-9D4A-022A0A53FD92}" type="pres">
      <dgm:prSet presAssocID="{969F4983-FBF5-4AB1-B02C-7976ED21B56C}" presName="compChildNode" presStyleCnt="0"/>
      <dgm:spPr/>
      <dgm:t>
        <a:bodyPr/>
        <a:lstStyle/>
        <a:p>
          <a:endParaRPr lang="en-US"/>
        </a:p>
      </dgm:t>
    </dgm:pt>
    <dgm:pt modelId="{CAECEA48-4144-4839-BB51-AF6877146D21}" type="pres">
      <dgm:prSet presAssocID="{969F4983-FBF5-4AB1-B02C-7976ED21B56C}" presName="theInnerList" presStyleCnt="0"/>
      <dgm:spPr/>
      <dgm:t>
        <a:bodyPr/>
        <a:lstStyle/>
        <a:p>
          <a:endParaRPr lang="en-US"/>
        </a:p>
      </dgm:t>
    </dgm:pt>
    <dgm:pt modelId="{F9D97DF6-FFBB-4C0E-9BE2-E79215048D30}" type="pres">
      <dgm:prSet presAssocID="{68C14B33-87B5-4F43-AD42-C636B196F52F}" presName="childNode" presStyleLbl="node1" presStyleIdx="6" presStyleCnt="8">
        <dgm:presLayoutVars>
          <dgm:bulletEnabled val="1"/>
        </dgm:presLayoutVars>
      </dgm:prSet>
      <dgm:spPr/>
      <dgm:t>
        <a:bodyPr/>
        <a:lstStyle/>
        <a:p>
          <a:endParaRPr lang="en-US"/>
        </a:p>
      </dgm:t>
    </dgm:pt>
    <dgm:pt modelId="{B0BC7455-1CA7-4375-9D4D-D18B464A4E4F}" type="pres">
      <dgm:prSet presAssocID="{68C14B33-87B5-4F43-AD42-C636B196F52F}" presName="aSpace2" presStyleCnt="0"/>
      <dgm:spPr/>
      <dgm:t>
        <a:bodyPr/>
        <a:lstStyle/>
        <a:p>
          <a:endParaRPr lang="en-US"/>
        </a:p>
      </dgm:t>
    </dgm:pt>
    <dgm:pt modelId="{F2529E74-266F-45EB-BFFD-383962A9D3BF}" type="pres">
      <dgm:prSet presAssocID="{A09E1496-A89F-4FBF-8E59-3C992D15DE69}" presName="childNode" presStyleLbl="node1" presStyleIdx="7" presStyleCnt="8">
        <dgm:presLayoutVars>
          <dgm:bulletEnabled val="1"/>
        </dgm:presLayoutVars>
      </dgm:prSet>
      <dgm:spPr/>
      <dgm:t>
        <a:bodyPr/>
        <a:lstStyle/>
        <a:p>
          <a:endParaRPr lang="en-US"/>
        </a:p>
      </dgm:t>
    </dgm:pt>
  </dgm:ptLst>
  <dgm:cxnLst>
    <dgm:cxn modelId="{FBACDABD-5B8E-40E5-B59A-A6D8487527C2}" type="presOf" srcId="{68C14B33-87B5-4F43-AD42-C636B196F52F}" destId="{F9D97DF6-FFBB-4C0E-9BE2-E79215048D30}" srcOrd="0" destOrd="0" presId="urn:microsoft.com/office/officeart/2005/8/layout/lProcess2"/>
    <dgm:cxn modelId="{7FBEB191-8D2E-49AA-9494-93CEA7F21DD6}" type="presOf" srcId="{0DA48C56-D1E0-4C00-A57F-D58324388F56}" destId="{1AB261C4-3143-4B5F-BC5D-4D644134F89B}" srcOrd="0" destOrd="0" presId="urn:microsoft.com/office/officeart/2005/8/layout/lProcess2"/>
    <dgm:cxn modelId="{506FCCF6-766E-4C4A-9924-E472DF16A54B}" type="presOf" srcId="{969F4983-FBF5-4AB1-B02C-7976ED21B56C}" destId="{B80F4B3D-F3A8-4E26-8BF9-A35A21D2EB7B}" srcOrd="1" destOrd="0" presId="urn:microsoft.com/office/officeart/2005/8/layout/lProcess2"/>
    <dgm:cxn modelId="{628B2CF9-D5DA-4386-B06E-AABB6B61DFE8}" srcId="{C950FBB6-29FA-498F-BFF3-EEB1A5727328}" destId="{29E1415B-2E6F-4343-8546-EA1EBA2F978D}" srcOrd="1" destOrd="0" parTransId="{8D7C1248-B80C-47E3-BF5D-BBE57E484681}" sibTransId="{1EAEDA95-A742-466D-B626-814CB6BA2B16}"/>
    <dgm:cxn modelId="{B8D67C76-89E1-4CFD-BFA4-EFE26370B9C0}" type="presOf" srcId="{A58921C9-49B8-4347-BFBA-EC556AAC1A68}" destId="{69730B62-08F3-430E-A55D-E306D7DB15A0}" srcOrd="0" destOrd="0" presId="urn:microsoft.com/office/officeart/2005/8/layout/lProcess2"/>
    <dgm:cxn modelId="{AE87312D-7D09-450B-A587-21F8EE36F3CE}" srcId="{C950FBB6-29FA-498F-BFF3-EEB1A5727328}" destId="{0DA48C56-D1E0-4C00-A57F-D58324388F56}" srcOrd="3" destOrd="0" parTransId="{CB16646C-18F7-4B8C-97D7-64E2E1B38277}" sibTransId="{3BD2DB29-8A61-4C19-B481-D7A486C3389E}"/>
    <dgm:cxn modelId="{9E76FBDC-A297-4B19-A13C-ADBF8BAC5FC0}" type="presOf" srcId="{C950FBB6-29FA-498F-BFF3-EEB1A5727328}" destId="{685D35A3-32C7-47CA-B5BE-638D3D709125}" srcOrd="1" destOrd="0" presId="urn:microsoft.com/office/officeart/2005/8/layout/lProcess2"/>
    <dgm:cxn modelId="{18AF977D-790B-4BCC-8CF4-57253C24E790}" type="presOf" srcId="{B4B4A8FF-90F8-491E-9708-33F14839A0FA}" destId="{1ABAAD90-B9F0-44F4-9AE3-9DA999B5E203}" srcOrd="0" destOrd="0" presId="urn:microsoft.com/office/officeart/2005/8/layout/lProcess2"/>
    <dgm:cxn modelId="{7C8D7D13-4827-4CEF-8953-028CF5AA5873}" type="presOf" srcId="{29E1415B-2E6F-4343-8546-EA1EBA2F978D}" destId="{E86A6735-7707-4DDC-A5AD-B1798EDE2577}" srcOrd="0" destOrd="0" presId="urn:microsoft.com/office/officeart/2005/8/layout/lProcess2"/>
    <dgm:cxn modelId="{C5222405-DFBF-4A00-B94A-5B38307F968F}" srcId="{5502FF09-F7D4-4101-AA11-FBD423C96B24}" destId="{969F4983-FBF5-4AB1-B02C-7976ED21B56C}" srcOrd="2" destOrd="0" parTransId="{BD27FCDB-B57F-491C-9BB7-AB256EC978FC}" sibTransId="{28E97B61-A79C-40FD-A92D-905836302B28}"/>
    <dgm:cxn modelId="{F6403FF6-A0D0-41B8-83CC-1D7EC408427C}" type="presOf" srcId="{969F4983-FBF5-4AB1-B02C-7976ED21B56C}" destId="{81390A92-9934-46F2-8C97-65A5ABA5E70A}" srcOrd="0" destOrd="0" presId="urn:microsoft.com/office/officeart/2005/8/layout/lProcess2"/>
    <dgm:cxn modelId="{FC004B4A-68F8-47A5-8519-B5B610F591C9}" srcId="{969F4983-FBF5-4AB1-B02C-7976ED21B56C}" destId="{A09E1496-A89F-4FBF-8E59-3C992D15DE69}" srcOrd="1" destOrd="0" parTransId="{60C3DC7D-1786-4135-B67A-66A33D34F718}" sibTransId="{3A794448-C77C-443F-B4B0-25CA0237988A}"/>
    <dgm:cxn modelId="{1B84BA06-7348-4B83-B2C3-846FBED2C6F9}" srcId="{5502FF09-F7D4-4101-AA11-FBD423C96B24}" destId="{C950FBB6-29FA-498F-BFF3-EEB1A5727328}" srcOrd="0" destOrd="0" parTransId="{7DFB842C-E180-41FD-8A28-EAC615DEFD62}" sibTransId="{4E3DA36C-CD7E-4F4F-A1C3-42B69415475D}"/>
    <dgm:cxn modelId="{32C030EE-2862-4093-B550-E54B89CE12E0}" srcId="{A4651B62-5250-4141-A9F6-7BD792A3DD00}" destId="{B4B4A8FF-90F8-491E-9708-33F14839A0FA}" srcOrd="1" destOrd="0" parTransId="{8CF88A11-CE92-4CD3-81EE-E535C34AE0C1}" sibTransId="{38D80ED5-6F8F-4D4C-9D3C-D1DAA45B6012}"/>
    <dgm:cxn modelId="{386C035B-E3D9-4460-8E81-05CF854C836F}" type="presOf" srcId="{EE26F33E-9820-46FA-A1B1-934618F70EF8}" destId="{1DE7B8A8-D2C7-4178-906E-5EE223A303B5}" srcOrd="0" destOrd="0" presId="urn:microsoft.com/office/officeart/2005/8/layout/lProcess2"/>
    <dgm:cxn modelId="{DC03AB06-8A24-40E3-9C38-63DCA1CF8CCD}" type="presOf" srcId="{A09E1496-A89F-4FBF-8E59-3C992D15DE69}" destId="{F2529E74-266F-45EB-BFFD-383962A9D3BF}" srcOrd="0" destOrd="0" presId="urn:microsoft.com/office/officeart/2005/8/layout/lProcess2"/>
    <dgm:cxn modelId="{CA54FE50-B7D8-4426-8012-167B9560402F}" type="presOf" srcId="{A4651B62-5250-4141-A9F6-7BD792A3DD00}" destId="{18B2ED0C-3C29-4855-BF43-992C1BCA7DE9}" srcOrd="1" destOrd="0" presId="urn:microsoft.com/office/officeart/2005/8/layout/lProcess2"/>
    <dgm:cxn modelId="{A6FBE910-5961-431C-8E36-D85A18CD4AF5}" srcId="{A4651B62-5250-4141-A9F6-7BD792A3DD00}" destId="{EE26F33E-9820-46FA-A1B1-934618F70EF8}" srcOrd="0" destOrd="0" parTransId="{38182961-AA63-4C01-A3A4-E54C54F1DE17}" sibTransId="{4B2E2D41-4346-4351-8FB2-B3B14E41794C}"/>
    <dgm:cxn modelId="{812A55D9-147D-4893-A764-C7C98DD203BA}" srcId="{C950FBB6-29FA-498F-BFF3-EEB1A5727328}" destId="{F3C8DFEF-357E-44D6-993D-18E8BE73CD33}" srcOrd="2" destOrd="0" parTransId="{947608D0-B065-4B8D-BA70-CD2182F8B304}" sibTransId="{FF519BE6-EE2A-4C3C-8026-1C6D07F7CAD9}"/>
    <dgm:cxn modelId="{00142566-E584-4FAC-BE66-1F1F0C080921}" type="presOf" srcId="{5502FF09-F7D4-4101-AA11-FBD423C96B24}" destId="{E92C1350-3930-49DB-B967-DA9A122F66CF}" srcOrd="0" destOrd="0" presId="urn:microsoft.com/office/officeart/2005/8/layout/lProcess2"/>
    <dgm:cxn modelId="{C1BD8188-1413-4DF7-8DF9-1111FCB21F4A}" type="presOf" srcId="{A4651B62-5250-4141-A9F6-7BD792A3DD00}" destId="{F1F3DD8F-3DD1-4C58-AA23-121DFF0FE735}" srcOrd="0" destOrd="0" presId="urn:microsoft.com/office/officeart/2005/8/layout/lProcess2"/>
    <dgm:cxn modelId="{242A3948-CD5B-4E5A-A4E0-D48196CB80DF}" srcId="{C950FBB6-29FA-498F-BFF3-EEB1A5727328}" destId="{A58921C9-49B8-4347-BFBA-EC556AAC1A68}" srcOrd="0" destOrd="0" parTransId="{FAFF892F-DADF-4ECB-AC59-0D1711E5F5C2}" sibTransId="{B43AFFED-9EFE-4D32-9D02-648215F3252A}"/>
    <dgm:cxn modelId="{E8175771-88AD-4162-866F-2BAF4EEF94C9}" srcId="{5502FF09-F7D4-4101-AA11-FBD423C96B24}" destId="{A4651B62-5250-4141-A9F6-7BD792A3DD00}" srcOrd="1" destOrd="0" parTransId="{4D4B9F04-D63B-41D8-9EB4-ED100A48E952}" sibTransId="{A0D84D70-6313-45C3-9657-35306A9C03A3}"/>
    <dgm:cxn modelId="{F2F1BFA3-ABA5-43FA-B77B-F965F4945FE0}" type="presOf" srcId="{F3C8DFEF-357E-44D6-993D-18E8BE73CD33}" destId="{BB57FC93-BA40-4381-80BF-02181E5021A4}" srcOrd="0" destOrd="0" presId="urn:microsoft.com/office/officeart/2005/8/layout/lProcess2"/>
    <dgm:cxn modelId="{2D46EE8E-498D-4BA0-A265-A1CD1B3C5F60}" srcId="{969F4983-FBF5-4AB1-B02C-7976ED21B56C}" destId="{68C14B33-87B5-4F43-AD42-C636B196F52F}" srcOrd="0" destOrd="0" parTransId="{2E03B46F-3B75-4F77-B5D0-EAA5EBD298A8}" sibTransId="{9D6C040A-BCAC-4824-8F38-1C7EA9DB8F6E}"/>
    <dgm:cxn modelId="{B4ABB6F3-8E68-4ADA-851B-8D3BA95E8619}" type="presOf" srcId="{C950FBB6-29FA-498F-BFF3-EEB1A5727328}" destId="{F59BB524-606E-4C88-ABB5-074AE9F932FF}" srcOrd="0" destOrd="0" presId="urn:microsoft.com/office/officeart/2005/8/layout/lProcess2"/>
    <dgm:cxn modelId="{EED83A66-6593-49AA-854A-BD528946F1E0}" type="presParOf" srcId="{E92C1350-3930-49DB-B967-DA9A122F66CF}" destId="{EE4CA378-AC89-441F-B484-AC8F6E0EE275}" srcOrd="0" destOrd="0" presId="urn:microsoft.com/office/officeart/2005/8/layout/lProcess2"/>
    <dgm:cxn modelId="{0A9FB394-BCE9-4CFF-8FB1-E983D974DC16}" type="presParOf" srcId="{EE4CA378-AC89-441F-B484-AC8F6E0EE275}" destId="{F59BB524-606E-4C88-ABB5-074AE9F932FF}" srcOrd="0" destOrd="0" presId="urn:microsoft.com/office/officeart/2005/8/layout/lProcess2"/>
    <dgm:cxn modelId="{903A89DA-FC69-43F3-A5E6-B1D88B1B44F3}" type="presParOf" srcId="{EE4CA378-AC89-441F-B484-AC8F6E0EE275}" destId="{685D35A3-32C7-47CA-B5BE-638D3D709125}" srcOrd="1" destOrd="0" presId="urn:microsoft.com/office/officeart/2005/8/layout/lProcess2"/>
    <dgm:cxn modelId="{7DF13E68-254F-40BF-B042-EE986C7C23E4}" type="presParOf" srcId="{EE4CA378-AC89-441F-B484-AC8F6E0EE275}" destId="{ED69D1A1-FB50-43CB-816A-3FFA393407A1}" srcOrd="2" destOrd="0" presId="urn:microsoft.com/office/officeart/2005/8/layout/lProcess2"/>
    <dgm:cxn modelId="{8F06BA27-2A48-4E7A-8BA1-0264B2FB5BAD}" type="presParOf" srcId="{ED69D1A1-FB50-43CB-816A-3FFA393407A1}" destId="{3FF0E3AA-3CE5-456E-ABFA-CBF3EA9C8F00}" srcOrd="0" destOrd="0" presId="urn:microsoft.com/office/officeart/2005/8/layout/lProcess2"/>
    <dgm:cxn modelId="{B49D677B-6481-42A6-A4FD-E272D93F1599}" type="presParOf" srcId="{3FF0E3AA-3CE5-456E-ABFA-CBF3EA9C8F00}" destId="{69730B62-08F3-430E-A55D-E306D7DB15A0}" srcOrd="0" destOrd="0" presId="urn:microsoft.com/office/officeart/2005/8/layout/lProcess2"/>
    <dgm:cxn modelId="{E08C7C7D-BD16-411A-AE6E-4EC1B113D067}" type="presParOf" srcId="{3FF0E3AA-3CE5-456E-ABFA-CBF3EA9C8F00}" destId="{7A6E2D25-F300-4131-80A5-7D5008F4E6A8}" srcOrd="1" destOrd="0" presId="urn:microsoft.com/office/officeart/2005/8/layout/lProcess2"/>
    <dgm:cxn modelId="{198CB79E-0750-4CE3-825D-2349FAA9F68B}" type="presParOf" srcId="{3FF0E3AA-3CE5-456E-ABFA-CBF3EA9C8F00}" destId="{E86A6735-7707-4DDC-A5AD-B1798EDE2577}" srcOrd="2" destOrd="0" presId="urn:microsoft.com/office/officeart/2005/8/layout/lProcess2"/>
    <dgm:cxn modelId="{2EA4C510-38F0-4F18-8722-ED183D45A8BD}" type="presParOf" srcId="{3FF0E3AA-3CE5-456E-ABFA-CBF3EA9C8F00}" destId="{BE0B5CD8-4BA9-4E9A-8BEA-04F241CAFEC3}" srcOrd="3" destOrd="0" presId="urn:microsoft.com/office/officeart/2005/8/layout/lProcess2"/>
    <dgm:cxn modelId="{5941D9EA-CC8A-41A4-95B1-1E177A39E6E7}" type="presParOf" srcId="{3FF0E3AA-3CE5-456E-ABFA-CBF3EA9C8F00}" destId="{BB57FC93-BA40-4381-80BF-02181E5021A4}" srcOrd="4" destOrd="0" presId="urn:microsoft.com/office/officeart/2005/8/layout/lProcess2"/>
    <dgm:cxn modelId="{CFFC7658-6870-4258-8B7D-4EDBE1760D60}" type="presParOf" srcId="{3FF0E3AA-3CE5-456E-ABFA-CBF3EA9C8F00}" destId="{D89B537B-DB19-4310-9DE8-1CE681616CE9}" srcOrd="5" destOrd="0" presId="urn:microsoft.com/office/officeart/2005/8/layout/lProcess2"/>
    <dgm:cxn modelId="{D866D9DF-2188-4042-902E-12F8BF791C07}" type="presParOf" srcId="{3FF0E3AA-3CE5-456E-ABFA-CBF3EA9C8F00}" destId="{1AB261C4-3143-4B5F-BC5D-4D644134F89B}" srcOrd="6" destOrd="0" presId="urn:microsoft.com/office/officeart/2005/8/layout/lProcess2"/>
    <dgm:cxn modelId="{360FD9B6-783B-41DF-A9DD-8C7F908734A9}" type="presParOf" srcId="{E92C1350-3930-49DB-B967-DA9A122F66CF}" destId="{8BF48688-4054-4494-934F-BC7A01031398}" srcOrd="1" destOrd="0" presId="urn:microsoft.com/office/officeart/2005/8/layout/lProcess2"/>
    <dgm:cxn modelId="{CCC86DB8-B3CB-428E-AA9C-D6EA6F438B00}" type="presParOf" srcId="{E92C1350-3930-49DB-B967-DA9A122F66CF}" destId="{813D9049-2F9A-460E-963E-488EE2B974F9}" srcOrd="2" destOrd="0" presId="urn:microsoft.com/office/officeart/2005/8/layout/lProcess2"/>
    <dgm:cxn modelId="{75D573FB-4F55-4E41-98F9-0E81656CEDE8}" type="presParOf" srcId="{813D9049-2F9A-460E-963E-488EE2B974F9}" destId="{F1F3DD8F-3DD1-4C58-AA23-121DFF0FE735}" srcOrd="0" destOrd="0" presId="urn:microsoft.com/office/officeart/2005/8/layout/lProcess2"/>
    <dgm:cxn modelId="{E2F98F4B-7EDC-41CD-AFBF-7EBA72545B54}" type="presParOf" srcId="{813D9049-2F9A-460E-963E-488EE2B974F9}" destId="{18B2ED0C-3C29-4855-BF43-992C1BCA7DE9}" srcOrd="1" destOrd="0" presId="urn:microsoft.com/office/officeart/2005/8/layout/lProcess2"/>
    <dgm:cxn modelId="{F20B53A8-5DA1-42E9-B268-820B04D6B55E}" type="presParOf" srcId="{813D9049-2F9A-460E-963E-488EE2B974F9}" destId="{04DCA2DB-FC6F-412D-8EEB-7EB7BCBD7377}" srcOrd="2" destOrd="0" presId="urn:microsoft.com/office/officeart/2005/8/layout/lProcess2"/>
    <dgm:cxn modelId="{1314F9AF-3980-4523-94FB-767CFCB1FA34}" type="presParOf" srcId="{04DCA2DB-FC6F-412D-8EEB-7EB7BCBD7377}" destId="{09833E6E-5390-4E00-A63A-F7A0F4F86596}" srcOrd="0" destOrd="0" presId="urn:microsoft.com/office/officeart/2005/8/layout/lProcess2"/>
    <dgm:cxn modelId="{9BBEADD6-057C-4255-BD28-EDAA147A0CD0}" type="presParOf" srcId="{09833E6E-5390-4E00-A63A-F7A0F4F86596}" destId="{1DE7B8A8-D2C7-4178-906E-5EE223A303B5}" srcOrd="0" destOrd="0" presId="urn:microsoft.com/office/officeart/2005/8/layout/lProcess2"/>
    <dgm:cxn modelId="{EDCB7120-E988-4C98-B4EA-7D0FD1C579F7}" type="presParOf" srcId="{09833E6E-5390-4E00-A63A-F7A0F4F86596}" destId="{E8842658-BF98-4FB2-80DC-7FFE0FC926B2}" srcOrd="1" destOrd="0" presId="urn:microsoft.com/office/officeart/2005/8/layout/lProcess2"/>
    <dgm:cxn modelId="{4C485E55-A6F0-4D64-93DD-D8312B8FB7E0}" type="presParOf" srcId="{09833E6E-5390-4E00-A63A-F7A0F4F86596}" destId="{1ABAAD90-B9F0-44F4-9AE3-9DA999B5E203}" srcOrd="2" destOrd="0" presId="urn:microsoft.com/office/officeart/2005/8/layout/lProcess2"/>
    <dgm:cxn modelId="{E5C8A885-9ECB-4A0D-969E-26E3B2BE4B97}" type="presParOf" srcId="{E92C1350-3930-49DB-B967-DA9A122F66CF}" destId="{36821399-F905-4BDC-905D-E0B39D8C1058}" srcOrd="3" destOrd="0" presId="urn:microsoft.com/office/officeart/2005/8/layout/lProcess2"/>
    <dgm:cxn modelId="{CD3418DC-3B9F-468F-B13F-6741215E1EF2}" type="presParOf" srcId="{E92C1350-3930-49DB-B967-DA9A122F66CF}" destId="{3901A4F9-75B8-4A28-A3AC-2D5C11EF1F4C}" srcOrd="4" destOrd="0" presId="urn:microsoft.com/office/officeart/2005/8/layout/lProcess2"/>
    <dgm:cxn modelId="{1F3593AD-3F2D-4515-AE1A-E1577AAF69BB}" type="presParOf" srcId="{3901A4F9-75B8-4A28-A3AC-2D5C11EF1F4C}" destId="{81390A92-9934-46F2-8C97-65A5ABA5E70A}" srcOrd="0" destOrd="0" presId="urn:microsoft.com/office/officeart/2005/8/layout/lProcess2"/>
    <dgm:cxn modelId="{BCBFFC10-AC65-4262-B46F-B0C0077D9A44}" type="presParOf" srcId="{3901A4F9-75B8-4A28-A3AC-2D5C11EF1F4C}" destId="{B80F4B3D-F3A8-4E26-8BF9-A35A21D2EB7B}" srcOrd="1" destOrd="0" presId="urn:microsoft.com/office/officeart/2005/8/layout/lProcess2"/>
    <dgm:cxn modelId="{AE3C76E0-B8FD-44C4-88E6-9BA64D5DFFB7}" type="presParOf" srcId="{3901A4F9-75B8-4A28-A3AC-2D5C11EF1F4C}" destId="{9655EF13-A4BE-45ED-9D4A-022A0A53FD92}" srcOrd="2" destOrd="0" presId="urn:microsoft.com/office/officeart/2005/8/layout/lProcess2"/>
    <dgm:cxn modelId="{B92A70A2-001F-4F1D-BF1E-A0500707E67C}" type="presParOf" srcId="{9655EF13-A4BE-45ED-9D4A-022A0A53FD92}" destId="{CAECEA48-4144-4839-BB51-AF6877146D21}" srcOrd="0" destOrd="0" presId="urn:microsoft.com/office/officeart/2005/8/layout/lProcess2"/>
    <dgm:cxn modelId="{56F7571D-86BE-4289-86CE-909A2E5EBC85}" type="presParOf" srcId="{CAECEA48-4144-4839-BB51-AF6877146D21}" destId="{F9D97DF6-FFBB-4C0E-9BE2-E79215048D30}" srcOrd="0" destOrd="0" presId="urn:microsoft.com/office/officeart/2005/8/layout/lProcess2"/>
    <dgm:cxn modelId="{CAA4EE8A-F705-41C8-B602-B2FC269125BC}" type="presParOf" srcId="{CAECEA48-4144-4839-BB51-AF6877146D21}" destId="{B0BC7455-1CA7-4375-9D4D-D18B464A4E4F}" srcOrd="1" destOrd="0" presId="urn:microsoft.com/office/officeart/2005/8/layout/lProcess2"/>
    <dgm:cxn modelId="{89559916-FE12-40B1-AEFD-69B6966794CA}" type="presParOf" srcId="{CAECEA48-4144-4839-BB51-AF6877146D21}" destId="{F2529E74-266F-45EB-BFFD-383962A9D3BF}"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9BB524-606E-4C88-ABB5-074AE9F932FF}">
      <dsp:nvSpPr>
        <dsp:cNvPr id="0" name=""/>
        <dsp:cNvSpPr/>
      </dsp:nvSpPr>
      <dsp:spPr>
        <a:xfrm>
          <a:off x="7" y="0"/>
          <a:ext cx="1702260" cy="3671747"/>
        </a:xfrm>
        <a:prstGeom prst="roundRect">
          <a:avLst>
            <a:gd name="adj" fmla="val 10000"/>
          </a:avLst>
        </a:prstGeom>
        <a:solidFill>
          <a:schemeClr val="dk2">
            <a:tint val="40000"/>
            <a:hueOff val="0"/>
            <a:satOff val="0"/>
            <a:lumOff val="0"/>
            <a:alphaOff val="0"/>
          </a:schemeClr>
        </a:solidFill>
        <a:ln w="9525" cap="flat" cmpd="sng" algn="ctr">
          <a:solidFill>
            <a:schemeClr val="dk2">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1" kern="1200" dirty="0" smtClean="0"/>
            <a:t>12,600 Employees</a:t>
          </a:r>
          <a:endParaRPr lang="en-US" sz="2200" b="1" kern="1200" dirty="0"/>
        </a:p>
      </dsp:txBody>
      <dsp:txXfrm>
        <a:off x="7" y="0"/>
        <a:ext cx="1702260" cy="1101524"/>
      </dsp:txXfrm>
    </dsp:sp>
    <dsp:sp modelId="{69730B62-08F3-430E-A55D-E306D7DB15A0}">
      <dsp:nvSpPr>
        <dsp:cNvPr id="0" name=""/>
        <dsp:cNvSpPr/>
      </dsp:nvSpPr>
      <dsp:spPr>
        <a:xfrm>
          <a:off x="170880" y="1101613"/>
          <a:ext cx="1361808" cy="534895"/>
        </a:xfrm>
        <a:prstGeom prst="roundRect">
          <a:avLst>
            <a:gd name="adj" fmla="val 1000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rtl="0">
            <a:lnSpc>
              <a:spcPct val="90000"/>
            </a:lnSpc>
            <a:spcBef>
              <a:spcPct val="0"/>
            </a:spcBef>
            <a:spcAft>
              <a:spcPct val="35000"/>
            </a:spcAft>
          </a:pPr>
          <a:r>
            <a:rPr lang="en-US" sz="1000" b="1" kern="1200" dirty="0" smtClean="0"/>
            <a:t>8,152 Patent Examiners</a:t>
          </a:r>
          <a:endParaRPr lang="en-US" sz="1000" b="1" kern="1200" dirty="0"/>
        </a:p>
      </dsp:txBody>
      <dsp:txXfrm>
        <a:off x="186547" y="1117280"/>
        <a:ext cx="1330474" cy="503561"/>
      </dsp:txXfrm>
    </dsp:sp>
    <dsp:sp modelId="{E86A6735-7707-4DDC-A5AD-B1798EDE2577}">
      <dsp:nvSpPr>
        <dsp:cNvPr id="0" name=""/>
        <dsp:cNvSpPr/>
      </dsp:nvSpPr>
      <dsp:spPr>
        <a:xfrm>
          <a:off x="170880" y="1718800"/>
          <a:ext cx="1361808" cy="534895"/>
        </a:xfrm>
        <a:prstGeom prst="roundRect">
          <a:avLst>
            <a:gd name="adj" fmla="val 10000"/>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rtl="0">
            <a:lnSpc>
              <a:spcPct val="90000"/>
            </a:lnSpc>
            <a:spcBef>
              <a:spcPct val="0"/>
            </a:spcBef>
            <a:spcAft>
              <a:spcPct val="35000"/>
            </a:spcAft>
          </a:pPr>
          <a:r>
            <a:rPr lang="en-US" sz="1000" b="1" kern="1200" dirty="0" smtClean="0"/>
            <a:t>548 Trademark Examining Attorneys</a:t>
          </a:r>
          <a:endParaRPr lang="en-US" sz="1000" b="1" kern="1200" dirty="0"/>
        </a:p>
      </dsp:txBody>
      <dsp:txXfrm>
        <a:off x="186547" y="1734467"/>
        <a:ext cx="1330474" cy="503561"/>
      </dsp:txXfrm>
    </dsp:sp>
    <dsp:sp modelId="{BB57FC93-BA40-4381-80BF-02181E5021A4}">
      <dsp:nvSpPr>
        <dsp:cNvPr id="0" name=""/>
        <dsp:cNvSpPr/>
      </dsp:nvSpPr>
      <dsp:spPr>
        <a:xfrm>
          <a:off x="170880" y="2335987"/>
          <a:ext cx="1361808" cy="534895"/>
        </a:xfrm>
        <a:prstGeom prst="roundRect">
          <a:avLst>
            <a:gd name="adj" fmla="val 10000"/>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rtl="0">
            <a:lnSpc>
              <a:spcPct val="90000"/>
            </a:lnSpc>
            <a:spcBef>
              <a:spcPct val="0"/>
            </a:spcBef>
            <a:spcAft>
              <a:spcPct val="35000"/>
            </a:spcAft>
          </a:pPr>
          <a:r>
            <a:rPr lang="en-US" sz="1000" b="1" kern="1200" dirty="0" smtClean="0"/>
            <a:t>269 </a:t>
          </a:r>
          <a:r>
            <a:rPr lang="en-US" sz="1000" b="1" kern="1200" dirty="0" smtClean="0"/>
            <a:t>Patent Trial &amp; Appeal Board Judges</a:t>
          </a:r>
          <a:endParaRPr lang="en-US" sz="1000" b="1" kern="1200" dirty="0"/>
        </a:p>
      </dsp:txBody>
      <dsp:txXfrm>
        <a:off x="186547" y="2351654"/>
        <a:ext cx="1330474" cy="503561"/>
      </dsp:txXfrm>
    </dsp:sp>
    <dsp:sp modelId="{1AB261C4-3143-4B5F-BC5D-4D644134F89B}">
      <dsp:nvSpPr>
        <dsp:cNvPr id="0" name=""/>
        <dsp:cNvSpPr/>
      </dsp:nvSpPr>
      <dsp:spPr>
        <a:xfrm>
          <a:off x="170880" y="2953174"/>
          <a:ext cx="1361808" cy="534895"/>
        </a:xfrm>
        <a:prstGeom prst="roundRect">
          <a:avLst>
            <a:gd name="adj" fmla="val 10000"/>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rtl="0">
            <a:lnSpc>
              <a:spcPct val="90000"/>
            </a:lnSpc>
            <a:spcBef>
              <a:spcPct val="0"/>
            </a:spcBef>
            <a:spcAft>
              <a:spcPct val="35000"/>
            </a:spcAft>
          </a:pPr>
          <a:r>
            <a:rPr lang="en-US" sz="1000" b="1" kern="1200" dirty="0" smtClean="0"/>
            <a:t>24 Trademark Trial &amp; Appeal Board Judges</a:t>
          </a:r>
          <a:endParaRPr lang="en-US" sz="1000" b="1" kern="1200" dirty="0"/>
        </a:p>
      </dsp:txBody>
      <dsp:txXfrm>
        <a:off x="186547" y="2968841"/>
        <a:ext cx="1330474" cy="503561"/>
      </dsp:txXfrm>
    </dsp:sp>
    <dsp:sp modelId="{F1F3DD8F-3DD1-4C58-AA23-121DFF0FE735}">
      <dsp:nvSpPr>
        <dsp:cNvPr id="0" name=""/>
        <dsp:cNvSpPr/>
      </dsp:nvSpPr>
      <dsp:spPr>
        <a:xfrm>
          <a:off x="1847607" y="0"/>
          <a:ext cx="1702260" cy="3671747"/>
        </a:xfrm>
        <a:prstGeom prst="roundRect">
          <a:avLst>
            <a:gd name="adj" fmla="val 10000"/>
          </a:avLst>
        </a:prstGeom>
        <a:solidFill>
          <a:schemeClr val="dk2">
            <a:tint val="40000"/>
            <a:hueOff val="0"/>
            <a:satOff val="0"/>
            <a:lumOff val="0"/>
            <a:alphaOff val="0"/>
          </a:schemeClr>
        </a:solidFill>
        <a:ln w="9525" cap="flat" cmpd="sng" algn="ctr">
          <a:solidFill>
            <a:schemeClr val="dk2">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1" kern="1200" dirty="0" smtClean="0"/>
            <a:t>Patents</a:t>
          </a:r>
          <a:endParaRPr lang="en-US" sz="2200" b="1" kern="1200" dirty="0"/>
        </a:p>
      </dsp:txBody>
      <dsp:txXfrm>
        <a:off x="1847607" y="0"/>
        <a:ext cx="1702260" cy="1101524"/>
      </dsp:txXfrm>
    </dsp:sp>
    <dsp:sp modelId="{1DE7B8A8-D2C7-4178-906E-5EE223A303B5}">
      <dsp:nvSpPr>
        <dsp:cNvPr id="0" name=""/>
        <dsp:cNvSpPr/>
      </dsp:nvSpPr>
      <dsp:spPr>
        <a:xfrm>
          <a:off x="2000810" y="1102599"/>
          <a:ext cx="1361808" cy="1107081"/>
        </a:xfrm>
        <a:prstGeom prst="roundRect">
          <a:avLst>
            <a:gd name="adj" fmla="val 10000"/>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rtl="0">
            <a:lnSpc>
              <a:spcPct val="90000"/>
            </a:lnSpc>
            <a:spcBef>
              <a:spcPct val="0"/>
            </a:spcBef>
            <a:spcAft>
              <a:spcPct val="35000"/>
            </a:spcAft>
          </a:pPr>
          <a:r>
            <a:rPr lang="en-US" sz="1000" b="1" kern="1200" dirty="0" smtClean="0"/>
            <a:t>647,000 </a:t>
          </a:r>
          <a:r>
            <a:rPr lang="en-US" sz="1000" b="1" kern="1200" dirty="0" smtClean="0"/>
            <a:t>Patent Applications Filed</a:t>
          </a:r>
          <a:endParaRPr lang="en-US" sz="1000" b="1" kern="1200" dirty="0"/>
        </a:p>
      </dsp:txBody>
      <dsp:txXfrm>
        <a:off x="2033235" y="1135024"/>
        <a:ext cx="1296958" cy="1042231"/>
      </dsp:txXfrm>
    </dsp:sp>
    <dsp:sp modelId="{1ABAAD90-B9F0-44F4-9AE3-9DA999B5E203}">
      <dsp:nvSpPr>
        <dsp:cNvPr id="0" name=""/>
        <dsp:cNvSpPr/>
      </dsp:nvSpPr>
      <dsp:spPr>
        <a:xfrm>
          <a:off x="2000810" y="2380002"/>
          <a:ext cx="1361808" cy="1107081"/>
        </a:xfrm>
        <a:prstGeom prst="roundRect">
          <a:avLst>
            <a:gd name="adj" fmla="val 10000"/>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rtl="0">
            <a:lnSpc>
              <a:spcPct val="90000"/>
            </a:lnSpc>
            <a:spcBef>
              <a:spcPct val="0"/>
            </a:spcBef>
            <a:spcAft>
              <a:spcPct val="35000"/>
            </a:spcAft>
          </a:pPr>
          <a:r>
            <a:rPr lang="en-US" sz="1000" b="1" kern="1200" dirty="0" smtClean="0"/>
            <a:t>347,243 </a:t>
          </a:r>
          <a:r>
            <a:rPr lang="en-US" sz="1000" b="1" kern="1200" dirty="0" smtClean="0"/>
            <a:t>Patents Issued</a:t>
          </a:r>
          <a:endParaRPr lang="en-US" sz="1000" b="1" kern="1200" dirty="0"/>
        </a:p>
      </dsp:txBody>
      <dsp:txXfrm>
        <a:off x="2033235" y="2412427"/>
        <a:ext cx="1296958" cy="1042231"/>
      </dsp:txXfrm>
    </dsp:sp>
    <dsp:sp modelId="{81390A92-9934-46F2-8C97-65A5ABA5E70A}">
      <dsp:nvSpPr>
        <dsp:cNvPr id="0" name=""/>
        <dsp:cNvSpPr/>
      </dsp:nvSpPr>
      <dsp:spPr>
        <a:xfrm>
          <a:off x="3660514" y="0"/>
          <a:ext cx="1702260" cy="3671747"/>
        </a:xfrm>
        <a:prstGeom prst="roundRect">
          <a:avLst>
            <a:gd name="adj" fmla="val 10000"/>
          </a:avLst>
        </a:prstGeom>
        <a:solidFill>
          <a:schemeClr val="dk2">
            <a:tint val="40000"/>
            <a:hueOff val="0"/>
            <a:satOff val="0"/>
            <a:lumOff val="0"/>
            <a:alphaOff val="0"/>
          </a:schemeClr>
        </a:solidFill>
        <a:ln w="9525" cap="flat" cmpd="sng" algn="ctr">
          <a:solidFill>
            <a:schemeClr val="dk2">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1" kern="1200" dirty="0" smtClean="0"/>
            <a:t>Trademarks</a:t>
          </a:r>
          <a:endParaRPr lang="en-US" sz="2200" b="1" kern="1200" dirty="0"/>
        </a:p>
      </dsp:txBody>
      <dsp:txXfrm>
        <a:off x="3660514" y="0"/>
        <a:ext cx="1702260" cy="1101524"/>
      </dsp:txXfrm>
    </dsp:sp>
    <dsp:sp modelId="{F9D97DF6-FFBB-4C0E-9BE2-E79215048D30}">
      <dsp:nvSpPr>
        <dsp:cNvPr id="0" name=""/>
        <dsp:cNvSpPr/>
      </dsp:nvSpPr>
      <dsp:spPr>
        <a:xfrm>
          <a:off x="3830740" y="1102599"/>
          <a:ext cx="1361808" cy="1107081"/>
        </a:xfrm>
        <a:prstGeom prst="roundRect">
          <a:avLst>
            <a:gd name="adj" fmla="val 10000"/>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rtl="0">
            <a:lnSpc>
              <a:spcPct val="90000"/>
            </a:lnSpc>
            <a:spcBef>
              <a:spcPct val="0"/>
            </a:spcBef>
            <a:spcAft>
              <a:spcPct val="35000"/>
            </a:spcAft>
          </a:pPr>
          <a:r>
            <a:rPr lang="en-US" sz="1000" b="1" kern="1200" dirty="0" smtClean="0"/>
            <a:t>530,270 </a:t>
          </a:r>
          <a:r>
            <a:rPr lang="en-US" sz="1000" b="1" kern="1200" dirty="0" smtClean="0"/>
            <a:t>Trademark Applications</a:t>
          </a:r>
          <a:endParaRPr lang="en-US" sz="1000" b="1" kern="1200" dirty="0"/>
        </a:p>
      </dsp:txBody>
      <dsp:txXfrm>
        <a:off x="3863165" y="1135024"/>
        <a:ext cx="1296958" cy="1042231"/>
      </dsp:txXfrm>
    </dsp:sp>
    <dsp:sp modelId="{F2529E74-266F-45EB-BFFD-383962A9D3BF}">
      <dsp:nvSpPr>
        <dsp:cNvPr id="0" name=""/>
        <dsp:cNvSpPr/>
      </dsp:nvSpPr>
      <dsp:spPr>
        <a:xfrm>
          <a:off x="3830740" y="2380002"/>
          <a:ext cx="1361808" cy="1107081"/>
        </a:xfrm>
        <a:prstGeom prst="roundRect">
          <a:avLst>
            <a:gd name="adj" fmla="val 10000"/>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rtl="0">
            <a:lnSpc>
              <a:spcPct val="90000"/>
            </a:lnSpc>
            <a:spcBef>
              <a:spcPct val="0"/>
            </a:spcBef>
            <a:spcAft>
              <a:spcPct val="35000"/>
            </a:spcAft>
          </a:pPr>
          <a:r>
            <a:rPr lang="en-US" sz="1000" b="1" kern="1200" dirty="0" smtClean="0"/>
            <a:t>327,314 Certificates of Registration</a:t>
          </a:r>
          <a:endParaRPr lang="en-US" sz="1000" b="1" kern="1200" dirty="0"/>
        </a:p>
      </dsp:txBody>
      <dsp:txXfrm>
        <a:off x="3863165" y="2412427"/>
        <a:ext cx="1296958" cy="1042231"/>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latin typeface="Segoe UI"/>
            </a:endParaRPr>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C950A3BB-CAF4-1D4E-B3B2-E95D9B9E66DF}" type="datetimeFigureOut">
              <a:rPr lang="en-US" smtClean="0">
                <a:latin typeface="Segoe UI"/>
              </a:rPr>
              <a:t>1/25/2018</a:t>
            </a:fld>
            <a:endParaRPr lang="en-US" dirty="0">
              <a:latin typeface="Segoe UI"/>
            </a:endParaRPr>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latin typeface="Segoe UI"/>
            </a:endParaRPr>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CF44BD52-4119-7642-B93F-8F4EDBD635EC}" type="slidenum">
              <a:rPr lang="en-US" smtClean="0">
                <a:latin typeface="Segoe UI"/>
              </a:rPr>
              <a:t>‹#›</a:t>
            </a:fld>
            <a:endParaRPr lang="en-US" dirty="0">
              <a:latin typeface="Segoe UI"/>
            </a:endParaRPr>
          </a:p>
        </p:txBody>
      </p:sp>
    </p:spTree>
    <p:extLst>
      <p:ext uri="{BB962C8B-B14F-4D97-AF65-F5344CB8AC3E}">
        <p14:creationId xmlns:p14="http://schemas.microsoft.com/office/powerpoint/2010/main" val="35876647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atin typeface="Segoe UI"/>
              </a:defRPr>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atin typeface="Segoe UI"/>
              </a:defRPr>
            </a:lvl1pPr>
          </a:lstStyle>
          <a:p>
            <a:fld id="{139B48F8-1A14-4941-902A-1D33547A0B6A}" type="datetimeFigureOut">
              <a:rPr lang="en-US" smtClean="0"/>
              <a:pPr/>
              <a:t>1/25/2018</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atin typeface="Segoe UI"/>
              </a:defRPr>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atin typeface="Segoe UI"/>
              </a:defRPr>
            </a:lvl1pPr>
          </a:lstStyle>
          <a:p>
            <a:fld id="{C74B1ACE-5EB2-B245-8DCB-331A9858E083}" type="slidenum">
              <a:rPr lang="en-US" smtClean="0"/>
              <a:pPr/>
              <a:t>‹#›</a:t>
            </a:fld>
            <a:endParaRPr lang="en-US" dirty="0"/>
          </a:p>
        </p:txBody>
      </p:sp>
    </p:spTree>
    <p:extLst>
      <p:ext uri="{BB962C8B-B14F-4D97-AF65-F5344CB8AC3E}">
        <p14:creationId xmlns:p14="http://schemas.microsoft.com/office/powerpoint/2010/main" val="417893179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Segoe UI"/>
        <a:ea typeface="+mn-ea"/>
        <a:cs typeface="+mn-cs"/>
      </a:defRPr>
    </a:lvl1pPr>
    <a:lvl2pPr marL="457200" algn="l" defTabSz="457200" rtl="0" eaLnBrk="1" latinLnBrk="0" hangingPunct="1">
      <a:defRPr sz="1200" kern="1200">
        <a:solidFill>
          <a:schemeClr val="tx1"/>
        </a:solidFill>
        <a:latin typeface="Segoe UI"/>
        <a:ea typeface="+mn-ea"/>
        <a:cs typeface="+mn-cs"/>
      </a:defRPr>
    </a:lvl2pPr>
    <a:lvl3pPr marL="914400" algn="l" defTabSz="457200" rtl="0" eaLnBrk="1" latinLnBrk="0" hangingPunct="1">
      <a:defRPr sz="1200" kern="1200">
        <a:solidFill>
          <a:schemeClr val="tx1"/>
        </a:solidFill>
        <a:latin typeface="Segoe UI"/>
        <a:ea typeface="+mn-ea"/>
        <a:cs typeface="+mn-cs"/>
      </a:defRPr>
    </a:lvl3pPr>
    <a:lvl4pPr marL="1371600" algn="l" defTabSz="457200" rtl="0" eaLnBrk="1" latinLnBrk="0" hangingPunct="1">
      <a:defRPr sz="1200" kern="1200">
        <a:solidFill>
          <a:schemeClr val="tx1"/>
        </a:solidFill>
        <a:latin typeface="Segoe UI"/>
        <a:ea typeface="+mn-ea"/>
        <a:cs typeface="+mn-cs"/>
      </a:defRPr>
    </a:lvl4pPr>
    <a:lvl5pPr marL="1828800" algn="l" defTabSz="457200" rtl="0" eaLnBrk="1" latinLnBrk="0" hangingPunct="1">
      <a:defRPr sz="1200" kern="1200">
        <a:solidFill>
          <a:schemeClr val="tx1"/>
        </a:solidFill>
        <a:latin typeface="Segoe UI"/>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www.uspto.gov/patent/ombudsman-program"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762292481"/>
      </p:ext>
    </p:extLst>
  </p:cSld>
  <p:clrMapOvr>
    <a:masterClrMapping/>
  </p:clrMapOvr>
</p:notes>
</file>

<file path=ppt/notesSlides/notesSlide1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1213" y="1220788"/>
            <a:ext cx="5854700" cy="3292475"/>
          </a:xfrm>
        </p:spPr>
      </p:sp>
    </p:spTree>
    <p:extLst>
      <p:ext uri="{BB962C8B-B14F-4D97-AF65-F5344CB8AC3E}">
        <p14:creationId xmlns:p14="http://schemas.microsoft.com/office/powerpoint/2010/main" val="2314690925"/>
      </p:ext>
    </p:extLst>
  </p:cSld>
  <p:clrMapOvr>
    <a:masterClrMapping/>
  </p:clrMapOvr>
</p:notes>
</file>

<file path=ppt/notesSlides/notesSlide1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1213" y="1220788"/>
            <a:ext cx="5854700" cy="3292475"/>
          </a:xfrm>
        </p:spPr>
      </p:sp>
    </p:spTree>
    <p:extLst>
      <p:ext uri="{BB962C8B-B14F-4D97-AF65-F5344CB8AC3E}">
        <p14:creationId xmlns:p14="http://schemas.microsoft.com/office/powerpoint/2010/main" val="3204354362"/>
      </p:ext>
    </p:extLst>
  </p:cSld>
  <p:clrMapOvr>
    <a:masterClrMapping/>
  </p:clrMapOvr>
</p:notes>
</file>

<file path=ppt/notesSlides/notesSlide1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Rot="1" noChangeAspect="1" noChangeArrowheads="1" noTextEdit="1"/>
          </p:cNvSpPr>
          <p:nvPr>
            <p:ph type="sldImg"/>
          </p:nvPr>
        </p:nvSpPr>
        <p:spPr>
          <a:xfrm>
            <a:off x="490538" y="731838"/>
            <a:ext cx="6508750" cy="3660775"/>
          </a:xfrm>
          <a:ln/>
        </p:spPr>
      </p:sp>
    </p:spTree>
    <p:extLst>
      <p:ext uri="{BB962C8B-B14F-4D97-AF65-F5344CB8AC3E}">
        <p14:creationId xmlns:p14="http://schemas.microsoft.com/office/powerpoint/2010/main" val="2505697835"/>
      </p:ext>
    </p:extLst>
  </p:cSld>
  <p:clrMapOvr>
    <a:masterClrMapping/>
  </p:clrMapOvr>
</p:notes>
</file>

<file path=ppt/notesSlides/notesSlide1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1213" y="1220788"/>
            <a:ext cx="5854700" cy="3292475"/>
          </a:xfrm>
        </p:spPr>
      </p:sp>
    </p:spTree>
    <p:extLst>
      <p:ext uri="{BB962C8B-B14F-4D97-AF65-F5344CB8AC3E}">
        <p14:creationId xmlns:p14="http://schemas.microsoft.com/office/powerpoint/2010/main" val="734873241"/>
      </p:ext>
    </p:extLst>
  </p:cSld>
  <p:clrMapOvr>
    <a:masterClrMapping/>
  </p:clrMapOvr>
</p:notes>
</file>

<file path=ppt/notesSlides/notesSlide1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1213" y="1220788"/>
            <a:ext cx="5854700" cy="3292475"/>
          </a:xfrm>
        </p:spPr>
      </p:sp>
    </p:spTree>
    <p:extLst>
      <p:ext uri="{BB962C8B-B14F-4D97-AF65-F5344CB8AC3E}">
        <p14:creationId xmlns:p14="http://schemas.microsoft.com/office/powerpoint/2010/main" val="668908101"/>
      </p:ext>
    </p:extLst>
  </p:cSld>
  <p:clrMapOvr>
    <a:masterClrMapping/>
  </p:clrMapOvr>
</p:notes>
</file>

<file path=ppt/notesSlides/notesSlide1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1213" y="1220788"/>
            <a:ext cx="5854700" cy="3292475"/>
          </a:xfrm>
        </p:spPr>
      </p:sp>
    </p:spTree>
    <p:extLst>
      <p:ext uri="{BB962C8B-B14F-4D97-AF65-F5344CB8AC3E}">
        <p14:creationId xmlns:p14="http://schemas.microsoft.com/office/powerpoint/2010/main" val="2521437068"/>
      </p:ext>
    </p:extLst>
  </p:cSld>
  <p:clrMapOvr>
    <a:masterClrMapping/>
  </p:clrMapOvr>
</p:notes>
</file>

<file path=ppt/notesSlides/notesSlide16.xml><?xml version="1.0" encoding="utf-8"?>
<p:notes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484188" y="733425"/>
            <a:ext cx="6508750" cy="3660775"/>
          </a:xfrm>
          <a:ln/>
        </p:spPr>
      </p:sp>
    </p:spTree>
    <p:extLst>
      <p:ext uri="{BB962C8B-B14F-4D97-AF65-F5344CB8AC3E}">
        <p14:creationId xmlns:p14="http://schemas.microsoft.com/office/powerpoint/2010/main" val="3248417660"/>
      </p:ext>
    </p:extLst>
  </p:cSld>
  <p:clrMapOvr>
    <a:masterClrMapping/>
  </p:clrMapOvr>
</p:notes>
</file>

<file path=ppt/notesSlides/notesSlide1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Rot="1" noChangeAspect="1" noChangeArrowheads="1" noTextEdit="1"/>
          </p:cNvSpPr>
          <p:nvPr>
            <p:ph type="sldImg"/>
          </p:nvPr>
        </p:nvSpPr>
        <p:spPr>
          <a:xfrm>
            <a:off x="496888" y="731838"/>
            <a:ext cx="6508750" cy="3660775"/>
          </a:xfrm>
          <a:ln/>
        </p:spPr>
      </p:sp>
    </p:spTree>
    <p:extLst>
      <p:ext uri="{BB962C8B-B14F-4D97-AF65-F5344CB8AC3E}">
        <p14:creationId xmlns:p14="http://schemas.microsoft.com/office/powerpoint/2010/main" val="3584564849"/>
      </p:ext>
    </p:extLst>
  </p:cSld>
  <p:clrMapOvr>
    <a:masterClrMapping/>
  </p:clrMapOvr>
</p:notes>
</file>

<file path=ppt/notesSlides/notesSlide1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Rot="1" noChangeAspect="1" noChangeArrowheads="1" noTextEdit="1"/>
          </p:cNvSpPr>
          <p:nvPr>
            <p:ph type="sldImg"/>
          </p:nvPr>
        </p:nvSpPr>
        <p:spPr>
          <a:xfrm>
            <a:off x="496888" y="731838"/>
            <a:ext cx="6508750" cy="3660775"/>
          </a:xfrm>
          <a:ln/>
        </p:spPr>
      </p:sp>
    </p:spTree>
    <p:extLst>
      <p:ext uri="{BB962C8B-B14F-4D97-AF65-F5344CB8AC3E}">
        <p14:creationId xmlns:p14="http://schemas.microsoft.com/office/powerpoint/2010/main" val="182786463"/>
      </p:ext>
    </p:extLst>
  </p:cSld>
  <p:clrMapOvr>
    <a:masterClrMapping/>
  </p:clrMapOvr>
</p:notes>
</file>

<file path=ppt/notesSlides/notesSlide1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9438" y="769938"/>
            <a:ext cx="6826250" cy="3840162"/>
          </a:xfrm>
        </p:spPr>
      </p:sp>
    </p:spTree>
    <p:extLst>
      <p:ext uri="{BB962C8B-B14F-4D97-AF65-F5344CB8AC3E}">
        <p14:creationId xmlns:p14="http://schemas.microsoft.com/office/powerpoint/2010/main" val="1407680902"/>
      </p:ext>
    </p:extLst>
  </p:cSld>
  <p:clrMapOvr>
    <a:masterClrMapping/>
  </p:clrMapOvr>
</p:notes>
</file>

<file path=ppt/notesSlides/notesSlide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1832143400"/>
      </p:ext>
    </p:extLst>
  </p:cSld>
  <p:clrMapOvr>
    <a:masterClrMapping/>
  </p:clrMapOvr>
</p:notes>
</file>

<file path=ppt/notesSlides/notesSlide2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Rot="1" noChangeAspect="1" noChangeArrowheads="1" noTextEdit="1"/>
          </p:cNvSpPr>
          <p:nvPr>
            <p:ph type="sldImg"/>
          </p:nvPr>
        </p:nvSpPr>
        <p:spPr>
          <a:xfrm>
            <a:off x="496888" y="731838"/>
            <a:ext cx="6508750" cy="3660775"/>
          </a:xfrm>
          <a:ln/>
        </p:spPr>
      </p:sp>
    </p:spTree>
    <p:extLst>
      <p:ext uri="{BB962C8B-B14F-4D97-AF65-F5344CB8AC3E}">
        <p14:creationId xmlns:p14="http://schemas.microsoft.com/office/powerpoint/2010/main" val="3582152275"/>
      </p:ext>
    </p:extLst>
  </p:cSld>
  <p:clrMapOvr>
    <a:masterClrMapping/>
  </p:clrMapOvr>
</p:notes>
</file>

<file path=ppt/notesSlides/notesSlide2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Rot="1" noChangeAspect="1" noChangeArrowheads="1" noTextEdit="1"/>
          </p:cNvSpPr>
          <p:nvPr>
            <p:ph type="sldImg"/>
          </p:nvPr>
        </p:nvSpPr>
        <p:spPr>
          <a:xfrm>
            <a:off x="496888" y="731838"/>
            <a:ext cx="6508750" cy="3660775"/>
          </a:xfrm>
          <a:ln/>
        </p:spPr>
      </p:sp>
    </p:spTree>
    <p:extLst>
      <p:ext uri="{BB962C8B-B14F-4D97-AF65-F5344CB8AC3E}">
        <p14:creationId xmlns:p14="http://schemas.microsoft.com/office/powerpoint/2010/main" val="3604295104"/>
      </p:ext>
    </p:extLst>
  </p:cSld>
  <p:clrMapOvr>
    <a:masterClrMapping/>
  </p:clrMapOvr>
</p:notes>
</file>

<file path=ppt/notesSlides/notesSlide22.xml><?xml version="1.0" encoding="utf-8"?>
<p:notes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484188" y="733425"/>
            <a:ext cx="6508750" cy="3660775"/>
          </a:xfrm>
          <a:ln/>
        </p:spPr>
      </p:sp>
    </p:spTree>
    <p:extLst>
      <p:ext uri="{BB962C8B-B14F-4D97-AF65-F5344CB8AC3E}">
        <p14:creationId xmlns:p14="http://schemas.microsoft.com/office/powerpoint/2010/main" val="333479853"/>
      </p:ext>
    </p:extLst>
  </p:cSld>
  <p:clrMapOvr>
    <a:masterClrMapping/>
  </p:clrMapOvr>
</p:notes>
</file>

<file path=ppt/notesSlides/notesSlide2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Rot="1" noChangeAspect="1" noChangeArrowheads="1" noTextEdit="1"/>
          </p:cNvSpPr>
          <p:nvPr>
            <p:ph type="sldImg"/>
          </p:nvPr>
        </p:nvSpPr>
        <p:spPr>
          <a:xfrm>
            <a:off x="496888" y="731838"/>
            <a:ext cx="6508750" cy="3660775"/>
          </a:xfrm>
          <a:ln/>
        </p:spPr>
      </p:sp>
    </p:spTree>
    <p:extLst>
      <p:ext uri="{BB962C8B-B14F-4D97-AF65-F5344CB8AC3E}">
        <p14:creationId xmlns:p14="http://schemas.microsoft.com/office/powerpoint/2010/main" val="3409490545"/>
      </p:ext>
    </p:extLst>
  </p:cSld>
  <p:clrMapOvr>
    <a:masterClrMapping/>
  </p:clrMapOvr>
</p:notes>
</file>

<file path=ppt/notesSlides/notesSlide2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3893415965"/>
      </p:ext>
    </p:extLst>
  </p:cSld>
  <p:clrMapOvr>
    <a:masterClrMapping/>
  </p:clrMapOvr>
</p:notes>
</file>

<file path=ppt/notesSlides/notesSlide2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991716248"/>
      </p:ext>
    </p:extLst>
  </p:cSld>
  <p:clrMapOvr>
    <a:masterClrMapping/>
  </p:clrMapOvr>
</p:notes>
</file>

<file path=ppt/notesSlides/notesSlide2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932818638"/>
      </p:ext>
    </p:extLst>
  </p:cSld>
  <p:clrMapOvr>
    <a:masterClrMapping/>
  </p:clrMapOvr>
</p:notes>
</file>

<file path=ppt/notesSlides/notesSlide2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181350212"/>
      </p:ext>
    </p:extLst>
  </p:cSld>
  <p:clrMapOvr>
    <a:masterClrMapping/>
  </p:clrMapOvr>
</p:notes>
</file>

<file path=ppt/notesSlides/notesSlide2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3462173135"/>
      </p:ext>
    </p:extLst>
  </p:cSld>
  <p:clrMapOvr>
    <a:masterClrMapping/>
  </p:clrMapOvr>
</p:notes>
</file>

<file path=ppt/notesSlides/notesSlide2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3503508458"/>
      </p:ext>
    </p:extLst>
  </p:cSld>
  <p:clrMapOvr>
    <a:masterClrMapping/>
  </p:clrMapOvr>
</p:notes>
</file>

<file path=ppt/notesSlides/notesSlide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Tree>
    <p:extLst>
      <p:ext uri="{BB962C8B-B14F-4D97-AF65-F5344CB8AC3E}">
        <p14:creationId xmlns:p14="http://schemas.microsoft.com/office/powerpoint/2010/main" val="1474848874"/>
      </p:ext>
    </p:extLst>
  </p:cSld>
  <p:clrMapOvr>
    <a:masterClrMapping/>
  </p:clrMapOvr>
</p:notes>
</file>

<file path=ppt/notesSlides/notesSlide3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2362753840"/>
      </p:ext>
    </p:extLst>
  </p:cSld>
  <p:clrMapOvr>
    <a:masterClrMapping/>
  </p:clrMapOvr>
</p:notes>
</file>

<file path=ppt/notesSlides/notesSlide3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1213" y="1220788"/>
            <a:ext cx="5854700" cy="3292475"/>
          </a:xfrm>
        </p:spPr>
      </p:sp>
    </p:spTree>
    <p:extLst>
      <p:ext uri="{BB962C8B-B14F-4D97-AF65-F5344CB8AC3E}">
        <p14:creationId xmlns:p14="http://schemas.microsoft.com/office/powerpoint/2010/main" val="2709433502"/>
      </p:ext>
    </p:extLst>
  </p:cSld>
  <p:clrMapOvr>
    <a:masterClrMapping/>
  </p:clrMapOvr>
</p:notes>
</file>

<file path=ppt/notesSlides/notesSlide3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1213" y="1220788"/>
            <a:ext cx="5854700" cy="3292475"/>
          </a:xfrm>
        </p:spPr>
      </p:sp>
    </p:spTree>
    <p:extLst>
      <p:ext uri="{BB962C8B-B14F-4D97-AF65-F5344CB8AC3E}">
        <p14:creationId xmlns:p14="http://schemas.microsoft.com/office/powerpoint/2010/main" val="3471582818"/>
      </p:ext>
    </p:extLst>
  </p:cSld>
  <p:clrMapOvr>
    <a:masterClrMapping/>
  </p:clrMapOvr>
</p:notes>
</file>

<file path=ppt/notesSlides/notesSlide3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1058" name="Rectangle 2"/>
          <p:cNvSpPr>
            <a:spLocks noGrp="1" noRot="1" noChangeAspect="1" noChangeArrowheads="1" noTextEdit="1"/>
          </p:cNvSpPr>
          <p:nvPr>
            <p:ph type="sldImg"/>
          </p:nvPr>
        </p:nvSpPr>
        <p:spPr>
          <a:xfrm>
            <a:off x="461963" y="720725"/>
            <a:ext cx="6399212" cy="3598863"/>
          </a:xfrm>
          <a:ln/>
        </p:spPr>
      </p:sp>
    </p:spTree>
    <p:extLst>
      <p:ext uri="{BB962C8B-B14F-4D97-AF65-F5344CB8AC3E}">
        <p14:creationId xmlns:p14="http://schemas.microsoft.com/office/powerpoint/2010/main" val="3917576035"/>
      </p:ext>
    </p:extLst>
  </p:cSld>
  <p:clrMapOvr>
    <a:masterClrMapping/>
  </p:clrMapOvr>
</p:notes>
</file>

<file path=ppt/notesSlides/notesSlide3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1530657767"/>
      </p:ext>
    </p:extLst>
  </p:cSld>
  <p:clrMapOvr>
    <a:masterClrMapping/>
  </p:clrMapOvr>
</p:notes>
</file>

<file path=ppt/notesSlides/notesSlide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1963" y="720725"/>
            <a:ext cx="6397625" cy="3598863"/>
          </a:xfrm>
        </p:spPr>
      </p:sp>
    </p:spTree>
    <p:extLst>
      <p:ext uri="{BB962C8B-B14F-4D97-AF65-F5344CB8AC3E}">
        <p14:creationId xmlns:p14="http://schemas.microsoft.com/office/powerpoint/2010/main" val="4082818267"/>
      </p:ext>
    </p:extLst>
  </p:cSld>
  <p:clrMapOvr>
    <a:masterClrMapping/>
  </p:clrMapOvr>
</p:notes>
</file>

<file path=ppt/notesSlides/notesSlide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1831136847"/>
      </p:ext>
    </p:extLst>
  </p:cSld>
  <p:clrMapOvr>
    <a:masterClrMapping/>
  </p:clrMapOvr>
</p:notes>
</file>

<file path=ppt/notesSlides/notesSlide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484231276"/>
      </p:ext>
    </p:extLst>
  </p:cSld>
  <p:clrMapOvr>
    <a:masterClrMapping/>
  </p:clrMapOvr>
</p:notes>
</file>

<file path=ppt/notesSlides/notesSlide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1213" y="1220788"/>
            <a:ext cx="5854700" cy="3292475"/>
          </a:xfrm>
        </p:spPr>
      </p:sp>
    </p:spTree>
    <p:extLst>
      <p:ext uri="{BB962C8B-B14F-4D97-AF65-F5344CB8AC3E}">
        <p14:creationId xmlns:p14="http://schemas.microsoft.com/office/powerpoint/2010/main" val="989083896"/>
      </p:ext>
    </p:extLst>
  </p:cSld>
  <p:clrMapOvr>
    <a:masterClrMapping/>
  </p:clrMapOvr>
</p:notes>
</file>

<file path=ppt/notesSlides/notesSlide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1213" y="1220788"/>
            <a:ext cx="5854700" cy="3292475"/>
          </a:xfrm>
        </p:spPr>
      </p:sp>
    </p:spTree>
    <p:extLst>
      <p:ext uri="{BB962C8B-B14F-4D97-AF65-F5344CB8AC3E}">
        <p14:creationId xmlns:p14="http://schemas.microsoft.com/office/powerpoint/2010/main" val="1727658679"/>
      </p:ext>
    </p:extLst>
  </p:cSld>
  <p:clrMapOvr>
    <a:masterClrMapping/>
  </p:clrMapOvr>
</p:notes>
</file>

<file path=ppt/notesSlides/notesSlide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1213" y="1220788"/>
            <a:ext cx="5854700" cy="3292475"/>
          </a:xfrm>
        </p:spPr>
      </p:sp>
    </p:spTree>
    <p:extLst>
      <p:ext uri="{BB962C8B-B14F-4D97-AF65-F5344CB8AC3E}">
        <p14:creationId xmlns:p14="http://schemas.microsoft.com/office/powerpoint/2010/main" val="27540984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sp>
        <p:nvSpPr>
          <p:cNvPr id="9" name="Rectangle 8"/>
          <p:cNvSpPr/>
          <p:nvPr userDrawn="1"/>
        </p:nvSpPr>
        <p:spPr>
          <a:xfrm>
            <a:off x="0" y="1"/>
            <a:ext cx="9144000" cy="5143499"/>
          </a:xfrm>
          <a:prstGeom prst="rect">
            <a:avLst/>
          </a:prstGeom>
          <a:blipFill dpi="0" rotWithShape="1">
            <a:blip r:embed="rId2">
              <a:alphaModFix amt="5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1149488"/>
            <a:ext cx="7772400" cy="1102519"/>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685800" y="2392417"/>
            <a:ext cx="7086600" cy="131445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4767264"/>
            <a:ext cx="2133600" cy="273844"/>
          </a:xfrm>
          <a:prstGeom prst="rect">
            <a:avLst/>
          </a:prstGeom>
        </p:spPr>
        <p:txBody>
          <a:bodyPr/>
          <a:lstStyle>
            <a:lvl1pPr>
              <a:defRPr>
                <a:latin typeface="Segoe UI"/>
              </a:defRPr>
            </a:lvl1pPr>
          </a:lstStyle>
          <a:p>
            <a:endParaRPr lang="en-US" dirty="0"/>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lvl1pPr>
              <a:defRPr>
                <a:latin typeface="Segoe UI"/>
              </a:defRPr>
            </a:lvl1pPr>
          </a:lstStyle>
          <a:p>
            <a:endParaRPr lang="en-US" dirty="0"/>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lvl1pPr>
              <a:defRPr>
                <a:latin typeface="Segoe UI"/>
              </a:defRPr>
            </a:lvl1pPr>
          </a:lstStyle>
          <a:p>
            <a:fld id="{FD0CF2A8-0F06-0B4F-A023-17698AFBF42D}" type="slidenum">
              <a:rPr lang="en-US" smtClean="0"/>
              <a:pPr/>
              <a:t>‹#›</a:t>
            </a:fld>
            <a:endParaRPr lang="en-US" dirty="0"/>
          </a:p>
        </p:txBody>
      </p:sp>
      <p:sp>
        <p:nvSpPr>
          <p:cNvPr id="10" name="Rectangle 9"/>
          <p:cNvSpPr/>
          <p:nvPr userDrawn="1"/>
        </p:nvSpPr>
        <p:spPr>
          <a:xfrm>
            <a:off x="-6196" y="3855203"/>
            <a:ext cx="9150195" cy="1288297"/>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FF3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descr="USPTO-logo-reverse-stacked-500p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7" y="4231485"/>
            <a:ext cx="1338876" cy="596458"/>
          </a:xfrm>
          <a:prstGeom prst="rect">
            <a:avLst/>
          </a:prstGeom>
        </p:spPr>
      </p:pic>
      <p:sp>
        <p:nvSpPr>
          <p:cNvPr id="12" name="Rectangle 9"/>
          <p:cNvSpPr/>
          <p:nvPr userDrawn="1"/>
        </p:nvSpPr>
        <p:spPr>
          <a:xfrm>
            <a:off x="-815" y="0"/>
            <a:ext cx="9144000" cy="340220"/>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FF3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Tree>
    <p:extLst>
      <p:ext uri="{BB962C8B-B14F-4D97-AF65-F5344CB8AC3E}">
        <p14:creationId xmlns:p14="http://schemas.microsoft.com/office/powerpoint/2010/main" val="1682424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EA2D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5" name="Picture 4"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0" y="1666906"/>
            <a:ext cx="4021100" cy="1791400"/>
          </a:xfrm>
          <a:prstGeom prst="rect">
            <a:avLst/>
          </a:prstGeom>
        </p:spPr>
      </p:pic>
    </p:spTree>
    <p:extLst>
      <p:ext uri="{BB962C8B-B14F-4D97-AF65-F5344CB8AC3E}">
        <p14:creationId xmlns:p14="http://schemas.microsoft.com/office/powerpoint/2010/main" val="2745986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EA2D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96359" y="825216"/>
            <a:ext cx="3540643" cy="3493069"/>
          </a:xfrm>
          <a:prstGeom prst="rect">
            <a:avLst/>
          </a:prstGeom>
        </p:spPr>
      </p:pic>
    </p:spTree>
    <p:extLst>
      <p:ext uri="{BB962C8B-B14F-4D97-AF65-F5344CB8AC3E}">
        <p14:creationId xmlns:p14="http://schemas.microsoft.com/office/powerpoint/2010/main" val="843619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57301"/>
            <a:ext cx="8229600" cy="3028950"/>
          </a:xfrm>
        </p:spPr>
        <p:txBody>
          <a:bodyPr>
            <a:normAutofit/>
          </a:bodyPr>
          <a:lstStyle>
            <a:lvl1pPr>
              <a:defRPr sz="2160"/>
            </a:lvl1pPr>
            <a:lvl2pPr>
              <a:defRPr sz="1800"/>
            </a:lvl2pPr>
            <a:lvl3pPr>
              <a:defRPr sz="1620"/>
            </a:lvl3pPr>
            <a:lvl4pPr>
              <a:defRPr sz="1440"/>
            </a:lvl4pPr>
            <a:lvl5pPr>
              <a:defRPr sz="144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17472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302826"/>
            <a:ext cx="8229600" cy="30131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618672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322231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200150"/>
            <a:ext cx="4038600" cy="308014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08014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233405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7"/>
            <a:ext cx="4040188" cy="270271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7"/>
            <a:ext cx="4041775" cy="270271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4164349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892130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38202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523874"/>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523874"/>
            <a:ext cx="5111750" cy="407074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2" y="1395412"/>
            <a:ext cx="3008313" cy="31992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555972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53064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0220"/>
            <a:ext cx="8229600" cy="795652"/>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02826"/>
            <a:ext cx="8229600" cy="32917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9"/>
          <p:cNvSpPr/>
          <p:nvPr/>
        </p:nvSpPr>
        <p:spPr>
          <a:xfrm>
            <a:off x="-815" y="0"/>
            <a:ext cx="9144000" cy="340220"/>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EA2D00">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solidFill>
                <a:schemeClr val="tx2">
                  <a:lumMod val="50000"/>
                </a:schemeClr>
              </a:solidFill>
              <a:effectLst/>
              <a:latin typeface="Segoe UI"/>
            </a:endParaRPr>
          </a:p>
        </p:txBody>
      </p:sp>
      <p:pic>
        <p:nvPicPr>
          <p:cNvPr id="5" name="Picture 4" descr="USPTO-logo-black-bug-only-500px.png"/>
          <p:cNvPicPr>
            <a:picLocks noChangeAspect="1"/>
          </p:cNvPicPr>
          <p:nvPr/>
        </p:nvPicPr>
        <p:blipFill>
          <a:blip r:embed="rId14">
            <a:alphaModFix amt="4000"/>
            <a:extLst>
              <a:ext uri="{28A0092B-C50C-407E-A947-70E740481C1C}">
                <a14:useLocalDpi xmlns:a14="http://schemas.microsoft.com/office/drawing/2010/main" val="0"/>
              </a:ext>
            </a:extLst>
          </a:blip>
          <a:stretch>
            <a:fillRect/>
          </a:stretch>
        </p:blipFill>
        <p:spPr>
          <a:xfrm>
            <a:off x="7404528" y="4301977"/>
            <a:ext cx="1338875" cy="420176"/>
          </a:xfrm>
          <a:prstGeom prst="rect">
            <a:avLst/>
          </a:prstGeom>
        </p:spPr>
      </p:pic>
      <p:sp>
        <p:nvSpPr>
          <p:cNvPr id="4" name="Date Placeholder 3"/>
          <p:cNvSpPr>
            <a:spLocks noGrp="1"/>
          </p:cNvSpPr>
          <p:nvPr>
            <p:ph type="dt" sz="half" idx="2"/>
          </p:nvPr>
        </p:nvSpPr>
        <p:spPr>
          <a:xfrm>
            <a:off x="457200" y="4767739"/>
            <a:ext cx="2133600" cy="272891"/>
          </a:xfrm>
          <a:prstGeom prst="rect">
            <a:avLst/>
          </a:prstGeom>
        </p:spPr>
        <p:txBody>
          <a:bodyPr vert="horz" lIns="91440" tIns="45720" rIns="91440" bIns="45720" rtlCol="0" anchor="ctr"/>
          <a:lstStyle>
            <a:lvl1pPr algn="l">
              <a:defRPr sz="1200">
                <a:solidFill>
                  <a:schemeClr val="tx2">
                    <a:lumMod val="50000"/>
                  </a:schemeClr>
                </a:solidFill>
              </a:defRPr>
            </a:lvl1pPr>
          </a:lstStyle>
          <a:p>
            <a:endParaRPr lang="en-US" dirty="0"/>
          </a:p>
        </p:txBody>
      </p:sp>
      <p:sp>
        <p:nvSpPr>
          <p:cNvPr id="6" name="Footer Placeholder 5"/>
          <p:cNvSpPr>
            <a:spLocks noGrp="1"/>
          </p:cNvSpPr>
          <p:nvPr>
            <p:ph type="ftr" sz="quarter" idx="3"/>
          </p:nvPr>
        </p:nvSpPr>
        <p:spPr>
          <a:xfrm>
            <a:off x="3124200" y="4767739"/>
            <a:ext cx="2895600" cy="272891"/>
          </a:xfrm>
          <a:prstGeom prst="rect">
            <a:avLst/>
          </a:prstGeom>
        </p:spPr>
        <p:txBody>
          <a:bodyPr vert="horz" lIns="91440" tIns="45720" rIns="91440" bIns="45720" rtlCol="0" anchor="ctr"/>
          <a:lstStyle>
            <a:lvl1pPr algn="ctr">
              <a:defRPr sz="1200">
                <a:solidFill>
                  <a:schemeClr val="tx2">
                    <a:lumMod val="50000"/>
                  </a:schemeClr>
                </a:solidFill>
              </a:defRPr>
            </a:lvl1pPr>
          </a:lstStyle>
          <a:p>
            <a:endParaRPr lang="en-US" dirty="0"/>
          </a:p>
        </p:txBody>
      </p:sp>
      <p:sp>
        <p:nvSpPr>
          <p:cNvPr id="7" name="Slide Number Placeholder 6"/>
          <p:cNvSpPr>
            <a:spLocks noGrp="1"/>
          </p:cNvSpPr>
          <p:nvPr>
            <p:ph type="sldNum" sz="quarter" idx="4"/>
          </p:nvPr>
        </p:nvSpPr>
        <p:spPr>
          <a:xfrm>
            <a:off x="6553200" y="4767739"/>
            <a:ext cx="2133600" cy="272891"/>
          </a:xfrm>
          <a:prstGeom prst="rect">
            <a:avLst/>
          </a:prstGeom>
        </p:spPr>
        <p:txBody>
          <a:bodyPr vert="horz" lIns="91440" tIns="45720" rIns="91440" bIns="45720" rtlCol="0" anchor="ctr"/>
          <a:lstStyle>
            <a:lvl1pPr algn="r">
              <a:defRPr sz="1200">
                <a:solidFill>
                  <a:schemeClr val="tx2">
                    <a:lumMod val="50000"/>
                  </a:schemeClr>
                </a:solidFill>
              </a:defRPr>
            </a:lvl1pPr>
          </a:lstStyle>
          <a:p>
            <a:fld id="{92DA454B-C859-4892-B9FA-68B588C9F547}" type="slidenum">
              <a:rPr lang="en-US" smtClean="0"/>
              <a:pPr/>
              <a:t>‹#›</a:t>
            </a:fld>
            <a:endParaRPr lang="en-US" dirty="0"/>
          </a:p>
        </p:txBody>
      </p:sp>
    </p:spTree>
    <p:extLst>
      <p:ext uri="{BB962C8B-B14F-4D97-AF65-F5344CB8AC3E}">
        <p14:creationId xmlns:p14="http://schemas.microsoft.com/office/powerpoint/2010/main" val="632847030"/>
      </p:ext>
    </p:extLst>
  </p:cSld>
  <p:clrMap bg1="lt1" tx1="dk1" bg2="lt2" tx2="dk2" accent1="accent1" accent2="accent2" accent3="accent3" accent4="accent4" accent5="accent5" accent6="accent6" hlink="hlink" folHlink="folHlink"/>
  <p:sldLayoutIdLst>
    <p:sldLayoutId id="2147483660"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hf hdr="0" dt="0"/>
  <p:txStyles>
    <p:titleStyle>
      <a:lvl1pPr algn="l" defTabSz="457200" rtl="0" eaLnBrk="1" latinLnBrk="0" hangingPunct="1">
        <a:spcBef>
          <a:spcPct val="0"/>
        </a:spcBef>
        <a:buNone/>
        <a:defRPr sz="4400" b="1" kern="1200">
          <a:solidFill>
            <a:schemeClr val="tx2">
              <a:lumMod val="50000"/>
            </a:schemeClr>
          </a:solidFill>
          <a:latin typeface="Segoe UI"/>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2">
              <a:lumMod val="50000"/>
            </a:schemeClr>
          </a:solidFill>
          <a:latin typeface="Segoe UI"/>
          <a:ea typeface="+mn-ea"/>
          <a:cs typeface="+mn-cs"/>
        </a:defRPr>
      </a:lvl1pPr>
      <a:lvl2pPr marL="742950" indent="-285750" algn="l" defTabSz="457200" rtl="0" eaLnBrk="1" latinLnBrk="0" hangingPunct="1">
        <a:spcBef>
          <a:spcPct val="20000"/>
        </a:spcBef>
        <a:buFont typeface="Arial"/>
        <a:buChar char="–"/>
        <a:defRPr sz="2800" kern="1200">
          <a:solidFill>
            <a:schemeClr val="tx2">
              <a:lumMod val="50000"/>
            </a:schemeClr>
          </a:solidFill>
          <a:latin typeface="Segoe UI"/>
          <a:ea typeface="+mn-ea"/>
          <a:cs typeface="+mn-cs"/>
        </a:defRPr>
      </a:lvl2pPr>
      <a:lvl3pPr marL="1143000" indent="-228600" algn="l" defTabSz="457200" rtl="0" eaLnBrk="1" latinLnBrk="0" hangingPunct="1">
        <a:spcBef>
          <a:spcPct val="20000"/>
        </a:spcBef>
        <a:buFont typeface="Arial"/>
        <a:buChar char="•"/>
        <a:defRPr sz="2400" kern="1200">
          <a:solidFill>
            <a:schemeClr val="tx2">
              <a:lumMod val="50000"/>
            </a:schemeClr>
          </a:solidFill>
          <a:latin typeface="Segoe UI"/>
          <a:ea typeface="+mn-ea"/>
          <a:cs typeface="+mn-cs"/>
        </a:defRPr>
      </a:lvl3pPr>
      <a:lvl4pPr marL="1600200" indent="-228600" algn="l" defTabSz="457200" rtl="0" eaLnBrk="1" latinLnBrk="0" hangingPunct="1">
        <a:spcBef>
          <a:spcPct val="20000"/>
        </a:spcBef>
        <a:buFont typeface="Arial"/>
        <a:buChar char="–"/>
        <a:defRPr sz="2000" kern="1200">
          <a:solidFill>
            <a:schemeClr val="tx2">
              <a:lumMod val="50000"/>
            </a:schemeClr>
          </a:solidFill>
          <a:latin typeface="Segoe UI"/>
          <a:ea typeface="+mn-ea"/>
          <a:cs typeface="+mn-cs"/>
        </a:defRPr>
      </a:lvl4pPr>
      <a:lvl5pPr marL="2057400" indent="-228600" algn="l" defTabSz="457200" rtl="0" eaLnBrk="1" latinLnBrk="0" hangingPunct="1">
        <a:spcBef>
          <a:spcPct val="20000"/>
        </a:spcBef>
        <a:buFont typeface="Arial"/>
        <a:buChar char="»"/>
        <a:defRPr sz="2000" kern="1200">
          <a:solidFill>
            <a:schemeClr val="tx2">
              <a:lumMod val="50000"/>
            </a:schemeClr>
          </a:solidFill>
          <a:latin typeface="Segoe U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4.e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7.emf"/><Relationship Id="rId4" Type="http://schemas.openxmlformats.org/officeDocument/2006/relationships/package" Target="../embeddings/Microsoft_Excel_Worksheet1.xlsx"/></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8.emf"/><Relationship Id="rId4" Type="http://schemas.openxmlformats.org/officeDocument/2006/relationships/package" Target="../embeddings/Microsoft_Excel_Worksheet2.xlsx"/></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9.emf"/><Relationship Id="rId4" Type="http://schemas.openxmlformats.org/officeDocument/2006/relationships/oleObject" Target="../embeddings/oleObject2.bin"/></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hyperlink" Target="http://www.uspto.gov/patent/initiatives/usptos-prioritized-patent-examination-program"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1.emf"/><Relationship Id="rId4" Type="http://schemas.openxmlformats.org/officeDocument/2006/relationships/oleObject" Target="../embeddings/oleObject3.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22.emf"/><Relationship Id="rId4" Type="http://schemas.openxmlformats.org/officeDocument/2006/relationships/oleObject" Target="../embeddings/oleObject4.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23.emf"/><Relationship Id="rId4" Type="http://schemas.openxmlformats.org/officeDocument/2006/relationships/package" Target="../embeddings/Microsoft_Excel_Worksheet3.xlsx"/></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24.emf"/><Relationship Id="rId4" Type="http://schemas.openxmlformats.org/officeDocument/2006/relationships/package" Target="../embeddings/Microsoft_Excel_Worksheet4.xlsx"/></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cxnSp>
        <p:nvCxnSpPr>
          <p:cNvPr id="2" name="Straight Connector 1" descr="" title=""/>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9124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cxnSp>
        <p:nvCxnSpPr>
          <p:cNvPr id="4" name="Straight Connector 3" descr="" title=""/>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 name="Title 1" descr="" title=""/>
          <p:cNvSpPr>
            <a:spLocks noGrp="1"/>
          </p:cNvSpPr>
          <p:nvPr>
            <p:ph type="ctrTitle"/>
          </p:nvPr>
        </p:nvSpPr>
        <p:spPr/>
        <p:txBody>
          <a:bodyPr>
            <a:normAutofit/>
          </a:bodyPr>
          <a:lstStyle/>
          <a:p>
            <a:r>
              <a:rPr lang="en-US" dirty="0" smtClean="0"/>
              <a:t>Options for Applicants</a:t>
            </a:r>
            <a:endParaRPr lang="en-US" dirty="0"/>
          </a:p>
        </p:txBody>
      </p:sp>
      <p:sp>
        <p:nvSpPr>
          <p:cNvPr id="3" name="Subtitle 2" descr="" title=""/>
          <p:cNvSpPr>
            <a:spLocks noGrp="1"/>
          </p:cNvSpPr>
          <p:nvPr>
            <p:ph type="subTitle" idx="1"/>
          </p:nvPr>
        </p:nvSpPr>
        <p:spPr/>
        <p:txBody>
          <a:bodyPr/>
          <a:lstStyle/>
          <a:p>
            <a:r>
              <a:rPr lang="en-US" dirty="0"/>
              <a:t>Enhancing Examiner-Stakeholder Experiences</a:t>
            </a:r>
          </a:p>
        </p:txBody>
      </p:sp>
    </p:spTree>
    <p:extLst>
      <p:ext uri="{BB962C8B-B14F-4D97-AF65-F5344CB8AC3E}">
        <p14:creationId xmlns:p14="http://schemas.microsoft.com/office/powerpoint/2010/main" val="1286472858"/>
      </p:ext>
    </p:extLst>
  </p:cSld>
  <p:clrMapOvr>
    <a:masterClrMapping/>
  </p:clrMapOvr>
  <mc:AlternateContent xmlns:mc="http://schemas.openxmlformats.org/markup-compatibility/2006" xmlns:p14="http://schemas.microsoft.com/office/powerpoint/2010/main">
    <mc:Choice Requires="p14">
      <p:transition p14:dur="0"/>
    </mc:Choice>
    <mc:Fallback>
      <p:transition/>
    </mc:Fallback>
  </mc:AlternateContent>
  <p:timing>
    <p:tnLst>
      <p:par>
        <p:cTn id="1" dur="indefinite" restart="never" nodeType="tmRoot"/>
      </p:par>
    </p:tnLst>
  </p:timing>
</p:sld>
</file>

<file path=ppt/slides/slide11.xml><?xml version="1.0" encoding="utf-8"?>
<p:sld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cxnSp>
        <p:nvCxnSpPr>
          <p:cNvPr id="5" name="Straight Connector 4" descr="" title=""/>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 name="Title 1" descr="" title=""/>
          <p:cNvSpPr>
            <a:spLocks noGrp="1"/>
          </p:cNvSpPr>
          <p:nvPr>
            <p:ph type="title"/>
          </p:nvPr>
        </p:nvSpPr>
        <p:spPr>
          <a:xfrm>
            <a:off x="868680" y="340220"/>
            <a:ext cx="7586875" cy="795652"/>
          </a:xfrm>
        </p:spPr>
        <p:txBody>
          <a:bodyPr>
            <a:noAutofit/>
          </a:bodyPr>
          <a:lstStyle/>
          <a:p>
            <a:r>
              <a:rPr lang="en-US" sz="2880" dirty="0"/>
              <a:t>Expanded Collaborative Search Pilot (CSP)</a:t>
            </a:r>
          </a:p>
        </p:txBody>
      </p:sp>
      <p:sp>
        <p:nvSpPr>
          <p:cNvPr id="3" name="Content Placeholder 2" descr="" title=""/>
          <p:cNvSpPr>
            <a:spLocks noGrp="1"/>
          </p:cNvSpPr>
          <p:nvPr>
            <p:ph idx="1"/>
          </p:nvPr>
        </p:nvSpPr>
        <p:spPr/>
        <p:txBody>
          <a:bodyPr>
            <a:normAutofit fontScale="85000" lnSpcReduction="20000"/>
          </a:bodyPr>
          <a:lstStyle/>
          <a:p>
            <a:r>
              <a:rPr lang="en-US" smtClean="0"/>
              <a:t>Shared searching between the USPTO, Japanese Patent Office (JPO) &amp; Korean Intellectual Property Office (KIPO)</a:t>
            </a:r>
          </a:p>
          <a:p>
            <a:r>
              <a:rPr lang="en-US" smtClean="0"/>
              <a:t>Requirements:</a:t>
            </a:r>
          </a:p>
          <a:p>
            <a:pPr lvl="1"/>
            <a:r>
              <a:rPr lang="en-US" smtClean="0"/>
              <a:t>Unexamined counterpart applications in USPTO and 		   either or both KIPO &amp; JPO</a:t>
            </a:r>
          </a:p>
          <a:p>
            <a:pPr lvl="1"/>
            <a:r>
              <a:rPr lang="en-US" smtClean="0"/>
              <a:t>Petition filed at USPTO &amp; desired partner office</a:t>
            </a:r>
          </a:p>
          <a:p>
            <a:r>
              <a:rPr lang="en-US" smtClean="0"/>
              <a:t>Effective: November 1, 2017- November 1, 2020</a:t>
            </a:r>
            <a:endParaRPr lang="en-US" dirty="0"/>
          </a:p>
        </p:txBody>
      </p:sp>
    </p:spTree>
    <p:extLst>
      <p:ext uri="{BB962C8B-B14F-4D97-AF65-F5344CB8AC3E}">
        <p14:creationId xmlns:p14="http://schemas.microsoft.com/office/powerpoint/2010/main" val="4290931346"/>
      </p:ext>
    </p:extLst>
  </p:cSld>
  <p:clrMapOvr>
    <a:masterClrMapping/>
  </p:clrMapOvr>
  <mc:AlternateContent xmlns:mc="http://schemas.openxmlformats.org/markup-compatibility/2006" xmlns:p14="http://schemas.microsoft.com/office/powerpoint/2010/main">
    <mc:Choice Requires="p14">
      <p:transition p14:dur="0"/>
    </mc:Choice>
    <mc:Fallback>
      <p:transition/>
    </mc:Fallback>
  </mc:AlternateContent>
  <p:timing>
    <p:tnLst>
      <p:par>
        <p:cTn id="1" dur="indefinite" restart="never" nodeType="tmRoot"/>
      </p:par>
    </p:tnLst>
  </p:timing>
</p:sld>
</file>

<file path=ppt/slides/slide12.xml><?xml version="1.0" encoding="utf-8"?>
<p:sld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cxnSp>
        <p:nvCxnSpPr>
          <p:cNvPr id="5" name="Straight Connector 4" descr="" title=""/>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 name="Title 1" descr="" title=""/>
          <p:cNvSpPr>
            <a:spLocks noGrp="1"/>
          </p:cNvSpPr>
          <p:nvPr>
            <p:ph type="title"/>
          </p:nvPr>
        </p:nvSpPr>
        <p:spPr/>
        <p:txBody>
          <a:bodyPr>
            <a:normAutofit fontScale="90000"/>
          </a:bodyPr>
          <a:lstStyle/>
          <a:p>
            <a:r>
              <a:rPr lang="en-US" smtClean="0"/>
              <a:t>First Action Interview Pilot (FAIP)</a:t>
            </a:r>
            <a:endParaRPr lang="en-US" dirty="0"/>
          </a:p>
        </p:txBody>
      </p:sp>
      <p:sp>
        <p:nvSpPr>
          <p:cNvPr id="3" name="Content Placeholder 2" descr="" title=""/>
          <p:cNvSpPr>
            <a:spLocks noGrp="1"/>
          </p:cNvSpPr>
          <p:nvPr>
            <p:ph idx="1"/>
          </p:nvPr>
        </p:nvSpPr>
        <p:spPr/>
        <p:txBody>
          <a:bodyPr>
            <a:normAutofit fontScale="92500" lnSpcReduction="10000"/>
          </a:bodyPr>
          <a:lstStyle/>
          <a:p>
            <a:r>
              <a:rPr lang="en-US" altLang="en-US" smtClean="0"/>
              <a:t>Allows for interviews prior to issuance of a first office action on the merits</a:t>
            </a:r>
          </a:p>
          <a:p>
            <a:r>
              <a:rPr lang="en-US" altLang="en-US" smtClean="0"/>
              <a:t>Advances examination of applications </a:t>
            </a:r>
          </a:p>
          <a:p>
            <a:r>
              <a:rPr lang="en-US" altLang="en-US" smtClean="0"/>
              <a:t>Enhances compact prosecution</a:t>
            </a:r>
          </a:p>
          <a:p>
            <a:r>
              <a:rPr lang="en-US" altLang="en-US" smtClean="0"/>
              <a:t>Gives applicants more options for resolving patentability issues</a:t>
            </a:r>
            <a:endParaRPr lang="en-US" altLang="en-US" dirty="0"/>
          </a:p>
        </p:txBody>
      </p:sp>
    </p:spTree>
    <p:extLst>
      <p:ext uri="{BB962C8B-B14F-4D97-AF65-F5344CB8AC3E}">
        <p14:creationId xmlns:p14="http://schemas.microsoft.com/office/powerpoint/2010/main" val="4249746677"/>
      </p:ext>
    </p:extLst>
  </p:cSld>
  <p:clrMapOvr>
    <a:masterClrMapping/>
  </p:clrMapOvr>
  <mc:AlternateContent xmlns:mc="http://schemas.openxmlformats.org/markup-compatibility/2006" xmlns:p14="http://schemas.microsoft.com/office/powerpoint/2010/main">
    <mc:Choice Requires="p14">
      <p:transition p14:dur="0"/>
    </mc:Choice>
    <mc:Fallback>
      <p:transition/>
    </mc:Fallback>
  </mc:AlternateContent>
  <p:timing>
    <p:tnLst>
      <p:par>
        <p:cTn id="1" dur="indefinite" restart="never" nodeType="tmRoot"/>
      </p:par>
    </p:tnLst>
  </p:timing>
</p:sld>
</file>

<file path=ppt/slides/slide13.xml><?xml version="1.0" encoding="utf-8"?>
<p:sld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cxnSp>
        <p:nvCxnSpPr>
          <p:cNvPr id="2" name="Straight Connector 1" descr="" title=""/>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7" name="Title 1" descr="" title=""/>
          <p:cNvSpPr>
            <a:spLocks noGrp="1"/>
          </p:cNvSpPr>
          <p:nvPr>
            <p:ph type="title"/>
          </p:nvPr>
        </p:nvSpPr>
        <p:spPr>
          <a:xfrm>
            <a:off x="695852" y="531115"/>
            <a:ext cx="7715250" cy="742658"/>
          </a:xfrm>
        </p:spPr>
        <p:txBody>
          <a:bodyPr>
            <a:noAutofit/>
          </a:bodyPr>
          <a:lstStyle/>
          <a:p>
            <a:r>
              <a:rPr lang="en-US" sz="2970" dirty="0"/>
              <a:t>FAIP Cases Compared to All New Cases</a:t>
            </a:r>
          </a:p>
        </p:txBody>
      </p:sp>
      <p:pic>
        <p:nvPicPr>
          <p:cNvPr id="3" name="Content Placeholder 2" descr="" title=""/>
          <p:cNvPicPr>
            <a:picLocks noGrp="1" noChangeAspect="1"/>
          </p:cNvPicPr>
          <p:nvPr>
            <p:ph idx="1"/>
          </p:nvPr>
        </p:nvPicPr>
        <p:blipFill>
          <a:blip r:embed="rId3"/>
          <a:stretch>
            <a:fillRect/>
          </a:stretch>
        </p:blipFill>
        <p:spPr>
          <a:xfrm>
            <a:off x="1370191" y="1472035"/>
            <a:ext cx="5278374" cy="3334649"/>
          </a:xfrm>
          <a:prstGeom prst="rect">
            <a:avLst/>
          </a:prstGeom>
        </p:spPr>
      </p:pic>
    </p:spTree>
    <p:extLst>
      <p:ext uri="{BB962C8B-B14F-4D97-AF65-F5344CB8AC3E}">
        <p14:creationId xmlns:p14="http://schemas.microsoft.com/office/powerpoint/2010/main" val="2685939940"/>
      </p:ext>
    </p:extLst>
  </p:cSld>
  <p:clrMapOvr>
    <a:masterClrMapping/>
  </p:clrMapOvr>
  <mc:AlternateContent xmlns:mc="http://schemas.openxmlformats.org/markup-compatibility/2006" xmlns:p14="http://schemas.microsoft.com/office/powerpoint/2010/main">
    <mc:Choice Requires="p14">
      <p:transition p14:dur="0"/>
    </mc:Choice>
    <mc:Fallback>
      <p:transition/>
    </mc:Fallback>
  </mc:AlternateContent>
  <p:timing>
    <p:tnLst>
      <p:par>
        <p:cTn id="1" dur="indefinite" restart="never" nodeType="tmRoot"/>
      </p:par>
    </p:tnLst>
  </p:timing>
</p:sld>
</file>

<file path=ppt/slides/slide14.xml><?xml version="1.0" encoding="utf-8"?>
<p:sld xmlns:a14="http://schemas.microsoft.com/office/drawing/2010/main" xmlns:mc="http://schemas.openxmlformats.org/markup-compatibility/2006" xmlns:v="urn:schemas-microsoft-com:vml"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cxnSp>
        <p:nvCxnSpPr>
          <p:cNvPr id="4" name="Straight Connector 3" descr="" title=""/>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7171" name="Rectangle 2" descr="" title=""/>
          <p:cNvSpPr>
            <a:spLocks noGrp="1" noChangeArrowheads="1"/>
          </p:cNvSpPr>
          <p:nvPr>
            <p:ph type="title"/>
          </p:nvPr>
        </p:nvSpPr>
        <p:spPr/>
        <p:txBody>
          <a:bodyPr>
            <a:noAutofit/>
          </a:bodyPr>
          <a:lstStyle/>
          <a:p>
            <a:r>
              <a:rPr lang="en-US" sz="2520" kern="0" dirty="0"/>
              <a:t>Percent of Serial Disposals Having at </a:t>
            </a:r>
            <a:br>
              <a:rPr lang="en-US" sz="2520" kern="0" dirty="0"/>
            </a:br>
            <a:r>
              <a:rPr lang="en-US" sz="2520" kern="0" dirty="0"/>
              <a:t>Least One Interview by Month</a:t>
            </a:r>
            <a:r>
              <a:rPr lang="en-US" dirty="0"/>
              <a:t/>
            </a:r>
            <a:br>
              <a:rPr lang="en-US" dirty="0"/>
            </a:br>
            <a:r>
              <a:rPr lang="en-US" sz="1800" kern="0" dirty="0"/>
              <a:t>FY 2008 – FY 2017 </a:t>
            </a:r>
            <a:endParaRPr lang="en-US" sz="2520" dirty="0"/>
          </a:p>
        </p:txBody>
      </p:sp>
      <p:graphicFrame>
        <p:nvGraphicFramePr>
          <p:cNvPr id="3" name="Object 2" descr="" title=""/>
          <p:cNvGraphicFramePr>
            <a:graphicFrameLocks noChangeAspect="1"/>
          </p:cNvGraphicFramePr>
          <p:nvPr>
            <p:extLst/>
          </p:nvPr>
        </p:nvGraphicFramePr>
        <p:xfrm>
          <a:off x="731521" y="1405890"/>
          <a:ext cx="7695248" cy="3634742"/>
        </p:xfrm>
        <a:graphic>
          <a:graphicData uri="http://schemas.openxmlformats.org/presentationml/2006/ole">
            <mc:AlternateContent xmlns:mc="http://schemas.openxmlformats.org/markup-compatibility/2006">
              <mc:Choice xmlns:v="urn:schemas-microsoft-com:vml" Requires="v">
                <p:oleObj spid="_x0000_s12302" name="Worksheet" r:id="rId4" imgW="6105545" imgH="3695700" progId="Excel.Sheet.8">
                  <p:embed/>
                </p:oleObj>
              </mc:Choice>
              <mc:Fallback>
                <p:oleObj name="Worksheet" r:id="rId4" imgW="6105545" imgH="3695700" progId="Excel.Sheet.8">
                  <p:embed/>
                  <p:pic>
                    <p:nvPicPr>
                      <p:cNvPr id="3" name="Object 2" descr="" title=""/>
                      <p:cNvPicPr>
                        <a:picLocks noChangeAspect="1" noChangeArrowheads="1"/>
                      </p:cNvPicPr>
                      <p:nvPr/>
                    </p:nvPicPr>
                    <p:blipFill>
                      <a:blip r:embed="rId5"/>
                      <a:srcRect/>
                      <a:stretch>
                        <a:fillRect/>
                      </a:stretch>
                    </p:blipFill>
                    <p:spPr bwMode="auto">
                      <a:xfrm>
                        <a:off x="731521" y="1405890"/>
                        <a:ext cx="7695248" cy="3634742"/>
                      </a:xfrm>
                      <a:prstGeom prst="rect">
                        <a:avLst/>
                      </a:prstGeom>
                      <a:noFill/>
                      <a:ln>
                        <a:noFill/>
                      </a:ln>
                      <a:extLst/>
                    </p:spPr>
                  </p:pic>
                </p:oleObj>
              </mc:Fallback>
            </mc:AlternateContent>
          </a:graphicData>
        </a:graphic>
      </p:graphicFrame>
      <p:sp>
        <p:nvSpPr>
          <p:cNvPr id="9" name="Text Box 7" descr="" title=""/>
          <p:cNvSpPr txBox="1">
            <a:spLocks noChangeArrowheads="1"/>
          </p:cNvSpPr>
          <p:nvPr/>
        </p:nvSpPr>
        <p:spPr bwMode="auto">
          <a:xfrm>
            <a:off x="3268980" y="3326131"/>
            <a:ext cx="4855464" cy="258532"/>
          </a:xfrm>
          <a:prstGeom prst="rect">
            <a:avLst/>
          </a:prstGeom>
          <a:solidFill>
            <a:schemeClr val="bg1"/>
          </a:solidFill>
          <a:ln>
            <a:noFill/>
          </a:ln>
          <a:effectLst/>
          <a:extLst/>
        </p:spPr>
        <p:txBody>
          <a:bodyPr wrap="square">
            <a:spAutoFit/>
          </a:bodyPr>
          <a:lstStyle>
            <a:defPPr>
              <a:defRPr lang="en-US"/>
            </a:defPPr>
            <a:lvl1pPr algn="l" defTabSz="912813" rtl="0" fontAlgn="base">
              <a:spcBef>
                <a:spcPct val="0"/>
              </a:spcBef>
              <a:spcAft>
                <a:spcPct val="0"/>
              </a:spcAft>
              <a:defRPr kern="1200">
                <a:solidFill>
                  <a:schemeClr val="tx1"/>
                </a:solidFill>
                <a:latin typeface="Calibri" pitchFamily="34" charset="0"/>
                <a:ea typeface="+mn-ea"/>
                <a:cs typeface="+mn-cs"/>
              </a:defRPr>
            </a:lvl1pPr>
            <a:lvl2pPr marL="455613" indent="1588" algn="l" defTabSz="912813" rtl="0" fontAlgn="base">
              <a:spcBef>
                <a:spcPct val="0"/>
              </a:spcBef>
              <a:spcAft>
                <a:spcPct val="0"/>
              </a:spcAft>
              <a:defRPr kern="1200">
                <a:solidFill>
                  <a:schemeClr val="tx1"/>
                </a:solidFill>
                <a:latin typeface="Calibri" pitchFamily="34" charset="0"/>
                <a:ea typeface="+mn-ea"/>
                <a:cs typeface="+mn-cs"/>
              </a:defRPr>
            </a:lvl2pPr>
            <a:lvl3pPr marL="912813" indent="1588" algn="l" defTabSz="912813" rtl="0" fontAlgn="base">
              <a:spcBef>
                <a:spcPct val="0"/>
              </a:spcBef>
              <a:spcAft>
                <a:spcPct val="0"/>
              </a:spcAft>
              <a:defRPr kern="1200">
                <a:solidFill>
                  <a:schemeClr val="tx1"/>
                </a:solidFill>
                <a:latin typeface="Calibri" pitchFamily="34" charset="0"/>
                <a:ea typeface="+mn-ea"/>
                <a:cs typeface="+mn-cs"/>
              </a:defRPr>
            </a:lvl3pPr>
            <a:lvl4pPr marL="1370013" indent="1588" algn="l" defTabSz="912813" rtl="0" fontAlgn="base">
              <a:spcBef>
                <a:spcPct val="0"/>
              </a:spcBef>
              <a:spcAft>
                <a:spcPct val="0"/>
              </a:spcAft>
              <a:defRPr kern="1200">
                <a:solidFill>
                  <a:schemeClr val="tx1"/>
                </a:solidFill>
                <a:latin typeface="Calibri" pitchFamily="34" charset="0"/>
                <a:ea typeface="+mn-ea"/>
                <a:cs typeface="+mn-cs"/>
              </a:defRPr>
            </a:lvl4pPr>
            <a:lvl5pPr marL="1827213" indent="1588" algn="l" defTabSz="912813"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spcBef>
                <a:spcPct val="50000"/>
              </a:spcBef>
              <a:buNone/>
            </a:pPr>
            <a:r>
              <a:rPr lang="en-US" sz="1080" b="1" dirty="0"/>
              <a:t>33.1% of Serial Disposals completed in September 2017had at least one interview.</a:t>
            </a:r>
            <a:endParaRPr lang="en-US" sz="1080" b="1" dirty="0">
              <a:solidFill>
                <a:schemeClr val="accent2"/>
              </a:solidFill>
            </a:endParaRPr>
          </a:p>
        </p:txBody>
      </p:sp>
      <p:sp>
        <p:nvSpPr>
          <p:cNvPr id="2" name="Slide Number Placeholder 1" descr="" title=""/>
          <p:cNvSpPr>
            <a:spLocks noGrp="1"/>
          </p:cNvSpPr>
          <p:nvPr>
            <p:ph type="sldNum" sz="quarter" idx="12"/>
          </p:nvPr>
        </p:nvSpPr>
        <p:spPr>
          <a:xfrm>
            <a:off x="8343900" y="4870609"/>
            <a:ext cx="342900" cy="272892"/>
          </a:xfrm>
        </p:spPr>
        <p:txBody>
          <a:bodyPr/>
          <a:lstStyle/>
          <a:p>
            <a:fld id="{92DA454B-C859-4892-B9FA-68B588C9F547}" type="slidenum">
              <a:rPr lang="en-US" smtClean="0">
                <a:latin typeface="Times New Roman" panose="02020603050405020304" pitchFamily="18" charset="0"/>
                <a:cs typeface="Times New Roman" panose="02020603050405020304" pitchFamily="18" charset="0"/>
              </a:rPr>
              <a:t>14</a:t>
            </a:fld>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6288947"/>
      </p:ext>
    </p:extLst>
  </p:cSld>
  <p:clrMapOvr>
    <a:masterClrMapping/>
  </p:clrMapOvr>
  <mc:AlternateContent xmlns:mc="http://schemas.openxmlformats.org/markup-compatibility/2006" xmlns:p14="http://schemas.microsoft.com/office/powerpoint/2010/main">
    <mc:Choice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cxnSp>
        <p:nvCxnSpPr>
          <p:cNvPr id="3" name="Straight Connector 2" descr="" title=""/>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 name="Title 1" descr="" title=""/>
          <p:cNvSpPr>
            <a:spLocks noGrp="1"/>
          </p:cNvSpPr>
          <p:nvPr>
            <p:ph type="title"/>
          </p:nvPr>
        </p:nvSpPr>
        <p:spPr>
          <a:xfrm>
            <a:off x="457200" y="287971"/>
            <a:ext cx="8229600" cy="795652"/>
          </a:xfrm>
        </p:spPr>
        <p:txBody>
          <a:bodyPr>
            <a:normAutofit/>
          </a:bodyPr>
          <a:lstStyle/>
          <a:p>
            <a:r>
              <a:rPr lang="en-US" sz="3600" dirty="0" smtClean="0"/>
              <a:t>Public Interview Rooms</a:t>
            </a:r>
            <a:endParaRPr lang="en-US" sz="3600" dirty="0"/>
          </a:p>
        </p:txBody>
      </p:sp>
      <p:sp>
        <p:nvSpPr>
          <p:cNvPr id="6" name="Content Placeholder 2" descr="" title=""/>
          <p:cNvSpPr txBox="1">
            <a:spLocks/>
          </p:cNvSpPr>
          <p:nvPr/>
        </p:nvSpPr>
        <p:spPr>
          <a:xfrm>
            <a:off x="457200" y="1025435"/>
            <a:ext cx="8229600" cy="373434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2">
                    <a:lumMod val="50000"/>
                  </a:schemeClr>
                </a:solidFill>
                <a:latin typeface="Segoe UI"/>
                <a:ea typeface="+mn-ea"/>
                <a:cs typeface="+mn-cs"/>
              </a:defRPr>
            </a:lvl1pPr>
            <a:lvl2pPr marL="742950" indent="-285750" algn="l" defTabSz="457200" rtl="0" eaLnBrk="1" latinLnBrk="0" hangingPunct="1">
              <a:spcBef>
                <a:spcPct val="20000"/>
              </a:spcBef>
              <a:buFont typeface="Arial"/>
              <a:buChar char="–"/>
              <a:defRPr sz="2800" kern="1200">
                <a:solidFill>
                  <a:schemeClr val="tx2">
                    <a:lumMod val="50000"/>
                  </a:schemeClr>
                </a:solidFill>
                <a:latin typeface="Segoe UI"/>
                <a:ea typeface="+mn-ea"/>
                <a:cs typeface="+mn-cs"/>
              </a:defRPr>
            </a:lvl2pPr>
            <a:lvl3pPr marL="1143000" indent="-228600" algn="l" defTabSz="457200" rtl="0" eaLnBrk="1" latinLnBrk="0" hangingPunct="1">
              <a:spcBef>
                <a:spcPct val="20000"/>
              </a:spcBef>
              <a:buFont typeface="Arial"/>
              <a:buChar char="•"/>
              <a:defRPr sz="2400" kern="1200">
                <a:solidFill>
                  <a:schemeClr val="tx2">
                    <a:lumMod val="50000"/>
                  </a:schemeClr>
                </a:solidFill>
                <a:latin typeface="Segoe UI"/>
                <a:ea typeface="+mn-ea"/>
                <a:cs typeface="+mn-cs"/>
              </a:defRPr>
            </a:lvl3pPr>
            <a:lvl4pPr marL="1600200" indent="-228600" algn="l" defTabSz="457200" rtl="0" eaLnBrk="1" latinLnBrk="0" hangingPunct="1">
              <a:spcBef>
                <a:spcPct val="20000"/>
              </a:spcBef>
              <a:buFont typeface="Arial"/>
              <a:buChar char="–"/>
              <a:defRPr sz="2000" kern="1200">
                <a:solidFill>
                  <a:schemeClr val="tx2">
                    <a:lumMod val="50000"/>
                  </a:schemeClr>
                </a:solidFill>
                <a:latin typeface="Segoe UI"/>
                <a:ea typeface="+mn-ea"/>
                <a:cs typeface="+mn-cs"/>
              </a:defRPr>
            </a:lvl4pPr>
            <a:lvl5pPr marL="2057400" indent="-228600" algn="l" defTabSz="457200" rtl="0" eaLnBrk="1" latinLnBrk="0" hangingPunct="1">
              <a:spcBef>
                <a:spcPct val="20000"/>
              </a:spcBef>
              <a:buFont typeface="Arial"/>
              <a:buChar char="»"/>
              <a:defRPr sz="2000" kern="1200">
                <a:solidFill>
                  <a:schemeClr val="tx2">
                    <a:lumMod val="50000"/>
                  </a:schemeClr>
                </a:solidFill>
                <a:latin typeface="Segoe U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600"/>
              </a:spcAft>
              <a:buFont typeface="Arial"/>
              <a:buNone/>
            </a:pPr>
            <a:r>
              <a:rPr lang="en-US" sz="2000" dirty="0" smtClean="0"/>
              <a:t>Connect and collaborate with patent examiners.</a:t>
            </a:r>
          </a:p>
          <a:p>
            <a:pPr>
              <a:spcAft>
                <a:spcPts val="600"/>
              </a:spcAft>
            </a:pPr>
            <a:r>
              <a:rPr lang="en-US" sz="2000" dirty="0" smtClean="0"/>
              <a:t>Rooms are equipped with multiple </a:t>
            </a:r>
            <a:br>
              <a:rPr lang="en-US" sz="2000" dirty="0" smtClean="0"/>
            </a:br>
            <a:r>
              <a:rPr lang="en-US" sz="2000" dirty="0" smtClean="0"/>
              <a:t>videoconferencing systems and </a:t>
            </a:r>
            <a:br>
              <a:rPr lang="en-US" sz="2000" dirty="0" smtClean="0"/>
            </a:br>
            <a:r>
              <a:rPr lang="en-US" sz="2000" dirty="0" smtClean="0"/>
              <a:t>HD document camera</a:t>
            </a:r>
          </a:p>
          <a:p>
            <a:pPr>
              <a:spcAft>
                <a:spcPts val="600"/>
              </a:spcAft>
            </a:pPr>
            <a:r>
              <a:rPr lang="en-US" sz="2000" dirty="0" smtClean="0"/>
              <a:t>Replicates in-person experience </a:t>
            </a:r>
            <a:br>
              <a:rPr lang="en-US" sz="2000" dirty="0" smtClean="0"/>
            </a:br>
            <a:r>
              <a:rPr lang="en-US" sz="2000" dirty="0" smtClean="0"/>
              <a:t>between applicant and patent examiner</a:t>
            </a:r>
          </a:p>
          <a:p>
            <a:pPr>
              <a:spcAft>
                <a:spcPts val="600"/>
              </a:spcAft>
            </a:pPr>
            <a:r>
              <a:rPr lang="en-US" sz="2000" dirty="0" smtClean="0"/>
              <a:t>On-site Interview Specialists available </a:t>
            </a:r>
            <a:br>
              <a:rPr lang="en-US" sz="2000" dirty="0" smtClean="0"/>
            </a:br>
            <a:r>
              <a:rPr lang="en-US" sz="2000" dirty="0" smtClean="0"/>
              <a:t>to assist with IT equipment and </a:t>
            </a:r>
            <a:br>
              <a:rPr lang="en-US" sz="2000" dirty="0" smtClean="0"/>
            </a:br>
            <a:r>
              <a:rPr lang="en-US" sz="2000" dirty="0" smtClean="0"/>
              <a:t>to help ensure interview goes smoothly</a:t>
            </a:r>
          </a:p>
        </p:txBody>
      </p:sp>
      <p:pic>
        <p:nvPicPr>
          <p:cNvPr id="8" name="Picture 7" descr="" title=""/>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102283" y="680233"/>
            <a:ext cx="2865368" cy="1992087"/>
          </a:xfrm>
          <a:prstGeom prst="rect">
            <a:avLst/>
          </a:prstGeom>
        </p:spPr>
      </p:pic>
      <p:pic>
        <p:nvPicPr>
          <p:cNvPr id="5" name="Picture 4" descr="" title=""/>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774408" y="2571750"/>
            <a:ext cx="3297746" cy="1980912"/>
          </a:xfrm>
          <a:prstGeom prst="rect">
            <a:avLst/>
          </a:prstGeom>
        </p:spPr>
      </p:pic>
    </p:spTree>
    <p:extLst>
      <p:ext uri="{BB962C8B-B14F-4D97-AF65-F5344CB8AC3E}">
        <p14:creationId xmlns:p14="http://schemas.microsoft.com/office/powerpoint/2010/main" val="1346082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
</file>

<file path=ppt/slides/slide16.xml><?xml version="1.0" encoding="utf-8"?>
<p:sld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cxnSp>
        <p:nvCxnSpPr>
          <p:cNvPr id="5" name="Straight Connector 4" descr="" title=""/>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 name="Title 1" descr="" title=""/>
          <p:cNvSpPr>
            <a:spLocks noGrp="1"/>
          </p:cNvSpPr>
          <p:nvPr>
            <p:ph type="title"/>
          </p:nvPr>
        </p:nvSpPr>
        <p:spPr/>
        <p:txBody>
          <a:bodyPr>
            <a:noAutofit/>
          </a:bodyPr>
          <a:lstStyle/>
          <a:p>
            <a:r>
              <a:rPr lang="en-US" sz="3600" dirty="0"/>
              <a:t>Stakeholder Training on Examination Practice and Procedure (STEPP)</a:t>
            </a:r>
          </a:p>
        </p:txBody>
      </p:sp>
      <p:sp>
        <p:nvSpPr>
          <p:cNvPr id="3" name="Content Placeholder 2" descr="" title=""/>
          <p:cNvSpPr>
            <a:spLocks noGrp="1"/>
          </p:cNvSpPr>
          <p:nvPr>
            <p:ph idx="1"/>
          </p:nvPr>
        </p:nvSpPr>
        <p:spPr>
          <a:xfrm>
            <a:off x="868680" y="1725292"/>
            <a:ext cx="7406640" cy="2711871"/>
          </a:xfrm>
        </p:spPr>
        <p:txBody>
          <a:bodyPr>
            <a:normAutofit fontScale="85000" lnSpcReduction="10000"/>
          </a:bodyPr>
          <a:lstStyle/>
          <a:p>
            <a:pPr>
              <a:spcAft>
                <a:spcPts val="405"/>
              </a:spcAft>
            </a:pPr>
            <a:r>
              <a:rPr lang="en-US" dirty="0" smtClean="0"/>
              <a:t>3-day </a:t>
            </a:r>
            <a:r>
              <a:rPr lang="en-US" dirty="0"/>
              <a:t>training on practice and procedure for practitioners</a:t>
            </a:r>
          </a:p>
          <a:p>
            <a:pPr>
              <a:spcAft>
                <a:spcPts val="405"/>
              </a:spcAft>
            </a:pPr>
            <a:r>
              <a:rPr lang="en-US" dirty="0"/>
              <a:t>Provide external stakeholders with a better understanding of examiner decisions</a:t>
            </a:r>
          </a:p>
          <a:p>
            <a:r>
              <a:rPr lang="en-US" dirty="0"/>
              <a:t>Aid in compact prosecution by disclosing how examiners are taught to use the </a:t>
            </a:r>
            <a:r>
              <a:rPr lang="en-US" dirty="0" smtClean="0"/>
              <a:t>MPEP</a:t>
            </a:r>
            <a:endParaRPr lang="en-US" dirty="0"/>
          </a:p>
        </p:txBody>
      </p:sp>
    </p:spTree>
    <p:extLst>
      <p:ext uri="{BB962C8B-B14F-4D97-AF65-F5344CB8AC3E}">
        <p14:creationId xmlns:p14="http://schemas.microsoft.com/office/powerpoint/2010/main" val="2090389219"/>
      </p:ext>
    </p:extLst>
  </p:cSld>
  <p:clrMapOvr>
    <a:masterClrMapping/>
  </p:clrMapOvr>
  <mc:AlternateContent xmlns:mc="http://schemas.openxmlformats.org/markup-compatibility/2006" xmlns:p14="http://schemas.microsoft.com/office/powerpoint/2010/main">
    <mc:Choice Requires="p14">
      <p:transition p14:dur="0"/>
    </mc:Choice>
    <mc:Fallback>
      <p:transition/>
    </mc:Fallback>
  </mc:AlternateContent>
  <p:timing>
    <p:tnLst>
      <p:par>
        <p:cTn id="1" dur="indefinite" restart="never" nodeType="tmRoot"/>
      </p:par>
    </p:tnLst>
  </p:timing>
</p:sld>
</file>

<file path=ppt/slides/slide17.xml><?xml version="1.0" encoding="utf-8"?>
<p:sld xmlns:a14="http://schemas.microsoft.com/office/drawing/2010/main"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cxnSp>
        <p:nvCxnSpPr>
          <p:cNvPr id="2" name="Straight Connector 1" descr="" title=""/>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graphicFrame>
        <p:nvGraphicFramePr>
          <p:cNvPr id="3" name="Content Placeholder 2" descr="" title=""/>
          <p:cNvGraphicFramePr>
            <a:graphicFrameLocks noGrp="1"/>
          </p:cNvGraphicFramePr>
          <p:nvPr>
            <p:ph idx="1"/>
            <p:extLst/>
          </p:nvPr>
        </p:nvGraphicFramePr>
        <p:xfrm>
          <a:off x="885683" y="1279460"/>
          <a:ext cx="7576673" cy="3373194"/>
        </p:xfrm>
        <a:graphic>
          <a:graphicData uri="http://schemas.openxmlformats.org/drawingml/2006/table">
            <a:tbl>
              <a:tblPr firstRow="1" bandRow="1">
                <a:tableStyleId>{00A15C55-8517-42AA-B614-E9B94910E393}</a:tableStyleId>
              </a:tblPr>
              <a:tblGrid>
                <a:gridCol w="1893633">
                  <a:extLst>
                    <a:ext uri="{9D8B030D-6E8A-4147-A177-3AD203B41FA5}">
                      <a16:colId xmlns:a16="http://schemas.microsoft.com/office/drawing/2014/main" val="20000"/>
                    </a:ext>
                  </a:extLst>
                </a:gridCol>
                <a:gridCol w="1762565">
                  <a:extLst>
                    <a:ext uri="{9D8B030D-6E8A-4147-A177-3AD203B41FA5}">
                      <a16:colId xmlns:a16="http://schemas.microsoft.com/office/drawing/2014/main" val="20001"/>
                    </a:ext>
                  </a:extLst>
                </a:gridCol>
                <a:gridCol w="1087191">
                  <a:extLst>
                    <a:ext uri="{9D8B030D-6E8A-4147-A177-3AD203B41FA5}">
                      <a16:colId xmlns:a16="http://schemas.microsoft.com/office/drawing/2014/main" val="20002"/>
                    </a:ext>
                  </a:extLst>
                </a:gridCol>
                <a:gridCol w="1205552">
                  <a:extLst>
                    <a:ext uri="{9D8B030D-6E8A-4147-A177-3AD203B41FA5}">
                      <a16:colId xmlns:a16="http://schemas.microsoft.com/office/drawing/2014/main" val="20003"/>
                    </a:ext>
                  </a:extLst>
                </a:gridCol>
                <a:gridCol w="1627732">
                  <a:extLst>
                    <a:ext uri="{9D8B030D-6E8A-4147-A177-3AD203B41FA5}">
                      <a16:colId xmlns:a16="http://schemas.microsoft.com/office/drawing/2014/main" val="20004"/>
                    </a:ext>
                  </a:extLst>
                </a:gridCol>
              </a:tblGrid>
              <a:tr h="562199">
                <a:tc>
                  <a:txBody>
                    <a:bodyPr/>
                    <a:lstStyle/>
                    <a:p>
                      <a:pPr algn="l" fontAlgn="ctr"/>
                      <a:r>
                        <a:rPr lang="en-US" sz="1400" u="none" strike="noStrike" dirty="0">
                          <a:effectLst/>
                        </a:rPr>
                        <a:t>Title</a:t>
                      </a:r>
                      <a:endParaRPr lang="en-US" sz="1400" b="1" i="0" u="none" strike="noStrike" dirty="0">
                        <a:solidFill>
                          <a:srgbClr val="222222"/>
                        </a:solidFill>
                        <a:effectLst/>
                        <a:latin typeface="Inherit"/>
                      </a:endParaRPr>
                    </a:p>
                  </a:txBody>
                  <a:tcPr marL="60717" marR="6746" marT="6746" marB="0" anchor="ctr"/>
                </a:tc>
                <a:tc>
                  <a:txBody>
                    <a:bodyPr/>
                    <a:lstStyle/>
                    <a:p>
                      <a:pPr algn="l" fontAlgn="ctr"/>
                      <a:r>
                        <a:rPr lang="en-US" sz="1400" u="none" strike="noStrike" dirty="0">
                          <a:effectLst/>
                        </a:rPr>
                        <a:t>Dates</a:t>
                      </a:r>
                      <a:endParaRPr lang="en-US" sz="1400" b="1" i="0" u="none" strike="noStrike" dirty="0">
                        <a:solidFill>
                          <a:srgbClr val="222222"/>
                        </a:solidFill>
                        <a:effectLst/>
                        <a:latin typeface="Inherit"/>
                      </a:endParaRPr>
                    </a:p>
                  </a:txBody>
                  <a:tcPr marL="60717" marR="6746" marT="6746" marB="0" anchor="ctr"/>
                </a:tc>
                <a:tc>
                  <a:txBody>
                    <a:bodyPr/>
                    <a:lstStyle/>
                    <a:p>
                      <a:pPr algn="l" fontAlgn="ctr"/>
                      <a:r>
                        <a:rPr lang="en-US" sz="1400" u="none" strike="noStrike" dirty="0">
                          <a:effectLst/>
                        </a:rPr>
                        <a:t>Audience</a:t>
                      </a:r>
                      <a:endParaRPr lang="en-US" sz="1400" b="1" i="0" u="none" strike="noStrike" dirty="0">
                        <a:solidFill>
                          <a:srgbClr val="222222"/>
                        </a:solidFill>
                        <a:effectLst/>
                        <a:latin typeface="Inherit"/>
                      </a:endParaRPr>
                    </a:p>
                  </a:txBody>
                  <a:tcPr marL="60717" marR="6746" marT="6746" marB="0" anchor="ctr"/>
                </a:tc>
                <a:tc>
                  <a:txBody>
                    <a:bodyPr/>
                    <a:lstStyle/>
                    <a:p>
                      <a:pPr algn="l" fontAlgn="ctr"/>
                      <a:r>
                        <a:rPr lang="en-US" sz="1400" u="none" strike="noStrike" dirty="0">
                          <a:effectLst/>
                        </a:rPr>
                        <a:t>Location</a:t>
                      </a:r>
                      <a:endParaRPr lang="en-US" sz="1400" b="1" i="0" u="none" strike="noStrike" dirty="0">
                        <a:solidFill>
                          <a:srgbClr val="222222"/>
                        </a:solidFill>
                        <a:effectLst/>
                        <a:latin typeface="Inherit"/>
                      </a:endParaRPr>
                    </a:p>
                  </a:txBody>
                  <a:tcPr marL="60717" marR="6746" marT="6746" marB="0" anchor="ctr"/>
                </a:tc>
                <a:tc>
                  <a:txBody>
                    <a:bodyPr/>
                    <a:lstStyle/>
                    <a:p>
                      <a:pPr algn="l" fontAlgn="t"/>
                      <a:r>
                        <a:rPr lang="en-US" sz="1400" u="none" strike="noStrike" dirty="0">
                          <a:effectLst/>
                        </a:rPr>
                        <a:t>Registration</a:t>
                      </a:r>
                      <a:endParaRPr lang="en-US" sz="1400" b="1" i="0" u="none" strike="noStrike" dirty="0">
                        <a:solidFill>
                          <a:srgbClr val="222222"/>
                        </a:solidFill>
                        <a:effectLst/>
                        <a:latin typeface="Inherit"/>
                      </a:endParaRPr>
                    </a:p>
                  </a:txBody>
                  <a:tcPr marL="60717" marR="6746" marT="6746" marB="0" anchor="ctr"/>
                </a:tc>
                <a:extLst>
                  <a:ext uri="{0D108BD9-81ED-4DB2-BD59-A6C34878D82A}">
                    <a16:rowId xmlns:a16="http://schemas.microsoft.com/office/drawing/2014/main" val="10000"/>
                  </a:ext>
                </a:extLst>
              </a:tr>
              <a:tr h="562199">
                <a:tc>
                  <a:txBody>
                    <a:bodyPr/>
                    <a:lstStyle/>
                    <a:p>
                      <a:pPr algn="l" fontAlgn="t"/>
                      <a:r>
                        <a:rPr lang="en-US" sz="1400" b="1" u="none" strike="noStrike" dirty="0">
                          <a:effectLst/>
                        </a:rPr>
                        <a:t>Agent/Attorney </a:t>
                      </a:r>
                      <a:r>
                        <a:rPr lang="en-US" sz="1400" b="1" u="none" strike="noStrike" dirty="0" smtClean="0">
                          <a:effectLst/>
                        </a:rPr>
                        <a:t/>
                      </a:r>
                      <a:br>
                        <a:rPr lang="en-US" sz="1400" b="1" u="none" strike="noStrike" dirty="0" smtClean="0">
                          <a:effectLst/>
                        </a:rPr>
                      </a:br>
                      <a:r>
                        <a:rPr lang="en-US" sz="1400" b="1" u="none" strike="noStrike" dirty="0" smtClean="0">
                          <a:effectLst/>
                        </a:rPr>
                        <a:t>3-Day </a:t>
                      </a:r>
                      <a:r>
                        <a:rPr lang="en-US" sz="1400" b="1" u="none" strike="noStrike" dirty="0">
                          <a:effectLst/>
                        </a:rPr>
                        <a:t>Course</a:t>
                      </a:r>
                      <a:endParaRPr lang="en-US" sz="1400" b="1" i="0" u="none" strike="noStrike" dirty="0">
                        <a:solidFill>
                          <a:srgbClr val="222222"/>
                        </a:solidFill>
                        <a:effectLst/>
                        <a:latin typeface="Inherit"/>
                      </a:endParaRPr>
                    </a:p>
                  </a:txBody>
                  <a:tcPr marL="60717" marR="6746" marT="6746" marB="0"/>
                </a:tc>
                <a:tc>
                  <a:txBody>
                    <a:bodyPr/>
                    <a:lstStyle/>
                    <a:p>
                      <a:pPr algn="l" fontAlgn="t"/>
                      <a:r>
                        <a:rPr lang="en-US" sz="1400" u="none" strike="noStrike" dirty="0">
                          <a:effectLst/>
                        </a:rPr>
                        <a:t>March 20-22, 2018</a:t>
                      </a:r>
                      <a:endParaRPr lang="en-US" sz="1400" b="0" i="0" u="none" strike="noStrike" dirty="0">
                        <a:solidFill>
                          <a:srgbClr val="222222"/>
                        </a:solidFill>
                        <a:effectLst/>
                        <a:latin typeface="Inherit"/>
                      </a:endParaRPr>
                    </a:p>
                  </a:txBody>
                  <a:tcPr marL="60717" marR="6746" marT="6746" marB="0"/>
                </a:tc>
                <a:tc>
                  <a:txBody>
                    <a:bodyPr/>
                    <a:lstStyle/>
                    <a:p>
                      <a:pPr algn="l" fontAlgn="t"/>
                      <a:r>
                        <a:rPr lang="en-US" sz="1400" u="none" strike="noStrike" dirty="0" smtClean="0">
                          <a:effectLst/>
                        </a:rPr>
                        <a:t>Agents </a:t>
                      </a:r>
                      <a:r>
                        <a:rPr lang="en-US" sz="1400" u="none" strike="noStrike" dirty="0">
                          <a:effectLst/>
                        </a:rPr>
                        <a:t>and Attorneys</a:t>
                      </a:r>
                      <a:endParaRPr lang="en-US" sz="1400" b="0" i="0" u="none" strike="noStrike" dirty="0">
                        <a:solidFill>
                          <a:srgbClr val="222222"/>
                        </a:solidFill>
                        <a:effectLst/>
                        <a:latin typeface="Inherit"/>
                      </a:endParaRPr>
                    </a:p>
                  </a:txBody>
                  <a:tcPr marL="60717" marR="6746" marT="6746" marB="0"/>
                </a:tc>
                <a:tc>
                  <a:txBody>
                    <a:bodyPr/>
                    <a:lstStyle/>
                    <a:p>
                      <a:pPr algn="l" fontAlgn="t"/>
                      <a:r>
                        <a:rPr lang="en-US" sz="1400" u="none" strike="noStrike" dirty="0">
                          <a:effectLst/>
                        </a:rPr>
                        <a:t>Detroit, MI </a:t>
                      </a:r>
                      <a:endParaRPr lang="en-US" sz="1400" b="0" i="0" u="none" strike="noStrike" dirty="0">
                        <a:solidFill>
                          <a:srgbClr val="222222"/>
                        </a:solidFill>
                        <a:effectLst/>
                        <a:latin typeface="Inherit"/>
                      </a:endParaRPr>
                    </a:p>
                  </a:txBody>
                  <a:tcPr marL="60717" marR="6746" marT="6746" marB="0"/>
                </a:tc>
                <a:tc>
                  <a:txBody>
                    <a:bodyPr/>
                    <a:lstStyle/>
                    <a:p>
                      <a:pPr algn="l" fontAlgn="t"/>
                      <a:r>
                        <a:rPr lang="en-US" sz="1400" u="none" strike="noStrike" dirty="0">
                          <a:effectLst/>
                        </a:rPr>
                        <a:t>January 8 </a:t>
                      </a:r>
                      <a:r>
                        <a:rPr lang="en-US" sz="1400" u="none" strike="noStrike" dirty="0" smtClean="0">
                          <a:effectLst/>
                        </a:rPr>
                        <a:t>– </a:t>
                      </a:r>
                    </a:p>
                    <a:p>
                      <a:pPr algn="l" fontAlgn="t"/>
                      <a:r>
                        <a:rPr lang="en-US" sz="1400" u="none" strike="noStrike" dirty="0" smtClean="0">
                          <a:effectLst/>
                        </a:rPr>
                        <a:t>February </a:t>
                      </a:r>
                      <a:r>
                        <a:rPr lang="en-US" sz="1400" u="none" strike="noStrike" dirty="0">
                          <a:effectLst/>
                        </a:rPr>
                        <a:t>11, 2018</a:t>
                      </a:r>
                      <a:endParaRPr lang="en-US" sz="1400" b="0" i="0" u="none" strike="noStrike" dirty="0">
                        <a:solidFill>
                          <a:srgbClr val="222222"/>
                        </a:solidFill>
                        <a:effectLst/>
                        <a:latin typeface="Inherit"/>
                      </a:endParaRPr>
                    </a:p>
                  </a:txBody>
                  <a:tcPr marL="60717" marR="6746" marT="6746" marB="0"/>
                </a:tc>
                <a:extLst>
                  <a:ext uri="{0D108BD9-81ED-4DB2-BD59-A6C34878D82A}">
                    <a16:rowId xmlns:a16="http://schemas.microsoft.com/office/drawing/2014/main" val="10001"/>
                  </a:ext>
                </a:extLst>
              </a:tr>
              <a:tr h="562199">
                <a:tc>
                  <a:txBody>
                    <a:bodyPr/>
                    <a:lstStyle/>
                    <a:p>
                      <a:pPr algn="l" fontAlgn="t"/>
                      <a:r>
                        <a:rPr lang="en-US" sz="1400" b="1" u="none" strike="noStrike" dirty="0">
                          <a:effectLst/>
                        </a:rPr>
                        <a:t>Agent/Attorney </a:t>
                      </a:r>
                      <a:r>
                        <a:rPr lang="en-US" sz="1400" b="1" u="none" strike="noStrike" dirty="0" smtClean="0">
                          <a:effectLst/>
                        </a:rPr>
                        <a:t/>
                      </a:r>
                      <a:br>
                        <a:rPr lang="en-US" sz="1400" b="1" u="none" strike="noStrike" dirty="0" smtClean="0">
                          <a:effectLst/>
                        </a:rPr>
                      </a:br>
                      <a:r>
                        <a:rPr lang="en-US" sz="1400" b="1" u="none" strike="noStrike" dirty="0" smtClean="0">
                          <a:effectLst/>
                        </a:rPr>
                        <a:t>3-Day </a:t>
                      </a:r>
                      <a:r>
                        <a:rPr lang="en-US" sz="1400" b="1" u="none" strike="noStrike" dirty="0">
                          <a:effectLst/>
                        </a:rPr>
                        <a:t>Course</a:t>
                      </a:r>
                      <a:endParaRPr lang="en-US" sz="1400" b="1" i="0" u="none" strike="noStrike" dirty="0">
                        <a:solidFill>
                          <a:srgbClr val="222222"/>
                        </a:solidFill>
                        <a:effectLst/>
                        <a:latin typeface="Inherit"/>
                      </a:endParaRPr>
                    </a:p>
                  </a:txBody>
                  <a:tcPr marL="60717" marR="6746" marT="6746" marB="0"/>
                </a:tc>
                <a:tc>
                  <a:txBody>
                    <a:bodyPr/>
                    <a:lstStyle/>
                    <a:p>
                      <a:pPr algn="l" fontAlgn="t"/>
                      <a:r>
                        <a:rPr lang="en-US" sz="1400" u="none" strike="noStrike" dirty="0">
                          <a:effectLst/>
                        </a:rPr>
                        <a:t>May 22-24, 2018</a:t>
                      </a:r>
                      <a:endParaRPr lang="en-US" sz="1400" b="0" i="0" u="none" strike="noStrike" dirty="0">
                        <a:solidFill>
                          <a:srgbClr val="222222"/>
                        </a:solidFill>
                        <a:effectLst/>
                        <a:latin typeface="Inherit"/>
                      </a:endParaRPr>
                    </a:p>
                  </a:txBody>
                  <a:tcPr marL="60717" marR="6746" marT="6746" marB="0"/>
                </a:tc>
                <a:tc>
                  <a:txBody>
                    <a:bodyPr/>
                    <a:lstStyle/>
                    <a:p>
                      <a:pPr algn="l" fontAlgn="t"/>
                      <a:r>
                        <a:rPr lang="en-US" sz="1400" u="none" strike="noStrike" dirty="0" smtClean="0">
                          <a:effectLst/>
                        </a:rPr>
                        <a:t>Agents </a:t>
                      </a:r>
                      <a:r>
                        <a:rPr lang="en-US" sz="1400" u="none" strike="noStrike" dirty="0">
                          <a:effectLst/>
                        </a:rPr>
                        <a:t>and Attorneys</a:t>
                      </a:r>
                      <a:endParaRPr lang="en-US" sz="1400" b="0" i="0" u="none" strike="noStrike" dirty="0">
                        <a:solidFill>
                          <a:srgbClr val="222222"/>
                        </a:solidFill>
                        <a:effectLst/>
                        <a:latin typeface="Inherit"/>
                      </a:endParaRPr>
                    </a:p>
                  </a:txBody>
                  <a:tcPr marL="60717" marR="6746" marT="6746" marB="0"/>
                </a:tc>
                <a:tc>
                  <a:txBody>
                    <a:bodyPr/>
                    <a:lstStyle/>
                    <a:p>
                      <a:pPr algn="l" fontAlgn="t"/>
                      <a:r>
                        <a:rPr lang="en-US" sz="1400" u="none" strike="noStrike" dirty="0">
                          <a:effectLst/>
                        </a:rPr>
                        <a:t>Alexandria, VA </a:t>
                      </a:r>
                      <a:endParaRPr lang="en-US" sz="1400" b="0" i="0" u="none" strike="noStrike" dirty="0">
                        <a:solidFill>
                          <a:srgbClr val="222222"/>
                        </a:solidFill>
                        <a:effectLst/>
                        <a:latin typeface="Inherit"/>
                      </a:endParaRPr>
                    </a:p>
                  </a:txBody>
                  <a:tcPr marL="60717" marR="6746" marT="6746" marB="0"/>
                </a:tc>
                <a:tc>
                  <a:txBody>
                    <a:bodyPr/>
                    <a:lstStyle/>
                    <a:p>
                      <a:pPr algn="l" fontAlgn="t"/>
                      <a:r>
                        <a:rPr lang="en-US" sz="1400" u="none" strike="noStrike" dirty="0">
                          <a:effectLst/>
                        </a:rPr>
                        <a:t>March 12 </a:t>
                      </a:r>
                      <a:r>
                        <a:rPr lang="en-US" sz="1400" u="none" strike="noStrike" dirty="0" smtClean="0">
                          <a:effectLst/>
                        </a:rPr>
                        <a:t>– </a:t>
                      </a:r>
                    </a:p>
                    <a:p>
                      <a:pPr algn="l" fontAlgn="t"/>
                      <a:r>
                        <a:rPr lang="en-US" sz="1400" u="none" strike="noStrike" dirty="0" smtClean="0">
                          <a:effectLst/>
                        </a:rPr>
                        <a:t>April </a:t>
                      </a:r>
                      <a:r>
                        <a:rPr lang="en-US" sz="1400" u="none" strike="noStrike" dirty="0">
                          <a:effectLst/>
                        </a:rPr>
                        <a:t>8, 2018</a:t>
                      </a:r>
                      <a:endParaRPr lang="en-US" sz="1400" b="0" i="0" u="none" strike="noStrike" dirty="0">
                        <a:solidFill>
                          <a:srgbClr val="222222"/>
                        </a:solidFill>
                        <a:effectLst/>
                        <a:latin typeface="Inherit"/>
                      </a:endParaRPr>
                    </a:p>
                  </a:txBody>
                  <a:tcPr marL="60717" marR="6746" marT="6746" marB="0"/>
                </a:tc>
                <a:extLst>
                  <a:ext uri="{0D108BD9-81ED-4DB2-BD59-A6C34878D82A}">
                    <a16:rowId xmlns:a16="http://schemas.microsoft.com/office/drawing/2014/main" val="10002"/>
                  </a:ext>
                </a:extLst>
              </a:tr>
              <a:tr h="562199">
                <a:tc>
                  <a:txBody>
                    <a:bodyPr/>
                    <a:lstStyle/>
                    <a:p>
                      <a:pPr algn="l" fontAlgn="t"/>
                      <a:r>
                        <a:rPr lang="en-US" sz="1400" b="1" u="none" strike="noStrike" dirty="0">
                          <a:effectLst/>
                        </a:rPr>
                        <a:t>Agent/Attorney </a:t>
                      </a:r>
                      <a:r>
                        <a:rPr lang="en-US" sz="1400" b="1" u="none" strike="noStrike" dirty="0" smtClean="0">
                          <a:effectLst/>
                        </a:rPr>
                        <a:t/>
                      </a:r>
                      <a:br>
                        <a:rPr lang="en-US" sz="1400" b="1" u="none" strike="noStrike" dirty="0" smtClean="0">
                          <a:effectLst/>
                        </a:rPr>
                      </a:br>
                      <a:r>
                        <a:rPr lang="en-US" sz="1400" b="1" u="none" strike="noStrike" dirty="0" smtClean="0">
                          <a:effectLst/>
                        </a:rPr>
                        <a:t>3-Day </a:t>
                      </a:r>
                      <a:r>
                        <a:rPr lang="en-US" sz="1400" b="1" u="none" strike="noStrike" dirty="0">
                          <a:effectLst/>
                        </a:rPr>
                        <a:t>Course</a:t>
                      </a:r>
                      <a:endParaRPr lang="en-US" sz="1400" b="1" i="0" u="none" strike="noStrike" dirty="0">
                        <a:solidFill>
                          <a:srgbClr val="222222"/>
                        </a:solidFill>
                        <a:effectLst/>
                        <a:latin typeface="Inherit"/>
                      </a:endParaRPr>
                    </a:p>
                  </a:txBody>
                  <a:tcPr marL="60717" marR="6746" marT="6746" marB="0"/>
                </a:tc>
                <a:tc>
                  <a:txBody>
                    <a:bodyPr/>
                    <a:lstStyle/>
                    <a:p>
                      <a:pPr algn="l" fontAlgn="t"/>
                      <a:r>
                        <a:rPr lang="en-US" sz="1400" u="none" strike="noStrike" dirty="0">
                          <a:effectLst/>
                        </a:rPr>
                        <a:t>July 17-19, 2018</a:t>
                      </a:r>
                      <a:endParaRPr lang="en-US" sz="1400" b="0" i="0" u="none" strike="noStrike" dirty="0">
                        <a:solidFill>
                          <a:srgbClr val="222222"/>
                        </a:solidFill>
                        <a:effectLst/>
                        <a:latin typeface="Inherit"/>
                      </a:endParaRPr>
                    </a:p>
                  </a:txBody>
                  <a:tcPr marL="60717" marR="6746" marT="6746" marB="0"/>
                </a:tc>
                <a:tc>
                  <a:txBody>
                    <a:bodyPr/>
                    <a:lstStyle/>
                    <a:p>
                      <a:pPr algn="l" fontAlgn="t"/>
                      <a:r>
                        <a:rPr lang="en-US" sz="1400" u="none" strike="noStrike" dirty="0" smtClean="0">
                          <a:effectLst/>
                        </a:rPr>
                        <a:t>Agents </a:t>
                      </a:r>
                      <a:r>
                        <a:rPr lang="en-US" sz="1400" u="none" strike="noStrike" dirty="0">
                          <a:effectLst/>
                        </a:rPr>
                        <a:t>and Attorneys</a:t>
                      </a:r>
                      <a:endParaRPr lang="en-US" sz="1400" b="0" i="0" u="none" strike="noStrike" dirty="0">
                        <a:solidFill>
                          <a:srgbClr val="222222"/>
                        </a:solidFill>
                        <a:effectLst/>
                        <a:latin typeface="Inherit"/>
                      </a:endParaRPr>
                    </a:p>
                  </a:txBody>
                  <a:tcPr marL="60717" marR="6746" marT="6746" marB="0"/>
                </a:tc>
                <a:tc>
                  <a:txBody>
                    <a:bodyPr/>
                    <a:lstStyle/>
                    <a:p>
                      <a:pPr algn="l" fontAlgn="t"/>
                      <a:r>
                        <a:rPr lang="it-IT" sz="1400" u="none" strike="noStrike" dirty="0">
                          <a:effectLst/>
                        </a:rPr>
                        <a:t>San Jose, CA </a:t>
                      </a:r>
                      <a:endParaRPr lang="it-IT" sz="1400" b="0" i="0" u="none" strike="noStrike" dirty="0">
                        <a:solidFill>
                          <a:srgbClr val="222222"/>
                        </a:solidFill>
                        <a:effectLst/>
                        <a:latin typeface="Inherit"/>
                      </a:endParaRPr>
                    </a:p>
                  </a:txBody>
                  <a:tcPr marL="60717" marR="6746" marT="6746" marB="0"/>
                </a:tc>
                <a:tc>
                  <a:txBody>
                    <a:bodyPr/>
                    <a:lstStyle/>
                    <a:p>
                      <a:pPr algn="l" fontAlgn="t"/>
                      <a:r>
                        <a:rPr lang="en-US" sz="1400" u="none" strike="noStrike" dirty="0">
                          <a:effectLst/>
                        </a:rPr>
                        <a:t>May 7 </a:t>
                      </a:r>
                      <a:r>
                        <a:rPr lang="en-US" sz="1400" u="none" strike="noStrike" dirty="0" smtClean="0">
                          <a:effectLst/>
                        </a:rPr>
                        <a:t>– </a:t>
                      </a:r>
                    </a:p>
                    <a:p>
                      <a:pPr algn="l" fontAlgn="t"/>
                      <a:r>
                        <a:rPr lang="en-US" sz="1400" u="none" strike="noStrike" dirty="0" smtClean="0">
                          <a:effectLst/>
                        </a:rPr>
                        <a:t>June </a:t>
                      </a:r>
                      <a:r>
                        <a:rPr lang="en-US" sz="1400" u="none" strike="noStrike" dirty="0">
                          <a:effectLst/>
                        </a:rPr>
                        <a:t>3, 2018</a:t>
                      </a:r>
                      <a:endParaRPr lang="en-US" sz="1400" b="0" i="0" u="none" strike="noStrike" dirty="0">
                        <a:solidFill>
                          <a:srgbClr val="222222"/>
                        </a:solidFill>
                        <a:effectLst/>
                        <a:latin typeface="Inherit"/>
                      </a:endParaRPr>
                    </a:p>
                  </a:txBody>
                  <a:tcPr marL="60717" marR="6746" marT="6746" marB="0"/>
                </a:tc>
                <a:extLst>
                  <a:ext uri="{0D108BD9-81ED-4DB2-BD59-A6C34878D82A}">
                    <a16:rowId xmlns:a16="http://schemas.microsoft.com/office/drawing/2014/main" val="10003"/>
                  </a:ext>
                </a:extLst>
              </a:tr>
              <a:tr h="562199">
                <a:tc>
                  <a:txBody>
                    <a:bodyPr/>
                    <a:lstStyle/>
                    <a:p>
                      <a:pPr algn="l" fontAlgn="t"/>
                      <a:r>
                        <a:rPr lang="en-US" sz="1400" b="1" u="none" strike="noStrike" dirty="0">
                          <a:effectLst/>
                        </a:rPr>
                        <a:t>Inventor </a:t>
                      </a:r>
                      <a:r>
                        <a:rPr lang="en-US" sz="1400" b="1" u="none" strike="noStrike" dirty="0" smtClean="0">
                          <a:effectLst/>
                        </a:rPr>
                        <a:t/>
                      </a:r>
                      <a:br>
                        <a:rPr lang="en-US" sz="1400" b="1" u="none" strike="noStrike" dirty="0" smtClean="0">
                          <a:effectLst/>
                        </a:rPr>
                      </a:br>
                      <a:r>
                        <a:rPr lang="en-US" sz="1400" b="1" u="none" strike="noStrike" dirty="0" smtClean="0">
                          <a:effectLst/>
                        </a:rPr>
                        <a:t>3-Day Course</a:t>
                      </a:r>
                      <a:endParaRPr lang="en-US" sz="1400" b="1" i="0" u="none" strike="noStrike" dirty="0">
                        <a:solidFill>
                          <a:srgbClr val="222222"/>
                        </a:solidFill>
                        <a:effectLst/>
                        <a:latin typeface="Inherit"/>
                      </a:endParaRPr>
                    </a:p>
                  </a:txBody>
                  <a:tcPr marL="60717" marR="6746" marT="6746" marB="0"/>
                </a:tc>
                <a:tc>
                  <a:txBody>
                    <a:bodyPr/>
                    <a:lstStyle/>
                    <a:p>
                      <a:pPr algn="l" fontAlgn="t"/>
                      <a:r>
                        <a:rPr lang="en-US" sz="1400" u="none" strike="noStrike" dirty="0">
                          <a:effectLst/>
                        </a:rPr>
                        <a:t>August 14-16, 2018</a:t>
                      </a:r>
                      <a:endParaRPr lang="en-US" sz="1400" b="0" i="0" u="none" strike="noStrike" dirty="0">
                        <a:solidFill>
                          <a:srgbClr val="222222"/>
                        </a:solidFill>
                        <a:effectLst/>
                        <a:latin typeface="Inherit"/>
                      </a:endParaRPr>
                    </a:p>
                  </a:txBody>
                  <a:tcPr marL="60717" marR="6746" marT="6746" marB="0"/>
                </a:tc>
                <a:tc>
                  <a:txBody>
                    <a:bodyPr/>
                    <a:lstStyle/>
                    <a:p>
                      <a:pPr algn="l" fontAlgn="t"/>
                      <a:r>
                        <a:rPr lang="en-US" sz="1400" u="none" strike="noStrike" dirty="0" smtClean="0">
                          <a:effectLst/>
                        </a:rPr>
                        <a:t>Inventors</a:t>
                      </a:r>
                      <a:endParaRPr lang="en-US" sz="1400" b="0" i="0" u="none" strike="noStrike" dirty="0">
                        <a:solidFill>
                          <a:srgbClr val="222222"/>
                        </a:solidFill>
                        <a:effectLst/>
                        <a:latin typeface="Inherit"/>
                      </a:endParaRPr>
                    </a:p>
                  </a:txBody>
                  <a:tcPr marL="60717" marR="6746" marT="6746" marB="0"/>
                </a:tc>
                <a:tc>
                  <a:txBody>
                    <a:bodyPr/>
                    <a:lstStyle/>
                    <a:p>
                      <a:pPr algn="l" fontAlgn="t"/>
                      <a:r>
                        <a:rPr lang="en-US" sz="1400" u="none" strike="noStrike" dirty="0">
                          <a:effectLst/>
                        </a:rPr>
                        <a:t>Alexandria, VA </a:t>
                      </a:r>
                      <a:endParaRPr lang="en-US" sz="1400" b="0" i="0" u="none" strike="noStrike" dirty="0">
                        <a:solidFill>
                          <a:srgbClr val="222222"/>
                        </a:solidFill>
                        <a:effectLst/>
                        <a:latin typeface="Inherit"/>
                      </a:endParaRPr>
                    </a:p>
                  </a:txBody>
                  <a:tcPr marL="60717" marR="6746" marT="6746" marB="0"/>
                </a:tc>
                <a:tc>
                  <a:txBody>
                    <a:bodyPr/>
                    <a:lstStyle/>
                    <a:p>
                      <a:pPr algn="l" fontAlgn="t"/>
                      <a:r>
                        <a:rPr lang="da-DK" sz="1400" u="none" strike="noStrike" dirty="0">
                          <a:effectLst/>
                        </a:rPr>
                        <a:t>April 30 </a:t>
                      </a:r>
                      <a:r>
                        <a:rPr lang="da-DK" sz="1400" u="none" strike="noStrike" dirty="0" smtClean="0">
                          <a:effectLst/>
                        </a:rPr>
                        <a:t>– </a:t>
                      </a:r>
                    </a:p>
                    <a:p>
                      <a:pPr algn="l" fontAlgn="t"/>
                      <a:r>
                        <a:rPr lang="da-DK" sz="1400" u="none" strike="noStrike" dirty="0" smtClean="0">
                          <a:effectLst/>
                        </a:rPr>
                        <a:t>June </a:t>
                      </a:r>
                      <a:r>
                        <a:rPr lang="da-DK" sz="1400" u="none" strike="noStrike" dirty="0">
                          <a:effectLst/>
                        </a:rPr>
                        <a:t>18, 2018</a:t>
                      </a:r>
                      <a:endParaRPr lang="da-DK" sz="1400" b="0" i="0" u="none" strike="noStrike" dirty="0">
                        <a:solidFill>
                          <a:srgbClr val="222222"/>
                        </a:solidFill>
                        <a:effectLst/>
                        <a:latin typeface="Inherit"/>
                      </a:endParaRPr>
                    </a:p>
                  </a:txBody>
                  <a:tcPr marL="60717" marR="6746" marT="6746" marB="0"/>
                </a:tc>
                <a:extLst>
                  <a:ext uri="{0D108BD9-81ED-4DB2-BD59-A6C34878D82A}">
                    <a16:rowId xmlns:a16="http://schemas.microsoft.com/office/drawing/2014/main" val="10004"/>
                  </a:ext>
                </a:extLst>
              </a:tr>
              <a:tr h="562199">
                <a:tc>
                  <a:txBody>
                    <a:bodyPr/>
                    <a:lstStyle/>
                    <a:p>
                      <a:pPr algn="l" fontAlgn="t"/>
                      <a:r>
                        <a:rPr lang="en-US" sz="1400" b="1" u="none" strike="noStrike" dirty="0">
                          <a:effectLst/>
                        </a:rPr>
                        <a:t>Agent/Attorney </a:t>
                      </a:r>
                      <a:r>
                        <a:rPr lang="en-US" sz="1400" b="1" u="none" strike="noStrike" dirty="0" smtClean="0">
                          <a:effectLst/>
                        </a:rPr>
                        <a:t/>
                      </a:r>
                      <a:br>
                        <a:rPr lang="en-US" sz="1400" b="1" u="none" strike="noStrike" dirty="0" smtClean="0">
                          <a:effectLst/>
                        </a:rPr>
                      </a:br>
                      <a:r>
                        <a:rPr lang="en-US" sz="1400" b="1" u="none" strike="noStrike" dirty="0" smtClean="0">
                          <a:effectLst/>
                        </a:rPr>
                        <a:t>3-Day </a:t>
                      </a:r>
                      <a:r>
                        <a:rPr lang="en-US" sz="1400" b="1" u="none" strike="noStrike" dirty="0">
                          <a:effectLst/>
                        </a:rPr>
                        <a:t>Course</a:t>
                      </a:r>
                      <a:endParaRPr lang="en-US" sz="1400" b="1" i="0" u="none" strike="noStrike" dirty="0">
                        <a:solidFill>
                          <a:srgbClr val="222222"/>
                        </a:solidFill>
                        <a:effectLst/>
                        <a:latin typeface="Inherit"/>
                      </a:endParaRPr>
                    </a:p>
                  </a:txBody>
                  <a:tcPr marL="60717" marR="6746" marT="6746" marB="0"/>
                </a:tc>
                <a:tc>
                  <a:txBody>
                    <a:bodyPr/>
                    <a:lstStyle/>
                    <a:p>
                      <a:pPr algn="l" fontAlgn="t"/>
                      <a:r>
                        <a:rPr lang="en-US" sz="1400" u="none" strike="noStrike" dirty="0">
                          <a:effectLst/>
                        </a:rPr>
                        <a:t>September 11-13, 2018</a:t>
                      </a:r>
                      <a:endParaRPr lang="en-US" sz="1400" b="0" i="0" u="none" strike="noStrike" dirty="0">
                        <a:solidFill>
                          <a:srgbClr val="222222"/>
                        </a:solidFill>
                        <a:effectLst/>
                        <a:latin typeface="Inherit"/>
                      </a:endParaRPr>
                    </a:p>
                  </a:txBody>
                  <a:tcPr marL="60717" marR="6746" marT="6746" marB="0"/>
                </a:tc>
                <a:tc>
                  <a:txBody>
                    <a:bodyPr/>
                    <a:lstStyle/>
                    <a:p>
                      <a:pPr algn="l" fontAlgn="t"/>
                      <a:r>
                        <a:rPr lang="en-US" sz="1400" u="none" strike="noStrike" dirty="0" smtClean="0">
                          <a:effectLst/>
                        </a:rPr>
                        <a:t>Agents </a:t>
                      </a:r>
                      <a:r>
                        <a:rPr lang="en-US" sz="1400" u="none" strike="noStrike" dirty="0">
                          <a:effectLst/>
                        </a:rPr>
                        <a:t>and </a:t>
                      </a:r>
                      <a:r>
                        <a:rPr lang="en-US" sz="1400" u="none" strike="noStrike" dirty="0" smtClean="0">
                          <a:effectLst/>
                        </a:rPr>
                        <a:t>Attorneys</a:t>
                      </a:r>
                      <a:endParaRPr lang="en-US" sz="1400" b="0" i="0" u="none" strike="noStrike" dirty="0">
                        <a:solidFill>
                          <a:srgbClr val="222222"/>
                        </a:solidFill>
                        <a:effectLst/>
                        <a:latin typeface="Inherit"/>
                      </a:endParaRPr>
                    </a:p>
                  </a:txBody>
                  <a:tcPr marL="60717" marR="6746" marT="6746" marB="0"/>
                </a:tc>
                <a:tc>
                  <a:txBody>
                    <a:bodyPr/>
                    <a:lstStyle/>
                    <a:p>
                      <a:pPr algn="l" fontAlgn="t"/>
                      <a:r>
                        <a:rPr lang="en-US" sz="1400" u="none" strike="noStrike" dirty="0">
                          <a:effectLst/>
                        </a:rPr>
                        <a:t>Alexandria, VA </a:t>
                      </a:r>
                      <a:endParaRPr lang="en-US" sz="1400" b="0" i="0" u="none" strike="noStrike" dirty="0">
                        <a:solidFill>
                          <a:srgbClr val="222222"/>
                        </a:solidFill>
                        <a:effectLst/>
                        <a:latin typeface="Inherit"/>
                      </a:endParaRPr>
                    </a:p>
                  </a:txBody>
                  <a:tcPr marL="60717" marR="6746" marT="6746" marB="0"/>
                </a:tc>
                <a:tc>
                  <a:txBody>
                    <a:bodyPr/>
                    <a:lstStyle/>
                    <a:p>
                      <a:pPr algn="l" fontAlgn="t"/>
                      <a:r>
                        <a:rPr lang="en-US" sz="1400" u="none" strike="noStrike" dirty="0">
                          <a:effectLst/>
                        </a:rPr>
                        <a:t>July 2 </a:t>
                      </a:r>
                      <a:r>
                        <a:rPr lang="en-US" sz="1400" u="none" strike="noStrike" dirty="0" smtClean="0">
                          <a:effectLst/>
                        </a:rPr>
                        <a:t>– </a:t>
                      </a:r>
                    </a:p>
                    <a:p>
                      <a:pPr algn="l" fontAlgn="t"/>
                      <a:r>
                        <a:rPr lang="en-US" sz="1400" u="none" strike="noStrike" dirty="0" smtClean="0">
                          <a:effectLst/>
                        </a:rPr>
                        <a:t>July </a:t>
                      </a:r>
                      <a:r>
                        <a:rPr lang="en-US" sz="1400" u="none" strike="noStrike" dirty="0">
                          <a:effectLst/>
                        </a:rPr>
                        <a:t>29, 2018</a:t>
                      </a:r>
                      <a:endParaRPr lang="en-US" sz="1400" b="0" i="0" u="none" strike="noStrike" dirty="0">
                        <a:solidFill>
                          <a:srgbClr val="222222"/>
                        </a:solidFill>
                        <a:effectLst/>
                        <a:latin typeface="Inherit"/>
                      </a:endParaRPr>
                    </a:p>
                  </a:txBody>
                  <a:tcPr marL="60717" marR="6746" marT="6746" marB="0"/>
                </a:tc>
                <a:extLst>
                  <a:ext uri="{0D108BD9-81ED-4DB2-BD59-A6C34878D82A}">
                    <a16:rowId xmlns:a16="http://schemas.microsoft.com/office/drawing/2014/main" val="10005"/>
                  </a:ext>
                </a:extLst>
              </a:tr>
            </a:tbl>
          </a:graphicData>
        </a:graphic>
      </p:graphicFrame>
      <p:sp>
        <p:nvSpPr>
          <p:cNvPr id="5" name="Title 1" descr="" title=""/>
          <p:cNvSpPr>
            <a:spLocks noGrp="1"/>
          </p:cNvSpPr>
          <p:nvPr>
            <p:ph type="title"/>
          </p:nvPr>
        </p:nvSpPr>
        <p:spPr>
          <a:xfrm>
            <a:off x="774626" y="563372"/>
            <a:ext cx="7406640" cy="716088"/>
          </a:xfrm>
        </p:spPr>
        <p:txBody>
          <a:bodyPr>
            <a:normAutofit fontScale="90000"/>
          </a:bodyPr>
          <a:lstStyle/>
          <a:p>
            <a:r>
              <a:rPr lang="en-US" dirty="0" smtClean="0"/>
              <a:t>In-Person STEPP Training</a:t>
            </a:r>
            <a:endParaRPr lang="en-US" dirty="0"/>
          </a:p>
        </p:txBody>
      </p:sp>
    </p:spTree>
    <p:extLst>
      <p:ext uri="{BB962C8B-B14F-4D97-AF65-F5344CB8AC3E}">
        <p14:creationId xmlns:p14="http://schemas.microsoft.com/office/powerpoint/2010/main" val="733659767"/>
      </p:ext>
    </p:extLst>
  </p:cSld>
  <p:clrMapOvr>
    <a:masterClrMapping/>
  </p:clrMapOvr>
  <mc:AlternateContent xmlns:mc="http://schemas.openxmlformats.org/markup-compatibility/2006" xmlns:p14="http://schemas.microsoft.com/office/powerpoint/2010/main">
    <mc:Choice Requires="p14">
      <p:transition p14:dur="0"/>
    </mc:Choice>
    <mc:Fallback>
      <p:transition/>
    </mc:Fallback>
  </mc:AlternateContent>
  <p:timing>
    <p:tnLst>
      <p:par>
        <p:cTn id="1" dur="indefinite" restart="never" nodeType="tmRoot"/>
      </p:par>
    </p:tnLst>
  </p:timing>
</p:sld>
</file>

<file path=ppt/slides/slide18.xml><?xml version="1.0" encoding="utf-8"?>
<p:sld xmlns:a14="http://schemas.microsoft.com/office/drawing/2010/main"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cxnSp>
        <p:nvCxnSpPr>
          <p:cNvPr id="3" name="Straight Connector 2" descr="" title=""/>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 name="Title 1" descr="" title=""/>
          <p:cNvSpPr>
            <a:spLocks noGrp="1"/>
          </p:cNvSpPr>
          <p:nvPr>
            <p:ph type="title"/>
          </p:nvPr>
        </p:nvSpPr>
        <p:spPr/>
        <p:txBody>
          <a:bodyPr>
            <a:normAutofit/>
          </a:bodyPr>
          <a:lstStyle/>
          <a:p>
            <a:r>
              <a:rPr lang="en-US" sz="3600" dirty="0" smtClean="0"/>
              <a:t>Virtual Instructor Led </a:t>
            </a:r>
            <a:r>
              <a:rPr lang="en-US" sz="3600" dirty="0" smtClean="0"/>
              <a:t>Training</a:t>
            </a:r>
            <a:endParaRPr lang="en-US" sz="3600" dirty="0"/>
          </a:p>
        </p:txBody>
      </p:sp>
      <p:graphicFrame>
        <p:nvGraphicFramePr>
          <p:cNvPr id="4" name="Content Placeholder 3" descr="" title=""/>
          <p:cNvGraphicFramePr>
            <a:graphicFrameLocks noGrp="1"/>
          </p:cNvGraphicFramePr>
          <p:nvPr>
            <p:ph idx="1"/>
            <p:extLst/>
          </p:nvPr>
        </p:nvGraphicFramePr>
        <p:xfrm>
          <a:off x="684967" y="1249863"/>
          <a:ext cx="7774067" cy="3518348"/>
        </p:xfrm>
        <a:graphic>
          <a:graphicData uri="http://schemas.openxmlformats.org/drawingml/2006/table">
            <a:tbl>
              <a:tblPr firstRow="1" bandRow="1">
                <a:tableStyleId>{5C22544A-7EE6-4342-B048-85BDC9FD1C3A}</a:tableStyleId>
              </a:tblPr>
              <a:tblGrid>
                <a:gridCol w="3326580">
                  <a:extLst>
                    <a:ext uri="{9D8B030D-6E8A-4147-A177-3AD203B41FA5}">
                      <a16:colId xmlns:a16="http://schemas.microsoft.com/office/drawing/2014/main" val="20000"/>
                    </a:ext>
                  </a:extLst>
                </a:gridCol>
                <a:gridCol w="1547396">
                  <a:extLst>
                    <a:ext uri="{9D8B030D-6E8A-4147-A177-3AD203B41FA5}">
                      <a16:colId xmlns:a16="http://schemas.microsoft.com/office/drawing/2014/main" val="20001"/>
                    </a:ext>
                  </a:extLst>
                </a:gridCol>
                <a:gridCol w="1138815">
                  <a:extLst>
                    <a:ext uri="{9D8B030D-6E8A-4147-A177-3AD203B41FA5}">
                      <a16:colId xmlns:a16="http://schemas.microsoft.com/office/drawing/2014/main" val="20002"/>
                    </a:ext>
                  </a:extLst>
                </a:gridCol>
                <a:gridCol w="1761276">
                  <a:extLst>
                    <a:ext uri="{9D8B030D-6E8A-4147-A177-3AD203B41FA5}">
                      <a16:colId xmlns:a16="http://schemas.microsoft.com/office/drawing/2014/main" val="20003"/>
                    </a:ext>
                  </a:extLst>
                </a:gridCol>
              </a:tblGrid>
              <a:tr h="496072">
                <a:tc>
                  <a:txBody>
                    <a:bodyPr/>
                    <a:lstStyle/>
                    <a:p>
                      <a:pPr algn="l" fontAlgn="t"/>
                      <a:r>
                        <a:rPr lang="en-US" sz="1400" b="1" i="0" u="none" strike="noStrike" dirty="0">
                          <a:solidFill>
                            <a:srgbClr val="222222"/>
                          </a:solidFill>
                          <a:effectLst/>
                          <a:latin typeface="+mn-lt"/>
                        </a:rPr>
                        <a:t>Title</a:t>
                      </a:r>
                    </a:p>
                  </a:txBody>
                  <a:tcPr marL="62445" marR="6938" marT="6938" marB="0" anchor="ctr"/>
                </a:tc>
                <a:tc>
                  <a:txBody>
                    <a:bodyPr/>
                    <a:lstStyle/>
                    <a:p>
                      <a:pPr algn="l" fontAlgn="t"/>
                      <a:r>
                        <a:rPr lang="en-US" sz="1400" b="1" i="0" u="none" strike="noStrike" dirty="0">
                          <a:solidFill>
                            <a:srgbClr val="222222"/>
                          </a:solidFill>
                          <a:effectLst/>
                          <a:latin typeface="+mn-lt"/>
                        </a:rPr>
                        <a:t>Dates</a:t>
                      </a:r>
                    </a:p>
                  </a:txBody>
                  <a:tcPr marL="62445" marR="6938" marT="6938" marB="0" anchor="ctr"/>
                </a:tc>
                <a:tc>
                  <a:txBody>
                    <a:bodyPr/>
                    <a:lstStyle/>
                    <a:p>
                      <a:pPr algn="l" fontAlgn="t"/>
                      <a:r>
                        <a:rPr lang="en-US" sz="1400" b="1" i="0" u="none" strike="noStrike" dirty="0">
                          <a:solidFill>
                            <a:srgbClr val="222222"/>
                          </a:solidFill>
                          <a:effectLst/>
                          <a:latin typeface="+mn-lt"/>
                        </a:rPr>
                        <a:t>Audience</a:t>
                      </a:r>
                    </a:p>
                  </a:txBody>
                  <a:tcPr marL="62445" marR="6938" marT="6938" marB="0" anchor="ctr"/>
                </a:tc>
                <a:tc>
                  <a:txBody>
                    <a:bodyPr/>
                    <a:lstStyle/>
                    <a:p>
                      <a:pPr algn="l" fontAlgn="t"/>
                      <a:r>
                        <a:rPr lang="en-US" sz="1400" b="1" i="0" u="none" strike="noStrike" dirty="0">
                          <a:solidFill>
                            <a:srgbClr val="222222"/>
                          </a:solidFill>
                          <a:effectLst/>
                          <a:latin typeface="+mn-lt"/>
                        </a:rPr>
                        <a:t>Registration</a:t>
                      </a:r>
                    </a:p>
                  </a:txBody>
                  <a:tcPr marL="62445" marR="6938" marT="6938" marB="0" anchor="ctr"/>
                </a:tc>
                <a:extLst>
                  <a:ext uri="{0D108BD9-81ED-4DB2-BD59-A6C34878D82A}">
                    <a16:rowId xmlns:a16="http://schemas.microsoft.com/office/drawing/2014/main" val="10000"/>
                  </a:ext>
                </a:extLst>
              </a:tr>
              <a:tr h="472685">
                <a:tc>
                  <a:txBody>
                    <a:bodyPr/>
                    <a:lstStyle/>
                    <a:p>
                      <a:pPr algn="l" fontAlgn="t"/>
                      <a:r>
                        <a:rPr lang="en-US" sz="1400" b="1" i="0" u="none" strike="noStrike" dirty="0">
                          <a:solidFill>
                            <a:srgbClr val="222222"/>
                          </a:solidFill>
                          <a:effectLst/>
                          <a:latin typeface="+mn-lt"/>
                        </a:rPr>
                        <a:t>Claim Interpretation - Preambles</a:t>
                      </a:r>
                    </a:p>
                  </a:txBody>
                  <a:tcPr marL="62445" marR="6938" marT="6938" marB="0"/>
                </a:tc>
                <a:tc>
                  <a:txBody>
                    <a:bodyPr/>
                    <a:lstStyle/>
                    <a:p>
                      <a:pPr algn="l" fontAlgn="t"/>
                      <a:r>
                        <a:rPr lang="en-US" sz="1400" b="0" i="0" u="none" strike="noStrike" dirty="0" smtClean="0">
                          <a:solidFill>
                            <a:srgbClr val="222222"/>
                          </a:solidFill>
                          <a:effectLst/>
                          <a:latin typeface="+mn-lt"/>
                        </a:rPr>
                        <a:t>February </a:t>
                      </a:r>
                      <a:r>
                        <a:rPr lang="en-US" sz="1400" b="0" i="0" u="none" strike="noStrike" dirty="0">
                          <a:solidFill>
                            <a:srgbClr val="222222"/>
                          </a:solidFill>
                          <a:effectLst/>
                          <a:latin typeface="+mn-lt"/>
                        </a:rPr>
                        <a:t>13, 2018</a:t>
                      </a:r>
                    </a:p>
                  </a:txBody>
                  <a:tcPr marL="62445" marR="6938" marT="6938" marB="0"/>
                </a:tc>
                <a:tc>
                  <a:txBody>
                    <a:bodyPr/>
                    <a:lstStyle/>
                    <a:p>
                      <a:pPr algn="l" fontAlgn="t"/>
                      <a:r>
                        <a:rPr lang="en-US" sz="1400" b="0" i="0" u="none" strike="noStrike" dirty="0">
                          <a:solidFill>
                            <a:srgbClr val="222222"/>
                          </a:solidFill>
                          <a:effectLst/>
                          <a:latin typeface="+mn-lt"/>
                        </a:rPr>
                        <a:t>All</a:t>
                      </a:r>
                    </a:p>
                  </a:txBody>
                  <a:tcPr marL="62445" marR="6938" marT="6938" marB="0"/>
                </a:tc>
                <a:tc>
                  <a:txBody>
                    <a:bodyPr/>
                    <a:lstStyle/>
                    <a:p>
                      <a:pPr algn="l" fontAlgn="t"/>
                      <a:r>
                        <a:rPr lang="en-US" sz="1400" b="0" i="0" u="none" strike="noStrike" dirty="0">
                          <a:solidFill>
                            <a:srgbClr val="222222"/>
                          </a:solidFill>
                          <a:effectLst/>
                          <a:latin typeface="+mn-lt"/>
                        </a:rPr>
                        <a:t>January 8 </a:t>
                      </a:r>
                      <a:r>
                        <a:rPr lang="en-US" sz="1400" b="0" i="0" u="none" strike="noStrike" dirty="0" smtClean="0">
                          <a:solidFill>
                            <a:srgbClr val="222222"/>
                          </a:solidFill>
                          <a:effectLst/>
                          <a:latin typeface="+mn-lt"/>
                        </a:rPr>
                        <a:t>– </a:t>
                      </a:r>
                    </a:p>
                    <a:p>
                      <a:pPr algn="l" fontAlgn="t"/>
                      <a:r>
                        <a:rPr lang="en-US" sz="1400" b="0" i="0" u="none" strike="noStrike" dirty="0" smtClean="0">
                          <a:solidFill>
                            <a:srgbClr val="222222"/>
                          </a:solidFill>
                          <a:effectLst/>
                          <a:latin typeface="+mn-lt"/>
                        </a:rPr>
                        <a:t>February </a:t>
                      </a:r>
                      <a:r>
                        <a:rPr lang="en-US" sz="1400" b="0" i="0" u="none" strike="noStrike" dirty="0">
                          <a:solidFill>
                            <a:srgbClr val="222222"/>
                          </a:solidFill>
                          <a:effectLst/>
                          <a:latin typeface="+mn-lt"/>
                        </a:rPr>
                        <a:t>4, 2018</a:t>
                      </a:r>
                    </a:p>
                  </a:txBody>
                  <a:tcPr marL="62445" marR="6938" marT="6938" marB="0"/>
                </a:tc>
                <a:extLst>
                  <a:ext uri="{0D108BD9-81ED-4DB2-BD59-A6C34878D82A}">
                    <a16:rowId xmlns:a16="http://schemas.microsoft.com/office/drawing/2014/main" val="10001"/>
                  </a:ext>
                </a:extLst>
              </a:tr>
              <a:tr h="443066">
                <a:tc>
                  <a:txBody>
                    <a:bodyPr/>
                    <a:lstStyle/>
                    <a:p>
                      <a:pPr algn="l" fontAlgn="t"/>
                      <a:r>
                        <a:rPr lang="en-US" sz="1400" b="1" i="0" u="none" strike="noStrike" dirty="0">
                          <a:solidFill>
                            <a:srgbClr val="222222"/>
                          </a:solidFill>
                          <a:effectLst/>
                          <a:latin typeface="+mn-lt"/>
                        </a:rPr>
                        <a:t>Claim Interpretation - Product By Process</a:t>
                      </a:r>
                    </a:p>
                  </a:txBody>
                  <a:tcPr marL="62445" marR="6938" marT="6938" marB="0"/>
                </a:tc>
                <a:tc>
                  <a:txBody>
                    <a:bodyPr/>
                    <a:lstStyle/>
                    <a:p>
                      <a:pPr algn="l" fontAlgn="t"/>
                      <a:r>
                        <a:rPr lang="en-US" sz="1400" b="0" i="0" u="none" strike="noStrike" dirty="0">
                          <a:solidFill>
                            <a:srgbClr val="222222"/>
                          </a:solidFill>
                          <a:effectLst/>
                          <a:latin typeface="+mn-lt"/>
                        </a:rPr>
                        <a:t>April 3, 2018</a:t>
                      </a:r>
                    </a:p>
                  </a:txBody>
                  <a:tcPr marL="62445" marR="6938" marT="6938" marB="0"/>
                </a:tc>
                <a:tc>
                  <a:txBody>
                    <a:bodyPr/>
                    <a:lstStyle/>
                    <a:p>
                      <a:pPr algn="l" fontAlgn="t"/>
                      <a:r>
                        <a:rPr lang="en-US" sz="1400" b="0" i="0" u="none" strike="noStrike" dirty="0">
                          <a:solidFill>
                            <a:srgbClr val="222222"/>
                          </a:solidFill>
                          <a:effectLst/>
                          <a:latin typeface="+mn-lt"/>
                        </a:rPr>
                        <a:t>All</a:t>
                      </a:r>
                    </a:p>
                  </a:txBody>
                  <a:tcPr marL="62445" marR="6938" marT="6938" marB="0"/>
                </a:tc>
                <a:tc>
                  <a:txBody>
                    <a:bodyPr/>
                    <a:lstStyle/>
                    <a:p>
                      <a:pPr algn="l" fontAlgn="t"/>
                      <a:r>
                        <a:rPr lang="en-US" sz="1400" b="0" i="0" u="none" strike="noStrike" dirty="0">
                          <a:solidFill>
                            <a:srgbClr val="222222"/>
                          </a:solidFill>
                          <a:effectLst/>
                          <a:latin typeface="+mn-lt"/>
                        </a:rPr>
                        <a:t>March 5 </a:t>
                      </a:r>
                      <a:r>
                        <a:rPr lang="en-US" sz="1400" b="0" i="0" u="none" strike="noStrike" dirty="0" smtClean="0">
                          <a:solidFill>
                            <a:srgbClr val="222222"/>
                          </a:solidFill>
                          <a:effectLst/>
                          <a:latin typeface="+mn-lt"/>
                        </a:rPr>
                        <a:t>– </a:t>
                      </a:r>
                    </a:p>
                    <a:p>
                      <a:pPr algn="l" fontAlgn="t"/>
                      <a:r>
                        <a:rPr lang="en-US" sz="1400" b="0" i="0" u="none" strike="noStrike" dirty="0" smtClean="0">
                          <a:solidFill>
                            <a:srgbClr val="222222"/>
                          </a:solidFill>
                          <a:effectLst/>
                          <a:latin typeface="+mn-lt"/>
                        </a:rPr>
                        <a:t>March </a:t>
                      </a:r>
                      <a:r>
                        <a:rPr lang="en-US" sz="1400" b="0" i="0" u="none" strike="noStrike" dirty="0">
                          <a:solidFill>
                            <a:srgbClr val="222222"/>
                          </a:solidFill>
                          <a:effectLst/>
                          <a:latin typeface="+mn-lt"/>
                        </a:rPr>
                        <a:t>25, 2018</a:t>
                      </a:r>
                    </a:p>
                  </a:txBody>
                  <a:tcPr marL="62445" marR="6938" marT="6938" marB="0"/>
                </a:tc>
                <a:extLst>
                  <a:ext uri="{0D108BD9-81ED-4DB2-BD59-A6C34878D82A}">
                    <a16:rowId xmlns:a16="http://schemas.microsoft.com/office/drawing/2014/main" val="10002"/>
                  </a:ext>
                </a:extLst>
              </a:tr>
              <a:tr h="886711">
                <a:tc>
                  <a:txBody>
                    <a:bodyPr/>
                    <a:lstStyle/>
                    <a:p>
                      <a:pPr algn="l" fontAlgn="t"/>
                      <a:r>
                        <a:rPr lang="en-US" sz="1400" b="1" i="0" u="none" strike="noStrike" dirty="0">
                          <a:solidFill>
                            <a:srgbClr val="222222"/>
                          </a:solidFill>
                          <a:effectLst/>
                          <a:latin typeface="+mn-lt"/>
                        </a:rPr>
                        <a:t>Functional Language Workshop - Claim Interpretation and Definiteness Under 35 U.S.C. 112(b) - Computerized Color Editing </a:t>
                      </a:r>
                    </a:p>
                  </a:txBody>
                  <a:tcPr marL="62445" marR="6938" marT="6938" marB="0"/>
                </a:tc>
                <a:tc>
                  <a:txBody>
                    <a:bodyPr/>
                    <a:lstStyle/>
                    <a:p>
                      <a:pPr algn="l" fontAlgn="t"/>
                      <a:r>
                        <a:rPr lang="en-US" sz="1400" b="0" i="0" u="none" strike="noStrike" dirty="0">
                          <a:solidFill>
                            <a:srgbClr val="222222"/>
                          </a:solidFill>
                          <a:effectLst/>
                          <a:latin typeface="+mn-lt"/>
                        </a:rPr>
                        <a:t>April 17, 2018</a:t>
                      </a:r>
                    </a:p>
                  </a:txBody>
                  <a:tcPr marL="62445" marR="6938" marT="6938" marB="0"/>
                </a:tc>
                <a:tc>
                  <a:txBody>
                    <a:bodyPr/>
                    <a:lstStyle/>
                    <a:p>
                      <a:pPr algn="l" fontAlgn="t"/>
                      <a:r>
                        <a:rPr lang="en-US" sz="1400" b="0" i="0" u="none" strike="noStrike" dirty="0" smtClean="0">
                          <a:solidFill>
                            <a:srgbClr val="222222"/>
                          </a:solidFill>
                          <a:effectLst/>
                          <a:latin typeface="+mn-lt"/>
                        </a:rPr>
                        <a:t>Agents </a:t>
                      </a:r>
                      <a:r>
                        <a:rPr lang="en-US" sz="1400" b="0" i="0" u="none" strike="noStrike" dirty="0">
                          <a:solidFill>
                            <a:srgbClr val="222222"/>
                          </a:solidFill>
                          <a:effectLst/>
                          <a:latin typeface="+mn-lt"/>
                        </a:rPr>
                        <a:t>and Attorneys</a:t>
                      </a:r>
                    </a:p>
                  </a:txBody>
                  <a:tcPr marL="62445" marR="6938" marT="6938" marB="0"/>
                </a:tc>
                <a:tc>
                  <a:txBody>
                    <a:bodyPr/>
                    <a:lstStyle/>
                    <a:p>
                      <a:pPr algn="l" fontAlgn="t"/>
                      <a:r>
                        <a:rPr lang="en-US" sz="1400" b="0" i="0" u="none" strike="noStrike" dirty="0">
                          <a:solidFill>
                            <a:srgbClr val="222222"/>
                          </a:solidFill>
                          <a:effectLst/>
                          <a:latin typeface="+mn-lt"/>
                        </a:rPr>
                        <a:t>March 5 </a:t>
                      </a:r>
                      <a:r>
                        <a:rPr lang="en-US" sz="1400" b="0" i="0" u="none" strike="noStrike" dirty="0" smtClean="0">
                          <a:solidFill>
                            <a:srgbClr val="222222"/>
                          </a:solidFill>
                          <a:effectLst/>
                          <a:latin typeface="+mn-lt"/>
                        </a:rPr>
                        <a:t>– </a:t>
                      </a:r>
                    </a:p>
                    <a:p>
                      <a:pPr algn="l" fontAlgn="t"/>
                      <a:r>
                        <a:rPr lang="en-US" sz="1400" b="0" i="0" u="none" strike="noStrike" dirty="0" smtClean="0">
                          <a:solidFill>
                            <a:srgbClr val="222222"/>
                          </a:solidFill>
                          <a:effectLst/>
                          <a:latin typeface="+mn-lt"/>
                        </a:rPr>
                        <a:t>April </a:t>
                      </a:r>
                      <a:r>
                        <a:rPr lang="en-US" sz="1400" b="0" i="0" u="none" strike="noStrike" dirty="0">
                          <a:solidFill>
                            <a:srgbClr val="222222"/>
                          </a:solidFill>
                          <a:effectLst/>
                          <a:latin typeface="+mn-lt"/>
                        </a:rPr>
                        <a:t>8, 2018</a:t>
                      </a:r>
                    </a:p>
                  </a:txBody>
                  <a:tcPr marL="62445" marR="6938" marT="6938" marB="0"/>
                </a:tc>
                <a:extLst>
                  <a:ext uri="{0D108BD9-81ED-4DB2-BD59-A6C34878D82A}">
                    <a16:rowId xmlns:a16="http://schemas.microsoft.com/office/drawing/2014/main" val="10003"/>
                  </a:ext>
                </a:extLst>
              </a:tr>
              <a:tr h="684538">
                <a:tc>
                  <a:txBody>
                    <a:bodyPr/>
                    <a:lstStyle/>
                    <a:p>
                      <a:pPr algn="l" fontAlgn="t"/>
                      <a:r>
                        <a:rPr lang="en-US" sz="1400" b="1" i="0" u="none" strike="noStrike" dirty="0">
                          <a:solidFill>
                            <a:srgbClr val="222222"/>
                          </a:solidFill>
                          <a:effectLst/>
                          <a:latin typeface="+mn-lt"/>
                        </a:rPr>
                        <a:t>Claim Interpretation - Functional Language including Means Plus Function</a:t>
                      </a:r>
                    </a:p>
                  </a:txBody>
                  <a:tcPr marL="62445" marR="6938" marT="6938" marB="0"/>
                </a:tc>
                <a:tc>
                  <a:txBody>
                    <a:bodyPr/>
                    <a:lstStyle/>
                    <a:p>
                      <a:pPr algn="l" fontAlgn="t"/>
                      <a:r>
                        <a:rPr lang="en-US" sz="1400" b="0" i="0" u="none" strike="noStrike" dirty="0">
                          <a:solidFill>
                            <a:srgbClr val="222222"/>
                          </a:solidFill>
                          <a:effectLst/>
                          <a:latin typeface="+mn-lt"/>
                        </a:rPr>
                        <a:t>June 12, 2018</a:t>
                      </a:r>
                    </a:p>
                  </a:txBody>
                  <a:tcPr marL="62445" marR="6938" marT="6938" marB="0"/>
                </a:tc>
                <a:tc>
                  <a:txBody>
                    <a:bodyPr/>
                    <a:lstStyle/>
                    <a:p>
                      <a:pPr algn="l" fontAlgn="t"/>
                      <a:r>
                        <a:rPr lang="en-US" sz="1400" b="0" i="0" u="none" strike="noStrike" dirty="0">
                          <a:solidFill>
                            <a:srgbClr val="222222"/>
                          </a:solidFill>
                          <a:effectLst/>
                          <a:latin typeface="+mn-lt"/>
                        </a:rPr>
                        <a:t>All</a:t>
                      </a:r>
                    </a:p>
                  </a:txBody>
                  <a:tcPr marL="62445" marR="6938" marT="6938" marB="0"/>
                </a:tc>
                <a:tc>
                  <a:txBody>
                    <a:bodyPr/>
                    <a:lstStyle/>
                    <a:p>
                      <a:pPr algn="l" fontAlgn="t"/>
                      <a:r>
                        <a:rPr lang="en-US" sz="1400" b="0" i="0" u="none" strike="noStrike" dirty="0">
                          <a:solidFill>
                            <a:srgbClr val="222222"/>
                          </a:solidFill>
                          <a:effectLst/>
                          <a:latin typeface="+mn-lt"/>
                        </a:rPr>
                        <a:t>April 30 </a:t>
                      </a:r>
                      <a:r>
                        <a:rPr lang="en-US" sz="1400" b="0" i="0" u="none" strike="noStrike" dirty="0" smtClean="0">
                          <a:solidFill>
                            <a:srgbClr val="222222"/>
                          </a:solidFill>
                          <a:effectLst/>
                          <a:latin typeface="+mn-lt"/>
                        </a:rPr>
                        <a:t>– </a:t>
                      </a:r>
                    </a:p>
                    <a:p>
                      <a:pPr algn="l" fontAlgn="t"/>
                      <a:r>
                        <a:rPr lang="en-US" sz="1400" b="0" i="0" u="none" strike="noStrike" dirty="0" smtClean="0">
                          <a:solidFill>
                            <a:srgbClr val="222222"/>
                          </a:solidFill>
                          <a:effectLst/>
                          <a:latin typeface="+mn-lt"/>
                        </a:rPr>
                        <a:t>May </a:t>
                      </a:r>
                      <a:r>
                        <a:rPr lang="en-US" sz="1400" b="0" i="0" u="none" strike="noStrike" dirty="0">
                          <a:solidFill>
                            <a:srgbClr val="222222"/>
                          </a:solidFill>
                          <a:effectLst/>
                          <a:latin typeface="+mn-lt"/>
                        </a:rPr>
                        <a:t>28, 2018</a:t>
                      </a:r>
                    </a:p>
                  </a:txBody>
                  <a:tcPr marL="62445" marR="6938" marT="6938" marB="0"/>
                </a:tc>
                <a:extLst>
                  <a:ext uri="{0D108BD9-81ED-4DB2-BD59-A6C34878D82A}">
                    <a16:rowId xmlns:a16="http://schemas.microsoft.com/office/drawing/2014/main" val="10004"/>
                  </a:ext>
                </a:extLst>
              </a:tr>
              <a:tr h="535276">
                <a:tc>
                  <a:txBody>
                    <a:bodyPr/>
                    <a:lstStyle/>
                    <a:p>
                      <a:pPr algn="l" fontAlgn="t"/>
                      <a:r>
                        <a:rPr lang="en-US" sz="1400" b="1" i="0" u="none" strike="noStrike" dirty="0">
                          <a:solidFill>
                            <a:srgbClr val="222222"/>
                          </a:solidFill>
                          <a:effectLst/>
                          <a:latin typeface="+mn-lt"/>
                        </a:rPr>
                        <a:t>Inherency, 35 U.S.C. 102/103 Rejections, and Official Notice</a:t>
                      </a:r>
                    </a:p>
                  </a:txBody>
                  <a:tcPr marL="62445" marR="6938" marT="6938" marB="0"/>
                </a:tc>
                <a:tc>
                  <a:txBody>
                    <a:bodyPr/>
                    <a:lstStyle/>
                    <a:p>
                      <a:pPr algn="l" fontAlgn="t"/>
                      <a:r>
                        <a:rPr lang="en-US" sz="1400" b="0" i="0" u="none" strike="noStrike" dirty="0">
                          <a:solidFill>
                            <a:srgbClr val="222222"/>
                          </a:solidFill>
                          <a:effectLst/>
                          <a:latin typeface="+mn-lt"/>
                        </a:rPr>
                        <a:t>August 7, 2018</a:t>
                      </a:r>
                    </a:p>
                  </a:txBody>
                  <a:tcPr marL="62445" marR="6938" marT="6938" marB="0"/>
                </a:tc>
                <a:tc>
                  <a:txBody>
                    <a:bodyPr/>
                    <a:lstStyle/>
                    <a:p>
                      <a:pPr algn="l" fontAlgn="t"/>
                      <a:r>
                        <a:rPr lang="en-US" sz="1400" b="0" i="0" u="none" strike="noStrike" dirty="0">
                          <a:solidFill>
                            <a:srgbClr val="222222"/>
                          </a:solidFill>
                          <a:effectLst/>
                          <a:latin typeface="+mn-lt"/>
                        </a:rPr>
                        <a:t>All</a:t>
                      </a:r>
                    </a:p>
                  </a:txBody>
                  <a:tcPr marL="62445" marR="6938" marT="6938" marB="0"/>
                </a:tc>
                <a:tc>
                  <a:txBody>
                    <a:bodyPr/>
                    <a:lstStyle/>
                    <a:p>
                      <a:pPr algn="l" fontAlgn="t"/>
                      <a:r>
                        <a:rPr lang="en-US" sz="1400" b="0" i="0" u="none" strike="noStrike" dirty="0">
                          <a:solidFill>
                            <a:srgbClr val="222222"/>
                          </a:solidFill>
                          <a:effectLst/>
                          <a:latin typeface="+mn-lt"/>
                        </a:rPr>
                        <a:t>July 2 </a:t>
                      </a:r>
                      <a:r>
                        <a:rPr lang="en-US" sz="1400" b="0" i="0" u="none" strike="noStrike" dirty="0" smtClean="0">
                          <a:solidFill>
                            <a:srgbClr val="222222"/>
                          </a:solidFill>
                          <a:effectLst/>
                          <a:latin typeface="+mn-lt"/>
                        </a:rPr>
                        <a:t>– </a:t>
                      </a:r>
                    </a:p>
                    <a:p>
                      <a:pPr algn="l" fontAlgn="t"/>
                      <a:r>
                        <a:rPr lang="en-US" sz="1400" b="0" i="0" u="none" strike="noStrike" dirty="0" smtClean="0">
                          <a:solidFill>
                            <a:srgbClr val="222222"/>
                          </a:solidFill>
                          <a:effectLst/>
                          <a:latin typeface="+mn-lt"/>
                        </a:rPr>
                        <a:t>July </a:t>
                      </a:r>
                      <a:r>
                        <a:rPr lang="en-US" sz="1400" b="0" i="0" u="none" strike="noStrike" dirty="0">
                          <a:solidFill>
                            <a:srgbClr val="222222"/>
                          </a:solidFill>
                          <a:effectLst/>
                          <a:latin typeface="+mn-lt"/>
                        </a:rPr>
                        <a:t>29, 2018</a:t>
                      </a:r>
                    </a:p>
                  </a:txBody>
                  <a:tcPr marL="62445" marR="6938" marT="6938"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949946996"/>
      </p:ext>
    </p:extLst>
  </p:cSld>
  <p:clrMapOvr>
    <a:masterClrMapping/>
  </p:clrMapOvr>
  <mc:AlternateContent xmlns:mc="http://schemas.openxmlformats.org/markup-compatibility/2006" xmlns:p14="http://schemas.microsoft.com/office/powerpoint/2010/main">
    <mc:Choice Requires="p14">
      <p:transition p14:dur="0"/>
    </mc:Choice>
    <mc:Fallback>
      <p:transition/>
    </mc:Fallback>
  </mc:AlternateContent>
  <p:timing>
    <p:tnLst>
      <p:par>
        <p:cTn id="1" dur="indefinite" restart="never" nodeType="tmRoot"/>
      </p:par>
    </p:tnLst>
  </p:timing>
</p:sld>
</file>

<file path=ppt/slides/slide19.xml><?xml version="1.0" encoding="utf-8"?>
<p:sld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cxnSp>
        <p:nvCxnSpPr>
          <p:cNvPr id="4" name="Straight Connector 3" descr="" title=""/>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 name="Title 1" descr="" title=""/>
          <p:cNvSpPr>
            <a:spLocks noGrp="1"/>
          </p:cNvSpPr>
          <p:nvPr>
            <p:ph type="ctrTitle"/>
          </p:nvPr>
        </p:nvSpPr>
        <p:spPr/>
        <p:txBody>
          <a:bodyPr>
            <a:normAutofit/>
          </a:bodyPr>
          <a:lstStyle/>
          <a:p>
            <a:r>
              <a:rPr lang="en-US" cap="none" dirty="0" smtClean="0"/>
              <a:t>Patent </a:t>
            </a:r>
            <a:r>
              <a:rPr lang="en-US" cap="none" dirty="0" smtClean="0"/>
              <a:t>Performance</a:t>
            </a:r>
            <a:endParaRPr lang="en-US" cap="none" dirty="0"/>
          </a:p>
        </p:txBody>
      </p:sp>
      <p:sp>
        <p:nvSpPr>
          <p:cNvPr id="3" name="Subtitle 2" descr="" title=""/>
          <p:cNvSpPr>
            <a:spLocks noGrp="1"/>
          </p:cNvSpPr>
          <p:nvPr>
            <p:ph type="subTitle" idx="1"/>
          </p:nvPr>
        </p:nvSpPr>
        <p:spPr/>
        <p:txBody>
          <a:bodyPr/>
          <a:lstStyle/>
          <a:p>
            <a:endParaRPr lang="en-US" dirty="0"/>
          </a:p>
        </p:txBody>
      </p:sp>
      <p:sp>
        <p:nvSpPr>
          <p:cNvPr id="6" name="Slide Number Placeholder 5" descr="" title=""/>
          <p:cNvSpPr>
            <a:spLocks noGrp="1"/>
          </p:cNvSpPr>
          <p:nvPr>
            <p:ph type="sldNum" sz="quarter" idx="12"/>
          </p:nvPr>
        </p:nvSpPr>
        <p:spPr/>
        <p:txBody>
          <a:bodyPr/>
          <a:lstStyle/>
          <a:p>
            <a:fld id="{92DA454B-C859-4892-B9FA-68B588C9F547}" type="slidenum">
              <a:rPr lang="en-US" smtClean="0"/>
              <a:t>19</a:t>
            </a:fld>
            <a:endParaRPr lang="en-US" dirty="0"/>
          </a:p>
        </p:txBody>
      </p:sp>
    </p:spTree>
    <p:extLst>
      <p:ext uri="{BB962C8B-B14F-4D97-AF65-F5344CB8AC3E}">
        <p14:creationId xmlns:p14="http://schemas.microsoft.com/office/powerpoint/2010/main" val="224433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14="http://schemas.microsoft.com/office/drawing/2010/main" xmlns:p14="http://schemas.microsoft.com/office/powerpoint/2010/main" xmlns:a16="http://schemas.microsoft.com/office/drawing/2014/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cxnSp>
        <p:nvCxnSpPr>
          <p:cNvPr id="3" name="Straight Connector 2" descr="" title=""/>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graphicFrame>
        <p:nvGraphicFramePr>
          <p:cNvPr id="4" name="Table 3" descr="" title=""/>
          <p:cNvGraphicFramePr>
            <a:graphicFrameLocks noGrp="1"/>
          </p:cNvGraphicFramePr>
          <p:nvPr>
            <p:extLst>
              <p:ext uri="{D42A27DB-BD31-4B8C-83A1-F6EECF244321}">
                <p14:modId xmlns:p14="http://schemas.microsoft.com/office/powerpoint/2010/main" val="1019517444"/>
              </p:ext>
            </p:extLst>
          </p:nvPr>
        </p:nvGraphicFramePr>
        <p:xfrm>
          <a:off x="126272" y="4154836"/>
          <a:ext cx="5965371" cy="1046853"/>
        </p:xfrm>
        <a:graphic>
          <a:graphicData uri="http://schemas.openxmlformats.org/drawingml/2006/table">
            <a:tbl>
              <a:tblPr firstRow="1" bandRow="1">
                <a:tableStyleId>{2D5ABB26-0587-4C30-8999-92F81FD0307C}</a:tableStyleId>
              </a:tblPr>
              <a:tblGrid>
                <a:gridCol w="5965371">
                  <a:extLst>
                    <a:ext uri="{9D8B030D-6E8A-4147-A177-3AD203B41FA5}">
                      <a16:colId xmlns:a16="http://schemas.microsoft.com/office/drawing/2014/main" val="20000"/>
                    </a:ext>
                  </a:extLst>
                </a:gridCol>
              </a:tblGrid>
              <a:tr h="406773">
                <a:tc>
                  <a:txBody>
                    <a:bodyPr/>
                    <a:lstStyle/>
                    <a:p>
                      <a:pPr algn="l"/>
                      <a:r>
                        <a:rPr lang="en-US" sz="2000" b="1" dirty="0" smtClean="0">
                          <a:solidFill>
                            <a:schemeClr val="bg1"/>
                          </a:solidFill>
                        </a:rPr>
                        <a:t>John Cabeca</a:t>
                      </a:r>
                      <a:endParaRPr lang="en-US" sz="2000" b="1" dirty="0">
                        <a:solidFill>
                          <a:schemeClr val="bg1"/>
                        </a:solidFill>
                      </a:endParaRPr>
                    </a:p>
                  </a:txBody>
                  <a:tcPr>
                    <a:noFill/>
                  </a:tcPr>
                </a:tc>
                <a:extLst>
                  <a:ext uri="{0D108BD9-81ED-4DB2-BD59-A6C34878D82A}">
                    <a16:rowId xmlns:a16="http://schemas.microsoft.com/office/drawing/2014/main" val="10000"/>
                  </a:ext>
                </a:extLst>
              </a:tr>
              <a:tr h="640080">
                <a:tc>
                  <a:txBody>
                    <a:bodyPr/>
                    <a:lstStyle/>
                    <a:p>
                      <a:pPr algn="l"/>
                      <a:r>
                        <a:rPr lang="en-US" sz="1400" i="1" kern="1200" dirty="0" smtClean="0">
                          <a:solidFill>
                            <a:schemeClr val="bg1"/>
                          </a:solidFill>
                          <a:effectLst/>
                          <a:latin typeface="+mn-lt"/>
                          <a:ea typeface="+mn-ea"/>
                          <a:cs typeface="+mn-cs"/>
                        </a:rPr>
                        <a:t>Director of the </a:t>
                      </a:r>
                      <a:r>
                        <a:rPr lang="en-US" sz="1400" i="1" kern="1200" baseline="0" dirty="0" smtClean="0">
                          <a:solidFill>
                            <a:schemeClr val="bg1"/>
                          </a:solidFill>
                          <a:effectLst/>
                          <a:latin typeface="+mn-lt"/>
                          <a:ea typeface="+mn-ea"/>
                          <a:cs typeface="+mn-cs"/>
                        </a:rPr>
                        <a:t>United States Patent and Trademark Office</a:t>
                      </a:r>
                      <a:br>
                        <a:rPr lang="en-US" sz="1400" i="1" kern="1200" baseline="0" dirty="0" smtClean="0">
                          <a:solidFill>
                            <a:schemeClr val="bg1"/>
                          </a:solidFill>
                          <a:effectLst/>
                          <a:latin typeface="+mn-lt"/>
                          <a:ea typeface="+mn-ea"/>
                          <a:cs typeface="+mn-cs"/>
                        </a:rPr>
                      </a:br>
                      <a:r>
                        <a:rPr lang="en-US" sz="1400" i="1" kern="1200" baseline="0" dirty="0" smtClean="0">
                          <a:solidFill>
                            <a:schemeClr val="bg1"/>
                          </a:solidFill>
                          <a:effectLst/>
                          <a:latin typeface="+mn-lt"/>
                          <a:ea typeface="+mn-ea"/>
                          <a:cs typeface="+mn-cs"/>
                        </a:rPr>
                        <a:t>West Coast Regional Office</a:t>
                      </a:r>
                      <a:endParaRPr lang="en-US" sz="1400" kern="1200" dirty="0">
                        <a:solidFill>
                          <a:schemeClr val="bg1"/>
                        </a:solidFill>
                        <a:effectLst/>
                        <a:latin typeface="+mn-lt"/>
                        <a:ea typeface="+mn-ea"/>
                        <a:cs typeface="+mn-cs"/>
                      </a:endParaRPr>
                    </a:p>
                  </a:txBody>
                  <a:tcPr>
                    <a:noFill/>
                  </a:tcPr>
                </a:tc>
                <a:extLst>
                  <a:ext uri="{0D108BD9-81ED-4DB2-BD59-A6C34878D82A}">
                    <a16:rowId xmlns:a16="http://schemas.microsoft.com/office/drawing/2014/main" val="10001"/>
                  </a:ext>
                </a:extLst>
              </a:tr>
            </a:tbl>
          </a:graphicData>
        </a:graphic>
      </p:graphicFrame>
      <p:sp>
        <p:nvSpPr>
          <p:cNvPr id="2" name="Subtitle 1" descr="" title=""/>
          <p:cNvSpPr>
            <a:spLocks noGrp="1"/>
          </p:cNvSpPr>
          <p:nvPr>
            <p:ph type="subTitle" idx="1"/>
          </p:nvPr>
        </p:nvSpPr>
        <p:spPr>
          <a:xfrm>
            <a:off x="685800" y="713027"/>
            <a:ext cx="7717118" cy="3076055"/>
          </a:xfrm>
        </p:spPr>
        <p:txBody>
          <a:bodyPr>
            <a:normAutofit fontScale="92500" lnSpcReduction="10000"/>
          </a:bodyPr>
          <a:lstStyle/>
          <a:p>
            <a:endParaRPr lang="en-US" dirty="0" smtClean="0">
              <a:solidFill>
                <a:schemeClr val="accent1">
                  <a:lumMod val="50000"/>
                </a:schemeClr>
              </a:solidFill>
            </a:endParaRPr>
          </a:p>
          <a:p>
            <a:r>
              <a:rPr lang="en-US" b="1" dirty="0" smtClean="0">
                <a:solidFill>
                  <a:schemeClr val="accent1">
                    <a:lumMod val="50000"/>
                  </a:schemeClr>
                </a:solidFill>
              </a:rPr>
              <a:t>LAIPLA – </a:t>
            </a:r>
          </a:p>
          <a:p>
            <a:r>
              <a:rPr lang="en-US" dirty="0" smtClean="0">
                <a:solidFill>
                  <a:schemeClr val="accent1">
                    <a:lumMod val="50000"/>
                  </a:schemeClr>
                </a:solidFill>
              </a:rPr>
              <a:t>2018 Washington in the West</a:t>
            </a:r>
          </a:p>
          <a:p>
            <a:r>
              <a:rPr lang="en-US" dirty="0" smtClean="0">
                <a:solidFill>
                  <a:schemeClr val="accent1">
                    <a:lumMod val="50000"/>
                  </a:schemeClr>
                </a:solidFill>
              </a:rPr>
              <a:t>								</a:t>
            </a:r>
          </a:p>
          <a:p>
            <a:endParaRPr lang="en-US" dirty="0" smtClean="0">
              <a:solidFill>
                <a:schemeClr val="accent1">
                  <a:lumMod val="50000"/>
                </a:schemeClr>
              </a:solidFill>
            </a:endParaRPr>
          </a:p>
          <a:p>
            <a:r>
              <a:rPr lang="en-US" dirty="0" smtClean="0">
                <a:solidFill>
                  <a:schemeClr val="accent1">
                    <a:lumMod val="50000"/>
                  </a:schemeClr>
                </a:solidFill>
              </a:rPr>
              <a:t>											</a:t>
            </a:r>
            <a:r>
              <a:rPr lang="en-US" sz="2000" dirty="0" smtClean="0">
                <a:solidFill>
                  <a:schemeClr val="accent1">
                    <a:lumMod val="50000"/>
                  </a:schemeClr>
                </a:solidFill>
              </a:rPr>
              <a:t>January 25, 2018</a:t>
            </a:r>
            <a:endParaRPr lang="en-US" sz="2000" dirty="0">
              <a:solidFill>
                <a:schemeClr val="accent1">
                  <a:lumMod val="50000"/>
                </a:schemeClr>
              </a:solidFill>
            </a:endParaRPr>
          </a:p>
        </p:txBody>
      </p:sp>
    </p:spTree>
    <p:extLst>
      <p:ext uri="{BB962C8B-B14F-4D97-AF65-F5344CB8AC3E}">
        <p14:creationId xmlns:p14="http://schemas.microsoft.com/office/powerpoint/2010/main" val="47447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dirty="0" smtClean="0"/>
              <a:t>YTD FY </a:t>
            </a:r>
            <a:r>
              <a:rPr lang="en-US" dirty="0" smtClean="0"/>
              <a:t>2018 Filing </a:t>
            </a:r>
            <a:r>
              <a:rPr lang="en-US" dirty="0" smtClean="0"/>
              <a:t>Trends </a:t>
            </a:r>
            <a:endParaRPr lang="en-US" dirty="0"/>
          </a:p>
        </p:txBody>
      </p:sp>
      <p:sp>
        <p:nvSpPr>
          <p:cNvPr id="8" name="Content Placeholder 7" descr="" title=""/>
          <p:cNvSpPr>
            <a:spLocks noGrp="1"/>
          </p:cNvSpPr>
          <p:nvPr>
            <p:ph idx="1"/>
          </p:nvPr>
        </p:nvSpPr>
        <p:spPr/>
        <p:txBody>
          <a:bodyPr>
            <a:normAutofit fontScale="92500" lnSpcReduction="10000"/>
          </a:bodyPr>
          <a:lstStyle/>
          <a:p>
            <a:r>
              <a:rPr lang="en-US" dirty="0" smtClean="0"/>
              <a:t>Serialized filings are up 5.4% </a:t>
            </a:r>
          </a:p>
          <a:p>
            <a:pPr lvl="1"/>
            <a:r>
              <a:rPr lang="en-US" dirty="0" smtClean="0"/>
              <a:t>Planned </a:t>
            </a:r>
            <a:r>
              <a:rPr lang="en-US" dirty="0" smtClean="0"/>
              <a:t>0.8% growth</a:t>
            </a:r>
          </a:p>
          <a:p>
            <a:r>
              <a:rPr lang="en-US" dirty="0" smtClean="0"/>
              <a:t>RCE filings are down 11.4%</a:t>
            </a:r>
          </a:p>
          <a:p>
            <a:r>
              <a:rPr lang="en-US" dirty="0" smtClean="0"/>
              <a:t>Total </a:t>
            </a:r>
            <a:r>
              <a:rPr lang="en-US" dirty="0" smtClean="0"/>
              <a:t>UPR </a:t>
            </a:r>
            <a:r>
              <a:rPr lang="en-US" dirty="0"/>
              <a:t>filings are </a:t>
            </a:r>
            <a:r>
              <a:rPr lang="en-US" dirty="0" smtClean="0"/>
              <a:t>up </a:t>
            </a:r>
            <a:r>
              <a:rPr lang="en-US" dirty="0" smtClean="0"/>
              <a:t>0.1</a:t>
            </a:r>
            <a:r>
              <a:rPr lang="en-US" dirty="0" smtClean="0"/>
              <a:t>%</a:t>
            </a:r>
            <a:endParaRPr lang="en-US" dirty="0"/>
          </a:p>
          <a:p>
            <a:r>
              <a:rPr lang="en-US" dirty="0" smtClean="0"/>
              <a:t>Design filings are up 10.6%</a:t>
            </a:r>
          </a:p>
          <a:p>
            <a:r>
              <a:rPr lang="en-US" dirty="0" smtClean="0"/>
              <a:t>Provisional filings are up </a:t>
            </a:r>
            <a:r>
              <a:rPr lang="en-US" dirty="0" smtClean="0"/>
              <a:t>0.3</a:t>
            </a:r>
            <a:r>
              <a:rPr lang="en-US" dirty="0" smtClean="0"/>
              <a:t>%</a:t>
            </a:r>
          </a:p>
        </p:txBody>
      </p:sp>
      <p:sp>
        <p:nvSpPr>
          <p:cNvPr id="5" name="Slide Number Placeholder 4" descr="" title=""/>
          <p:cNvSpPr>
            <a:spLocks noGrp="1"/>
          </p:cNvSpPr>
          <p:nvPr>
            <p:ph type="sldNum" sz="quarter" idx="12"/>
          </p:nvPr>
        </p:nvSpPr>
        <p:spPr/>
        <p:txBody>
          <a:bodyPr/>
          <a:lstStyle/>
          <a:p>
            <a:fld id="{92DA454B-C859-4892-B9FA-68B588C9F547}" type="slidenum">
              <a:rPr lang="en-US" smtClean="0"/>
              <a:pPr/>
              <a:t>20</a:t>
            </a:fld>
            <a:endParaRPr lang="en-US" dirty="0"/>
          </a:p>
        </p:txBody>
      </p:sp>
    </p:spTree>
    <p:extLst>
      <p:ext uri="{BB962C8B-B14F-4D97-AF65-F5344CB8AC3E}">
        <p14:creationId xmlns:p14="http://schemas.microsoft.com/office/powerpoint/2010/main" val="19779489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14="http://schemas.microsoft.com/office/drawing/2010/main" xmlns:p14="http://schemas.microsoft.com/office/powerpoint/2010/main" xmlns:mc="http://schemas.openxmlformats.org/markup-compatibility/2006" xmlns:v="urn:schemas-microsoft-com:vml"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cxnSp>
        <p:nvCxnSpPr>
          <p:cNvPr id="4" name="Straight Connector 3" descr="" title=""/>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4099" name="Title 1" descr="" title=""/>
          <p:cNvSpPr>
            <a:spLocks noGrp="1"/>
          </p:cNvSpPr>
          <p:nvPr>
            <p:ph type="title"/>
          </p:nvPr>
        </p:nvSpPr>
        <p:spPr>
          <a:xfrm>
            <a:off x="868680" y="149355"/>
            <a:ext cx="7680960" cy="795653"/>
          </a:xfrm>
        </p:spPr>
        <p:txBody>
          <a:bodyPr>
            <a:noAutofit/>
          </a:bodyPr>
          <a:lstStyle/>
          <a:p>
            <a:r>
              <a:rPr lang="en-US" sz="2880" dirty="0"/>
              <a:t>Unexamined Patent Application Inventory</a:t>
            </a:r>
            <a:r>
              <a:rPr lang="en-US" sz="2520" dirty="0"/>
              <a:t/>
            </a:r>
            <a:br>
              <a:rPr lang="en-US" sz="2520" dirty="0"/>
            </a:br>
            <a:r>
              <a:rPr lang="en-US" sz="1800" dirty="0"/>
              <a:t>FY 2011 – FY 2018 Q1</a:t>
            </a:r>
          </a:p>
        </p:txBody>
      </p:sp>
      <p:sp>
        <p:nvSpPr>
          <p:cNvPr id="2" name="Slide Number Placeholder 1" descr="" title=""/>
          <p:cNvSpPr>
            <a:spLocks noGrp="1"/>
          </p:cNvSpPr>
          <p:nvPr>
            <p:ph type="sldNum" sz="quarter" idx="12"/>
          </p:nvPr>
        </p:nvSpPr>
        <p:spPr/>
        <p:txBody>
          <a:bodyPr/>
          <a:lstStyle/>
          <a:p>
            <a:fld id="{92DA454B-C859-4892-B9FA-68B588C9F547}" type="slidenum">
              <a:rPr lang="en-US" smtClean="0"/>
              <a:t>21</a:t>
            </a:fld>
            <a:endParaRPr lang="en-US" dirty="0"/>
          </a:p>
        </p:txBody>
      </p:sp>
      <p:graphicFrame>
        <p:nvGraphicFramePr>
          <p:cNvPr id="3" name="Object 2" descr="" title=""/>
          <p:cNvGraphicFramePr>
            <a:graphicFrameLocks noChangeAspect="1"/>
          </p:cNvGraphicFramePr>
          <p:nvPr>
            <p:extLst>
              <p:ext uri="{D42A27DB-BD31-4B8C-83A1-F6EECF244321}">
                <p14:modId xmlns:p14="http://schemas.microsoft.com/office/powerpoint/2010/main" val="2790913798"/>
              </p:ext>
            </p:extLst>
          </p:nvPr>
        </p:nvGraphicFramePr>
        <p:xfrm>
          <a:off x="148198" y="1003777"/>
          <a:ext cx="8686419" cy="4004345"/>
        </p:xfrm>
        <a:graphic>
          <a:graphicData uri="http://schemas.openxmlformats.org/presentationml/2006/ole">
            <mc:AlternateContent xmlns:mc="http://schemas.openxmlformats.org/markup-compatibility/2006">
              <mc:Choice xmlns:v="urn:schemas-microsoft-com:vml" Requires="v">
                <p:oleObj spid="_x0000_s1039" name="Worksheet" r:id="rId4" imgW="11765262" imgH="10881360" progId="Excel.Sheet.12">
                  <p:embed/>
                </p:oleObj>
              </mc:Choice>
              <mc:Fallback>
                <p:oleObj name="Worksheet" r:id="rId4" imgW="11765262" imgH="10881360" progId="Excel.Sheet.12">
                  <p:embed/>
                  <p:pic>
                    <p:nvPicPr>
                      <p:cNvPr id="3" name="Object 2" descr="" title=""/>
                      <p:cNvPicPr>
                        <a:picLocks noChangeAspect="1" noChangeArrowheads="1"/>
                      </p:cNvPicPr>
                      <p:nvPr/>
                    </p:nvPicPr>
                    <p:blipFill>
                      <a:blip r:embed="rId5"/>
                      <a:srcRect/>
                      <a:stretch>
                        <a:fillRect/>
                      </a:stretch>
                    </p:blipFill>
                    <p:spPr bwMode="auto">
                      <a:xfrm>
                        <a:off x="148198" y="1003777"/>
                        <a:ext cx="8686419" cy="4004345"/>
                      </a:xfrm>
                      <a:prstGeom prst="rect">
                        <a:avLst/>
                      </a:prstGeom>
                      <a:noFill/>
                      <a:ln>
                        <a:noFill/>
                      </a:ln>
                      <a:extLst/>
                    </p:spPr>
                  </p:pic>
                </p:oleObj>
              </mc:Fallback>
            </mc:AlternateContent>
          </a:graphicData>
        </a:graphic>
      </p:graphicFrame>
      <p:sp>
        <p:nvSpPr>
          <p:cNvPr id="7" name="Text Box 11" descr="" title=""/>
          <p:cNvSpPr txBox="1">
            <a:spLocks noChangeArrowheads="1"/>
          </p:cNvSpPr>
          <p:nvPr/>
        </p:nvSpPr>
        <p:spPr bwMode="auto">
          <a:xfrm>
            <a:off x="2180272" y="3411968"/>
            <a:ext cx="4732305" cy="230832"/>
          </a:xfrm>
          <a:prstGeom prst="rect">
            <a:avLst/>
          </a:prstGeom>
          <a:noFill/>
          <a:ln>
            <a:noFill/>
          </a:ln>
          <a:effectLst/>
          <a:extLst/>
        </p:spPr>
        <p:txBody>
          <a:bodyPr wrap="square">
            <a:spAutoFit/>
          </a:bodyPr>
          <a:lstStyle>
            <a:lvl1pPr>
              <a:defRPr sz="2800" b="1">
                <a:solidFill>
                  <a:schemeClr val="hlink"/>
                </a:solidFill>
                <a:latin typeface="Tw Cen MT" pitchFamily="34" charset="0"/>
              </a:defRPr>
            </a:lvl1pPr>
            <a:lvl2pPr marL="742950" indent="-285750">
              <a:defRPr sz="2800" b="1">
                <a:solidFill>
                  <a:schemeClr val="hlink"/>
                </a:solidFill>
                <a:latin typeface="Tw Cen MT" pitchFamily="34" charset="0"/>
              </a:defRPr>
            </a:lvl2pPr>
            <a:lvl3pPr marL="1143000" indent="-228600">
              <a:defRPr sz="2800" b="1">
                <a:solidFill>
                  <a:schemeClr val="hlink"/>
                </a:solidFill>
                <a:latin typeface="Tw Cen MT" pitchFamily="34" charset="0"/>
              </a:defRPr>
            </a:lvl3pPr>
            <a:lvl4pPr marL="1600200" indent="-228600">
              <a:defRPr sz="2800" b="1">
                <a:solidFill>
                  <a:schemeClr val="hlink"/>
                </a:solidFill>
                <a:latin typeface="Tw Cen MT" pitchFamily="34" charset="0"/>
              </a:defRPr>
            </a:lvl4pPr>
            <a:lvl5pPr marL="2057400" indent="-228600">
              <a:defRPr sz="2800" b="1">
                <a:solidFill>
                  <a:schemeClr val="hlink"/>
                </a:solidFill>
                <a:latin typeface="Tw Cen MT" pitchFamily="34" charset="0"/>
              </a:defRPr>
            </a:lvl5pPr>
            <a:lvl6pPr marL="2514600" indent="-228600" eaLnBrk="0" fontAlgn="base" hangingPunct="0">
              <a:spcBef>
                <a:spcPct val="0"/>
              </a:spcBef>
              <a:spcAft>
                <a:spcPct val="0"/>
              </a:spcAft>
              <a:defRPr sz="2800" b="1">
                <a:solidFill>
                  <a:schemeClr val="hlink"/>
                </a:solidFill>
                <a:latin typeface="Tw Cen MT" pitchFamily="34" charset="0"/>
              </a:defRPr>
            </a:lvl6pPr>
            <a:lvl7pPr marL="2971800" indent="-228600" eaLnBrk="0" fontAlgn="base" hangingPunct="0">
              <a:spcBef>
                <a:spcPct val="0"/>
              </a:spcBef>
              <a:spcAft>
                <a:spcPct val="0"/>
              </a:spcAft>
              <a:defRPr sz="2800" b="1">
                <a:solidFill>
                  <a:schemeClr val="hlink"/>
                </a:solidFill>
                <a:latin typeface="Tw Cen MT" pitchFamily="34" charset="0"/>
              </a:defRPr>
            </a:lvl7pPr>
            <a:lvl8pPr marL="3429000" indent="-228600" eaLnBrk="0" fontAlgn="base" hangingPunct="0">
              <a:spcBef>
                <a:spcPct val="0"/>
              </a:spcBef>
              <a:spcAft>
                <a:spcPct val="0"/>
              </a:spcAft>
              <a:defRPr sz="2800" b="1">
                <a:solidFill>
                  <a:schemeClr val="hlink"/>
                </a:solidFill>
                <a:latin typeface="Tw Cen MT" pitchFamily="34" charset="0"/>
              </a:defRPr>
            </a:lvl8pPr>
            <a:lvl9pPr marL="3886200" indent="-228600" eaLnBrk="0" fontAlgn="base" hangingPunct="0">
              <a:spcBef>
                <a:spcPct val="0"/>
              </a:spcBef>
              <a:spcAft>
                <a:spcPct val="0"/>
              </a:spcAft>
              <a:defRPr sz="2800" b="1">
                <a:solidFill>
                  <a:schemeClr val="hlink"/>
                </a:solidFill>
                <a:latin typeface="Tw Cen MT" pitchFamily="34" charset="0"/>
              </a:defRPr>
            </a:lvl9pPr>
          </a:lstStyle>
          <a:p>
            <a:pPr>
              <a:spcBef>
                <a:spcPct val="50000"/>
              </a:spcBef>
            </a:pPr>
            <a:r>
              <a:rPr lang="en-US" sz="900" dirty="0">
                <a:solidFill>
                  <a:schemeClr val="tx1"/>
                </a:solidFill>
                <a:latin typeface="Segoe UI Semibold" panose="020B0702040204020203" pitchFamily="34" charset="0"/>
              </a:rPr>
              <a:t>539,235 Unexamined Applications as of January 10, 2018</a:t>
            </a:r>
          </a:p>
        </p:txBody>
      </p:sp>
    </p:spTree>
    <p:extLst>
      <p:ext uri="{BB962C8B-B14F-4D97-AF65-F5344CB8AC3E}">
        <p14:creationId xmlns:p14="http://schemas.microsoft.com/office/powerpoint/2010/main" val="1945120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14="http://schemas.microsoft.com/office/drawing/2010/main" xmlns:p14="http://schemas.microsoft.com/office/powerpoint/2010/main" xmlns:mc="http://schemas.openxmlformats.org/markup-compatibility/2006" xmlns:v="urn:schemas-microsoft-com:vml"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cxnSp>
        <p:nvCxnSpPr>
          <p:cNvPr id="3" name="Straight Connector 2" descr="" title=""/>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16" name="Title 1" descr="" title=""/>
          <p:cNvSpPr>
            <a:spLocks noGrp="1"/>
          </p:cNvSpPr>
          <p:nvPr>
            <p:ph type="title"/>
          </p:nvPr>
        </p:nvSpPr>
        <p:spPr/>
        <p:txBody>
          <a:bodyPr>
            <a:noAutofit/>
          </a:bodyPr>
          <a:lstStyle/>
          <a:p>
            <a:r>
              <a:rPr lang="en-US" sz="2880" dirty="0"/>
              <a:t>First Action Pendency and Total Pendency</a:t>
            </a:r>
            <a:r>
              <a:rPr lang="en-US" sz="2520" dirty="0"/>
              <a:t/>
            </a:r>
            <a:br>
              <a:rPr lang="en-US" sz="2520" dirty="0"/>
            </a:br>
            <a:r>
              <a:rPr lang="en-US" sz="1800" dirty="0"/>
              <a:t>FY 2011 – FY 2018 Q1</a:t>
            </a:r>
          </a:p>
        </p:txBody>
      </p:sp>
      <p:sp>
        <p:nvSpPr>
          <p:cNvPr id="2" name="Slide Number Placeholder 1" descr="" title=""/>
          <p:cNvSpPr>
            <a:spLocks noGrp="1"/>
          </p:cNvSpPr>
          <p:nvPr>
            <p:ph type="sldNum" sz="quarter" idx="12"/>
          </p:nvPr>
        </p:nvSpPr>
        <p:spPr/>
        <p:txBody>
          <a:bodyPr/>
          <a:lstStyle/>
          <a:p>
            <a:fld id="{92DA454B-C859-4892-B9FA-68B588C9F547}" type="slidenum">
              <a:rPr lang="en-US" smtClean="0"/>
              <a:t>22</a:t>
            </a:fld>
            <a:endParaRPr lang="en-US" dirty="0"/>
          </a:p>
        </p:txBody>
      </p:sp>
      <p:graphicFrame>
        <p:nvGraphicFramePr>
          <p:cNvPr id="5" name="Object 4" descr="" title=""/>
          <p:cNvGraphicFramePr>
            <a:graphicFrameLocks noChangeAspect="1"/>
          </p:cNvGraphicFramePr>
          <p:nvPr>
            <p:extLst>
              <p:ext uri="{D42A27DB-BD31-4B8C-83A1-F6EECF244321}">
                <p14:modId xmlns:p14="http://schemas.microsoft.com/office/powerpoint/2010/main" val="3821614875"/>
              </p:ext>
            </p:extLst>
          </p:nvPr>
        </p:nvGraphicFramePr>
        <p:xfrm>
          <a:off x="457200" y="1135857"/>
          <a:ext cx="8398042" cy="3863086"/>
        </p:xfrm>
        <a:graphic>
          <a:graphicData uri="http://schemas.openxmlformats.org/presentationml/2006/ole">
            <mc:AlternateContent xmlns:mc="http://schemas.openxmlformats.org/markup-compatibility/2006">
              <mc:Choice xmlns:v="urn:schemas-microsoft-com:vml" Requires="v">
                <p:oleObj spid="_x0000_s3087" name="Worksheet" r:id="rId4" imgW="11803297" imgH="11490960" progId="Excel.Sheet.12">
                  <p:embed/>
                </p:oleObj>
              </mc:Choice>
              <mc:Fallback>
                <p:oleObj name="Worksheet" r:id="rId4" imgW="11803297" imgH="11490960" progId="Excel.Sheet.12">
                  <p:embed/>
                  <p:pic>
                    <p:nvPicPr>
                      <p:cNvPr id="5" name="Object 4" descr="" title=""/>
                      <p:cNvPicPr>
                        <a:picLocks noChangeAspect="1" noChangeArrowheads="1"/>
                      </p:cNvPicPr>
                      <p:nvPr/>
                    </p:nvPicPr>
                    <p:blipFill>
                      <a:blip r:embed="rId5"/>
                      <a:srcRect/>
                      <a:stretch>
                        <a:fillRect/>
                      </a:stretch>
                    </p:blipFill>
                    <p:spPr bwMode="auto">
                      <a:xfrm>
                        <a:off x="457200" y="1135857"/>
                        <a:ext cx="8398042" cy="3863086"/>
                      </a:xfrm>
                      <a:prstGeom prst="rect">
                        <a:avLst/>
                      </a:prstGeom>
                      <a:noFill/>
                      <a:ln>
                        <a:noFill/>
                      </a:ln>
                    </p:spPr>
                  </p:pic>
                </p:oleObj>
              </mc:Fallback>
            </mc:AlternateContent>
          </a:graphicData>
        </a:graphic>
      </p:graphicFrame>
      <p:sp>
        <p:nvSpPr>
          <p:cNvPr id="19" name="Text Box 11" descr="" title=""/>
          <p:cNvSpPr txBox="1">
            <a:spLocks noChangeArrowheads="1"/>
          </p:cNvSpPr>
          <p:nvPr/>
        </p:nvSpPr>
        <p:spPr bwMode="auto">
          <a:xfrm>
            <a:off x="4483656" y="1852741"/>
            <a:ext cx="4732305" cy="258532"/>
          </a:xfrm>
          <a:prstGeom prst="rect">
            <a:avLst/>
          </a:prstGeom>
          <a:noFill/>
          <a:ln>
            <a:noFill/>
          </a:ln>
          <a:effectLst/>
          <a:extLst/>
        </p:spPr>
        <p:txBody>
          <a:bodyPr wrap="square">
            <a:spAutoFit/>
          </a:bodyPr>
          <a:lstStyle>
            <a:lvl1pPr>
              <a:defRPr sz="2800" b="1">
                <a:solidFill>
                  <a:schemeClr val="hlink"/>
                </a:solidFill>
                <a:latin typeface="Tw Cen MT" pitchFamily="34" charset="0"/>
              </a:defRPr>
            </a:lvl1pPr>
            <a:lvl2pPr marL="742950" indent="-285750">
              <a:defRPr sz="2800" b="1">
                <a:solidFill>
                  <a:schemeClr val="hlink"/>
                </a:solidFill>
                <a:latin typeface="Tw Cen MT" pitchFamily="34" charset="0"/>
              </a:defRPr>
            </a:lvl2pPr>
            <a:lvl3pPr marL="1143000" indent="-228600">
              <a:defRPr sz="2800" b="1">
                <a:solidFill>
                  <a:schemeClr val="hlink"/>
                </a:solidFill>
                <a:latin typeface="Tw Cen MT" pitchFamily="34" charset="0"/>
              </a:defRPr>
            </a:lvl3pPr>
            <a:lvl4pPr marL="1600200" indent="-228600">
              <a:defRPr sz="2800" b="1">
                <a:solidFill>
                  <a:schemeClr val="hlink"/>
                </a:solidFill>
                <a:latin typeface="Tw Cen MT" pitchFamily="34" charset="0"/>
              </a:defRPr>
            </a:lvl4pPr>
            <a:lvl5pPr marL="2057400" indent="-228600">
              <a:defRPr sz="2800" b="1">
                <a:solidFill>
                  <a:schemeClr val="hlink"/>
                </a:solidFill>
                <a:latin typeface="Tw Cen MT" pitchFamily="34" charset="0"/>
              </a:defRPr>
            </a:lvl5pPr>
            <a:lvl6pPr marL="2514600" indent="-228600" eaLnBrk="0" fontAlgn="base" hangingPunct="0">
              <a:spcBef>
                <a:spcPct val="0"/>
              </a:spcBef>
              <a:spcAft>
                <a:spcPct val="0"/>
              </a:spcAft>
              <a:defRPr sz="2800" b="1">
                <a:solidFill>
                  <a:schemeClr val="hlink"/>
                </a:solidFill>
                <a:latin typeface="Tw Cen MT" pitchFamily="34" charset="0"/>
              </a:defRPr>
            </a:lvl6pPr>
            <a:lvl7pPr marL="2971800" indent="-228600" eaLnBrk="0" fontAlgn="base" hangingPunct="0">
              <a:spcBef>
                <a:spcPct val="0"/>
              </a:spcBef>
              <a:spcAft>
                <a:spcPct val="0"/>
              </a:spcAft>
              <a:defRPr sz="2800" b="1">
                <a:solidFill>
                  <a:schemeClr val="hlink"/>
                </a:solidFill>
                <a:latin typeface="Tw Cen MT" pitchFamily="34" charset="0"/>
              </a:defRPr>
            </a:lvl7pPr>
            <a:lvl8pPr marL="3429000" indent="-228600" eaLnBrk="0" fontAlgn="base" hangingPunct="0">
              <a:spcBef>
                <a:spcPct val="0"/>
              </a:spcBef>
              <a:spcAft>
                <a:spcPct val="0"/>
              </a:spcAft>
              <a:defRPr sz="2800" b="1">
                <a:solidFill>
                  <a:schemeClr val="hlink"/>
                </a:solidFill>
                <a:latin typeface="Tw Cen MT" pitchFamily="34" charset="0"/>
              </a:defRPr>
            </a:lvl8pPr>
            <a:lvl9pPr marL="3886200" indent="-228600" eaLnBrk="0" fontAlgn="base" hangingPunct="0">
              <a:spcBef>
                <a:spcPct val="0"/>
              </a:spcBef>
              <a:spcAft>
                <a:spcPct val="0"/>
              </a:spcAft>
              <a:defRPr sz="2800" b="1">
                <a:solidFill>
                  <a:schemeClr val="hlink"/>
                </a:solidFill>
                <a:latin typeface="Tw Cen MT" pitchFamily="34" charset="0"/>
              </a:defRPr>
            </a:lvl9pPr>
          </a:lstStyle>
          <a:p>
            <a:pPr>
              <a:spcBef>
                <a:spcPct val="50000"/>
              </a:spcBef>
            </a:pPr>
            <a:r>
              <a:rPr lang="en-US" sz="1080" dirty="0">
                <a:solidFill>
                  <a:schemeClr val="tx1"/>
                </a:solidFill>
                <a:latin typeface="Segoe UI Semibold" panose="020B0702040204020203" pitchFamily="34" charset="0"/>
              </a:rPr>
              <a:t>Total Pendency: 24.2 months.</a:t>
            </a:r>
          </a:p>
        </p:txBody>
      </p:sp>
      <p:sp>
        <p:nvSpPr>
          <p:cNvPr id="21" name="Text Box 11" descr="" title=""/>
          <p:cNvSpPr txBox="1">
            <a:spLocks noChangeArrowheads="1"/>
          </p:cNvSpPr>
          <p:nvPr/>
        </p:nvSpPr>
        <p:spPr bwMode="auto">
          <a:xfrm>
            <a:off x="4258492" y="3442170"/>
            <a:ext cx="4747286" cy="258532"/>
          </a:xfrm>
          <a:prstGeom prst="rect">
            <a:avLst/>
          </a:prstGeom>
          <a:noFill/>
          <a:ln>
            <a:noFill/>
          </a:ln>
          <a:effectLst/>
          <a:extLst/>
        </p:spPr>
        <p:txBody>
          <a:bodyPr wrap="square">
            <a:spAutoFit/>
          </a:bodyPr>
          <a:lstStyle>
            <a:lvl1pPr>
              <a:defRPr sz="2800" b="1">
                <a:solidFill>
                  <a:schemeClr val="hlink"/>
                </a:solidFill>
                <a:latin typeface="Tw Cen MT" pitchFamily="34" charset="0"/>
              </a:defRPr>
            </a:lvl1pPr>
            <a:lvl2pPr marL="742950" indent="-285750">
              <a:defRPr sz="2800" b="1">
                <a:solidFill>
                  <a:schemeClr val="hlink"/>
                </a:solidFill>
                <a:latin typeface="Tw Cen MT" pitchFamily="34" charset="0"/>
              </a:defRPr>
            </a:lvl2pPr>
            <a:lvl3pPr marL="1143000" indent="-228600">
              <a:defRPr sz="2800" b="1">
                <a:solidFill>
                  <a:schemeClr val="hlink"/>
                </a:solidFill>
                <a:latin typeface="Tw Cen MT" pitchFamily="34" charset="0"/>
              </a:defRPr>
            </a:lvl3pPr>
            <a:lvl4pPr marL="1600200" indent="-228600">
              <a:defRPr sz="2800" b="1">
                <a:solidFill>
                  <a:schemeClr val="hlink"/>
                </a:solidFill>
                <a:latin typeface="Tw Cen MT" pitchFamily="34" charset="0"/>
              </a:defRPr>
            </a:lvl4pPr>
            <a:lvl5pPr marL="2057400" indent="-228600">
              <a:defRPr sz="2800" b="1">
                <a:solidFill>
                  <a:schemeClr val="hlink"/>
                </a:solidFill>
                <a:latin typeface="Tw Cen MT" pitchFamily="34" charset="0"/>
              </a:defRPr>
            </a:lvl5pPr>
            <a:lvl6pPr marL="2514600" indent="-228600" eaLnBrk="0" fontAlgn="base" hangingPunct="0">
              <a:spcBef>
                <a:spcPct val="0"/>
              </a:spcBef>
              <a:spcAft>
                <a:spcPct val="0"/>
              </a:spcAft>
              <a:defRPr sz="2800" b="1">
                <a:solidFill>
                  <a:schemeClr val="hlink"/>
                </a:solidFill>
                <a:latin typeface="Tw Cen MT" pitchFamily="34" charset="0"/>
              </a:defRPr>
            </a:lvl6pPr>
            <a:lvl7pPr marL="2971800" indent="-228600" eaLnBrk="0" fontAlgn="base" hangingPunct="0">
              <a:spcBef>
                <a:spcPct val="0"/>
              </a:spcBef>
              <a:spcAft>
                <a:spcPct val="0"/>
              </a:spcAft>
              <a:defRPr sz="2800" b="1">
                <a:solidFill>
                  <a:schemeClr val="hlink"/>
                </a:solidFill>
                <a:latin typeface="Tw Cen MT" pitchFamily="34" charset="0"/>
              </a:defRPr>
            </a:lvl7pPr>
            <a:lvl8pPr marL="3429000" indent="-228600" eaLnBrk="0" fontAlgn="base" hangingPunct="0">
              <a:spcBef>
                <a:spcPct val="0"/>
              </a:spcBef>
              <a:spcAft>
                <a:spcPct val="0"/>
              </a:spcAft>
              <a:defRPr sz="2800" b="1">
                <a:solidFill>
                  <a:schemeClr val="hlink"/>
                </a:solidFill>
                <a:latin typeface="Tw Cen MT" pitchFamily="34" charset="0"/>
              </a:defRPr>
            </a:lvl8pPr>
            <a:lvl9pPr marL="3886200" indent="-228600" eaLnBrk="0" fontAlgn="base" hangingPunct="0">
              <a:spcBef>
                <a:spcPct val="0"/>
              </a:spcBef>
              <a:spcAft>
                <a:spcPct val="0"/>
              </a:spcAft>
              <a:defRPr sz="2800" b="1">
                <a:solidFill>
                  <a:schemeClr val="hlink"/>
                </a:solidFill>
                <a:latin typeface="Tw Cen MT" pitchFamily="34" charset="0"/>
              </a:defRPr>
            </a:lvl9pPr>
          </a:lstStyle>
          <a:p>
            <a:pPr>
              <a:spcBef>
                <a:spcPct val="50000"/>
              </a:spcBef>
            </a:pPr>
            <a:r>
              <a:rPr lang="en-US" sz="1080" dirty="0">
                <a:solidFill>
                  <a:schemeClr val="tx1"/>
                </a:solidFill>
                <a:latin typeface="Segoe UI Semibold" panose="020B0702040204020203" pitchFamily="34" charset="0"/>
              </a:rPr>
              <a:t>First Action Pendency: 15.7 months.</a:t>
            </a:r>
          </a:p>
        </p:txBody>
      </p:sp>
    </p:spTree>
    <p:extLst>
      <p:ext uri="{BB962C8B-B14F-4D97-AF65-F5344CB8AC3E}">
        <p14:creationId xmlns:p14="http://schemas.microsoft.com/office/powerpoint/2010/main" val="785069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14="http://schemas.microsoft.com/office/drawing/2010/main" xmlns:p14="http://schemas.microsoft.com/office/powerpoint/2010/main" xmlns:mc="http://schemas.openxmlformats.org/markup-compatibility/2006" xmlns:v="urn:schemas-microsoft-com:vml"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cxnSp>
        <p:nvCxnSpPr>
          <p:cNvPr id="4" name="Straight Connector 3" descr="" title=""/>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123" name="Rectangle 2" descr="" title=""/>
          <p:cNvSpPr>
            <a:spLocks noGrp="1" noChangeArrowheads="1"/>
          </p:cNvSpPr>
          <p:nvPr>
            <p:ph type="title"/>
          </p:nvPr>
        </p:nvSpPr>
        <p:spPr/>
        <p:txBody>
          <a:bodyPr>
            <a:normAutofit/>
          </a:bodyPr>
          <a:lstStyle/>
          <a:p>
            <a:r>
              <a:rPr lang="en-US" sz="2880" dirty="0" smtClean="0"/>
              <a:t>Utility Serialized </a:t>
            </a:r>
            <a:r>
              <a:rPr lang="en-US" sz="2880" dirty="0"/>
              <a:t>and RCE Filings FY10-18 Q1</a:t>
            </a:r>
            <a:endParaRPr lang="en-US" sz="2880" dirty="0">
              <a:solidFill>
                <a:schemeClr val="bg1"/>
              </a:solidFill>
            </a:endParaRPr>
          </a:p>
        </p:txBody>
      </p:sp>
      <p:sp>
        <p:nvSpPr>
          <p:cNvPr id="3" name="Slide Number Placeholder 2" descr="" title=""/>
          <p:cNvSpPr>
            <a:spLocks noGrp="1"/>
          </p:cNvSpPr>
          <p:nvPr>
            <p:ph type="sldNum" sz="quarter" idx="12"/>
          </p:nvPr>
        </p:nvSpPr>
        <p:spPr/>
        <p:txBody>
          <a:bodyPr/>
          <a:lstStyle/>
          <a:p>
            <a:fld id="{92DA454B-C859-4892-B9FA-68B588C9F547}" type="slidenum">
              <a:rPr lang="en-US" smtClean="0"/>
              <a:t>23</a:t>
            </a:fld>
            <a:endParaRPr lang="en-US"/>
          </a:p>
        </p:txBody>
      </p:sp>
      <p:graphicFrame>
        <p:nvGraphicFramePr>
          <p:cNvPr id="2" name="Object 1" descr="" title=""/>
          <p:cNvGraphicFramePr>
            <a:graphicFrameLocks noGrp="1" noChangeAspect="1"/>
          </p:cNvGraphicFramePr>
          <p:nvPr>
            <p:extLst>
              <p:ext uri="{D42A27DB-BD31-4B8C-83A1-F6EECF244321}">
                <p14:modId xmlns:p14="http://schemas.microsoft.com/office/powerpoint/2010/main" val="3008550685"/>
              </p:ext>
            </p:extLst>
          </p:nvPr>
        </p:nvGraphicFramePr>
        <p:xfrm>
          <a:off x="261257" y="872966"/>
          <a:ext cx="8621486" cy="4258452"/>
        </p:xfrm>
        <a:graphic>
          <a:graphicData uri="http://schemas.openxmlformats.org/presentationml/2006/ole">
            <mc:AlternateContent xmlns:mc="http://schemas.openxmlformats.org/markup-compatibility/2006">
              <mc:Choice xmlns:v="urn:schemas-microsoft-com:vml" Requires="v">
                <p:oleObj spid="_x0000_s7184" name="Worksheet" r:id="rId4" imgW="7238914" imgH="3726126" progId="Excel.Sheet.8">
                  <p:embed/>
                </p:oleObj>
              </mc:Choice>
              <mc:Fallback>
                <p:oleObj name="Worksheet" r:id="rId4" imgW="7238914" imgH="3726126" progId="Excel.Sheet.8">
                  <p:embed/>
                  <p:pic>
                    <p:nvPicPr>
                      <p:cNvPr id="2" name="Object 1" descr="" title=""/>
                      <p:cNvPicPr>
                        <a:picLocks noGrp="1" noChangeAspect="1" noChangeArrowheads="1"/>
                      </p:cNvPicPr>
                      <p:nvPr/>
                    </p:nvPicPr>
                    <p:blipFill>
                      <a:blip r:embed="rId5"/>
                      <a:srcRect/>
                      <a:stretch>
                        <a:fillRect/>
                      </a:stretch>
                    </p:blipFill>
                    <p:spPr bwMode="auto">
                      <a:xfrm>
                        <a:off x="261257" y="872966"/>
                        <a:ext cx="8621486" cy="425845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295469176"/>
      </p:ext>
    </p:extLst>
  </p:cSld>
  <p:clrMapOvr>
    <a:masterClrMapping/>
  </p:clrMapOvr>
  <mc:AlternateContent xmlns:mc="http://schemas.openxmlformats.org/markup-compatibility/2006" xmlns:p14="http://schemas.microsoft.com/office/powerpoint/2010/main">
    <mc:Choice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cxnSp>
        <p:nvCxnSpPr>
          <p:cNvPr id="3" name="Straight Connector 2" descr="" title=""/>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 name="Title 1" descr="" title=""/>
          <p:cNvSpPr>
            <a:spLocks noGrp="1"/>
          </p:cNvSpPr>
          <p:nvPr>
            <p:ph type="title"/>
          </p:nvPr>
        </p:nvSpPr>
        <p:spPr/>
        <p:txBody>
          <a:bodyPr>
            <a:normAutofit/>
          </a:bodyPr>
          <a:lstStyle/>
          <a:p>
            <a:r>
              <a:rPr lang="en-US" dirty="0" smtClean="0"/>
              <a:t>Need Patent Protection Fast?</a:t>
            </a:r>
            <a:endParaRPr lang="en-US" sz="2771" dirty="0"/>
          </a:p>
        </p:txBody>
      </p:sp>
      <p:sp>
        <p:nvSpPr>
          <p:cNvPr id="7" name="Rectangle 38" descr="" title=""/>
          <p:cNvSpPr>
            <a:spLocks noChangeArrowheads="1"/>
          </p:cNvSpPr>
          <p:nvPr/>
        </p:nvSpPr>
        <p:spPr bwMode="auto">
          <a:xfrm>
            <a:off x="1242885" y="3409209"/>
            <a:ext cx="6690351" cy="685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61578" numCol="1" anchor="ctr"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709574"/>
            <a:r>
              <a:rPr lang="en-US" altLang="en-US" sz="2203" b="1" dirty="0">
                <a:solidFill>
                  <a:srgbClr val="990033"/>
                </a:solidFill>
                <a:latin typeface="HelveticaNeueW02-75Bold-USPTO"/>
              </a:rPr>
              <a:t>Need to FAST track your patent? Use Track One!</a:t>
            </a:r>
          </a:p>
          <a:p>
            <a:pPr lvl="1"/>
            <a:r>
              <a:rPr lang="en-US" altLang="en-US" sz="1847" dirty="0">
                <a:solidFill>
                  <a:srgbClr val="002060"/>
                </a:solidFill>
                <a:latin typeface="HelveticaNeueW02-45Ligh-USPTO"/>
              </a:rPr>
              <a:t>Move your ideas quickly with USPTO's Track One</a:t>
            </a:r>
          </a:p>
        </p:txBody>
      </p:sp>
      <p:pic>
        <p:nvPicPr>
          <p:cNvPr id="3111" name="Picture 39" descr="" titl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23764" y="1135873"/>
            <a:ext cx="7128593" cy="193303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descr="" title=""/>
          <p:cNvSpPr/>
          <p:nvPr/>
        </p:nvSpPr>
        <p:spPr>
          <a:xfrm>
            <a:off x="1253567" y="4634550"/>
            <a:ext cx="6636866" cy="290301"/>
          </a:xfrm>
          <a:prstGeom prst="rect">
            <a:avLst/>
          </a:prstGeom>
        </p:spPr>
        <p:txBody>
          <a:bodyPr wrap="square" lIns="70960" tIns="35479" rIns="70960" bIns="35479">
            <a:spAutoFit/>
          </a:bodyPr>
          <a:lstStyle/>
          <a:p>
            <a:r>
              <a:rPr lang="en-US" sz="1421" dirty="0" smtClean="0">
                <a:hlinkClick r:id="rId4"/>
              </a:rPr>
              <a:t>www.uspto.gov/patent/initiatives/usptos-prioritized-patent-examination-program</a:t>
            </a:r>
            <a:r>
              <a:rPr lang="en-US" sz="1421" dirty="0" smtClean="0"/>
              <a:t> </a:t>
            </a:r>
            <a:endParaRPr lang="en-US" sz="1421" dirty="0"/>
          </a:p>
        </p:txBody>
      </p:sp>
    </p:spTree>
    <p:extLst>
      <p:ext uri="{BB962C8B-B14F-4D97-AF65-F5344CB8AC3E}">
        <p14:creationId xmlns:p14="http://schemas.microsoft.com/office/powerpoint/2010/main" val="41815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cxnSp>
        <p:nvCxnSpPr>
          <p:cNvPr id="4" name="Straight Connector 3" descr="" title=""/>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 name="Title 1" descr="" title=""/>
          <p:cNvSpPr>
            <a:spLocks noGrp="1"/>
          </p:cNvSpPr>
          <p:nvPr>
            <p:ph type="title"/>
          </p:nvPr>
        </p:nvSpPr>
        <p:spPr/>
        <p:txBody>
          <a:bodyPr/>
          <a:lstStyle/>
          <a:p>
            <a:r>
              <a:rPr lang="en-US" dirty="0" smtClean="0"/>
              <a:t>Track One</a:t>
            </a:r>
            <a:endParaRPr lang="en-US" dirty="0"/>
          </a:p>
        </p:txBody>
      </p:sp>
      <p:sp>
        <p:nvSpPr>
          <p:cNvPr id="3" name="Content Placeholder 2" descr="" title=""/>
          <p:cNvSpPr>
            <a:spLocks noGrp="1"/>
          </p:cNvSpPr>
          <p:nvPr>
            <p:ph idx="1"/>
          </p:nvPr>
        </p:nvSpPr>
        <p:spPr/>
        <p:txBody>
          <a:bodyPr>
            <a:normAutofit fontScale="77500" lnSpcReduction="20000"/>
          </a:bodyPr>
          <a:lstStyle/>
          <a:p>
            <a:r>
              <a:rPr lang="en-US" dirty="0" smtClean="0"/>
              <a:t>Pendency continues to be extremely low</a:t>
            </a:r>
          </a:p>
          <a:p>
            <a:pPr lvl="1"/>
            <a:r>
              <a:rPr lang="en-US" dirty="0" smtClean="0"/>
              <a:t>Average time from Filing to Petition grant:  </a:t>
            </a:r>
            <a:r>
              <a:rPr lang="en-US" b="1" dirty="0" smtClean="0"/>
              <a:t>1.3</a:t>
            </a:r>
            <a:r>
              <a:rPr lang="en-US" dirty="0" smtClean="0"/>
              <a:t> months</a:t>
            </a:r>
          </a:p>
          <a:p>
            <a:pPr lvl="1"/>
            <a:r>
              <a:rPr lang="en-US" dirty="0" smtClean="0"/>
              <a:t>Average time from petition grant to first action:  </a:t>
            </a:r>
            <a:r>
              <a:rPr lang="en-US" b="1" dirty="0" smtClean="0"/>
              <a:t>1.8</a:t>
            </a:r>
            <a:r>
              <a:rPr lang="en-US" dirty="0" smtClean="0"/>
              <a:t> months</a:t>
            </a:r>
          </a:p>
          <a:p>
            <a:pPr lvl="1"/>
            <a:r>
              <a:rPr lang="en-US" dirty="0" smtClean="0"/>
              <a:t>Average time from petition grant to final disposition:  </a:t>
            </a:r>
            <a:r>
              <a:rPr lang="en-US" b="1" dirty="0" smtClean="0"/>
              <a:t>7.2</a:t>
            </a:r>
            <a:r>
              <a:rPr lang="en-US" dirty="0" smtClean="0"/>
              <a:t> months</a:t>
            </a:r>
          </a:p>
          <a:p>
            <a:r>
              <a:rPr lang="en-US" dirty="0" smtClean="0"/>
              <a:t>Annual cap reached for first time in FY 2016</a:t>
            </a:r>
          </a:p>
          <a:p>
            <a:r>
              <a:rPr lang="en-US" dirty="0" smtClean="0"/>
              <a:t>FY18 filings in line with reaching cap</a:t>
            </a:r>
            <a:endParaRPr lang="en-US" dirty="0" smtClean="0">
              <a:solidFill>
                <a:srgbClr val="FF0000"/>
              </a:solidFill>
            </a:endParaRPr>
          </a:p>
        </p:txBody>
      </p:sp>
      <p:sp>
        <p:nvSpPr>
          <p:cNvPr id="5" name="Footer Placeholder 8" descr="" title=""/>
          <p:cNvSpPr>
            <a:spLocks noGrp="1"/>
          </p:cNvSpPr>
          <p:nvPr>
            <p:ph type="ftr" sz="quarter" idx="11"/>
          </p:nvPr>
        </p:nvSpPr>
        <p:spPr/>
        <p:txBody>
          <a:bodyPr/>
          <a:lstStyle/>
          <a:p>
            <a:r>
              <a:rPr lang="en-US" dirty="0" smtClean="0"/>
              <a:t>See Slide 24</a:t>
            </a:r>
            <a:endParaRPr lang="en-US" dirty="0"/>
          </a:p>
        </p:txBody>
      </p:sp>
      <p:sp>
        <p:nvSpPr>
          <p:cNvPr id="6" name="Slide Number Placeholder 5" descr="" title=""/>
          <p:cNvSpPr>
            <a:spLocks noGrp="1"/>
          </p:cNvSpPr>
          <p:nvPr>
            <p:ph type="sldNum" sz="quarter" idx="12"/>
          </p:nvPr>
        </p:nvSpPr>
        <p:spPr/>
        <p:txBody>
          <a:bodyPr/>
          <a:lstStyle/>
          <a:p>
            <a:fld id="{92DA454B-C859-4892-B9FA-68B588C9F547}" type="slidenum">
              <a:rPr lang="en-US" smtClean="0"/>
              <a:t>25</a:t>
            </a:fld>
            <a:endParaRPr lang="en-US"/>
          </a:p>
        </p:txBody>
      </p:sp>
    </p:spTree>
    <p:extLst>
      <p:ext uri="{BB962C8B-B14F-4D97-AF65-F5344CB8AC3E}">
        <p14:creationId xmlns:p14="http://schemas.microsoft.com/office/powerpoint/2010/main" val="467242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14="http://schemas.microsoft.com/office/drawing/2010/main" xmlns:p14="http://schemas.microsoft.com/office/powerpoint/2010/main" xmlns:mc="http://schemas.openxmlformats.org/markup-compatibility/2006" xmlns:v="urn:schemas-microsoft-com:vml"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cxnSp>
        <p:nvCxnSpPr>
          <p:cNvPr id="3" name="Straight Connector 2" descr="" title=""/>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17411" name="Rectangle 2" descr="" title=""/>
          <p:cNvSpPr>
            <a:spLocks noGrp="1" noChangeArrowheads="1"/>
          </p:cNvSpPr>
          <p:nvPr>
            <p:ph type="title"/>
          </p:nvPr>
        </p:nvSpPr>
        <p:spPr/>
        <p:txBody>
          <a:bodyPr>
            <a:noAutofit/>
          </a:bodyPr>
          <a:lstStyle/>
          <a:p>
            <a:r>
              <a:rPr lang="en-US" sz="3600" dirty="0"/>
              <a:t>Track One Filings</a:t>
            </a:r>
            <a:r>
              <a:rPr lang="en-US" sz="2520" dirty="0"/>
              <a:t/>
            </a:r>
            <a:br>
              <a:rPr lang="en-US" sz="2520" dirty="0"/>
            </a:br>
            <a:endParaRPr lang="en-US" sz="2520" dirty="0"/>
          </a:p>
        </p:txBody>
      </p:sp>
      <p:sp>
        <p:nvSpPr>
          <p:cNvPr id="5" name="Slide Number Placeholder 4" descr="" title=""/>
          <p:cNvSpPr>
            <a:spLocks noGrp="1"/>
          </p:cNvSpPr>
          <p:nvPr>
            <p:ph type="sldNum" sz="quarter" idx="12"/>
          </p:nvPr>
        </p:nvSpPr>
        <p:spPr/>
        <p:txBody>
          <a:bodyPr/>
          <a:lstStyle/>
          <a:p>
            <a:fld id="{92DA454B-C859-4892-B9FA-68B588C9F547}" type="slidenum">
              <a:rPr lang="en-US" smtClean="0"/>
              <a:t>26</a:t>
            </a:fld>
            <a:endParaRPr lang="en-US"/>
          </a:p>
        </p:txBody>
      </p:sp>
      <p:graphicFrame>
        <p:nvGraphicFramePr>
          <p:cNvPr id="2" name="Object 1" descr="" title=""/>
          <p:cNvGraphicFramePr>
            <a:graphicFrameLocks noChangeAspect="1"/>
          </p:cNvGraphicFramePr>
          <p:nvPr>
            <p:extLst>
              <p:ext uri="{D42A27DB-BD31-4B8C-83A1-F6EECF244321}">
                <p14:modId xmlns:p14="http://schemas.microsoft.com/office/powerpoint/2010/main" val="3711486681"/>
              </p:ext>
            </p:extLst>
          </p:nvPr>
        </p:nvGraphicFramePr>
        <p:xfrm>
          <a:off x="646268" y="1135872"/>
          <a:ext cx="8312102" cy="5036444"/>
        </p:xfrm>
        <a:graphic>
          <a:graphicData uri="http://schemas.openxmlformats.org/presentationml/2006/ole">
            <mc:AlternateContent xmlns:mc="http://schemas.openxmlformats.org/markup-compatibility/2006">
              <mc:Choice xmlns:v="urn:schemas-microsoft-com:vml" Requires="v">
                <p:oleObj spid="_x0000_s8207" name="Worksheet" r:id="rId4" imgW="11902311" imgH="5273040" progId="Excel.Sheet.12">
                  <p:embed/>
                </p:oleObj>
              </mc:Choice>
              <mc:Fallback>
                <p:oleObj name="Worksheet" r:id="rId4" imgW="11902311" imgH="5273040" progId="Excel.Sheet.12">
                  <p:embed/>
                  <p:pic>
                    <p:nvPicPr>
                      <p:cNvPr id="2" name="Object 1" descr="" title=""/>
                      <p:cNvPicPr>
                        <a:picLocks noChangeAspect="1" noChangeArrowheads="1"/>
                      </p:cNvPicPr>
                      <p:nvPr/>
                    </p:nvPicPr>
                    <p:blipFill>
                      <a:blip r:embed="rId5"/>
                      <a:srcRect/>
                      <a:stretch>
                        <a:fillRect/>
                      </a:stretch>
                    </p:blipFill>
                    <p:spPr bwMode="auto">
                      <a:xfrm>
                        <a:off x="646268" y="1135872"/>
                        <a:ext cx="8312102" cy="5036444"/>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313334357"/>
      </p:ext>
    </p:extLst>
  </p:cSld>
  <p:clrMapOvr>
    <a:masterClrMapping/>
  </p:clrMapOvr>
  <mc:AlternateContent xmlns:mc="http://schemas.openxmlformats.org/markup-compatibility/2006" xmlns:p14="http://schemas.microsoft.com/office/powerpoint/2010/main">
    <mc:Choice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14="http://schemas.microsoft.com/office/drawing/2010/main" xmlns:mc="http://schemas.openxmlformats.org/markup-compatibility/2006" xmlns:v="urn:schemas-microsoft-com:vml"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cxnSp>
        <p:nvCxnSpPr>
          <p:cNvPr id="4" name="Straight Connector 3" descr="" title=""/>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123" name="Rectangle 2" descr="" title=""/>
          <p:cNvSpPr>
            <a:spLocks noGrp="1" noChangeArrowheads="1"/>
          </p:cNvSpPr>
          <p:nvPr>
            <p:ph type="title"/>
          </p:nvPr>
        </p:nvSpPr>
        <p:spPr/>
        <p:txBody>
          <a:bodyPr>
            <a:normAutofit fontScale="90000"/>
          </a:bodyPr>
          <a:lstStyle/>
          <a:p>
            <a:r>
              <a:rPr lang="en-US" dirty="0" smtClean="0"/>
              <a:t>Design Filings</a:t>
            </a:r>
            <a:r>
              <a:rPr lang="en-US" sz="1980" dirty="0"/>
              <a:t/>
            </a:r>
            <a:br>
              <a:rPr lang="en-US" sz="1980" dirty="0"/>
            </a:br>
            <a:r>
              <a:rPr lang="en-US" sz="1980" dirty="0"/>
              <a:t> FY 2009 – FY 2018 Q1</a:t>
            </a:r>
            <a:endParaRPr lang="en-US" sz="3240" dirty="0">
              <a:solidFill>
                <a:schemeClr val="bg1"/>
              </a:solidFill>
            </a:endParaRPr>
          </a:p>
        </p:txBody>
      </p:sp>
      <p:sp>
        <p:nvSpPr>
          <p:cNvPr id="3" name="Slide Number Placeholder 2" descr="" title=""/>
          <p:cNvSpPr>
            <a:spLocks noGrp="1"/>
          </p:cNvSpPr>
          <p:nvPr>
            <p:ph type="sldNum" sz="quarter" idx="12"/>
          </p:nvPr>
        </p:nvSpPr>
        <p:spPr/>
        <p:txBody>
          <a:bodyPr/>
          <a:lstStyle/>
          <a:p>
            <a:fld id="{92DA454B-C859-4892-B9FA-68B588C9F547}" type="slidenum">
              <a:rPr lang="en-US" smtClean="0"/>
              <a:t>27</a:t>
            </a:fld>
            <a:endParaRPr lang="en-US" dirty="0"/>
          </a:p>
        </p:txBody>
      </p:sp>
      <p:graphicFrame>
        <p:nvGraphicFramePr>
          <p:cNvPr id="2" name="Object 1" descr="" title=""/>
          <p:cNvGraphicFramePr>
            <a:graphicFrameLocks noGrp="1" noChangeAspect="1"/>
          </p:cNvGraphicFramePr>
          <p:nvPr>
            <p:extLst/>
          </p:nvPr>
        </p:nvGraphicFramePr>
        <p:xfrm>
          <a:off x="730092" y="1237298"/>
          <a:ext cx="7621428" cy="3438592"/>
        </p:xfrm>
        <a:graphic>
          <a:graphicData uri="http://schemas.openxmlformats.org/presentationml/2006/ole">
            <mc:AlternateContent xmlns:mc="http://schemas.openxmlformats.org/markup-compatibility/2006">
              <mc:Choice xmlns:v="urn:schemas-microsoft-com:vml" Requires="v">
                <p:oleObj spid="_x0000_s9230" name="Worksheet" r:id="rId4" imgW="8991537" imgH="4320594" progId="Excel.Sheet.8">
                  <p:embed/>
                </p:oleObj>
              </mc:Choice>
              <mc:Fallback>
                <p:oleObj name="Worksheet" r:id="rId4" imgW="8991537" imgH="4320594" progId="Excel.Sheet.8">
                  <p:embed/>
                  <p:pic>
                    <p:nvPicPr>
                      <p:cNvPr id="2" name="Object 1" descr="" title=""/>
                      <p:cNvPicPr>
                        <a:picLocks noGrp="1" noChangeAspect="1" noChangeArrowheads="1"/>
                      </p:cNvPicPr>
                      <p:nvPr/>
                    </p:nvPicPr>
                    <p:blipFill>
                      <a:blip r:embed="rId5"/>
                      <a:srcRect/>
                      <a:stretch>
                        <a:fillRect/>
                      </a:stretch>
                    </p:blipFill>
                    <p:spPr bwMode="auto">
                      <a:xfrm>
                        <a:off x="730092" y="1237298"/>
                        <a:ext cx="7621428" cy="3438592"/>
                      </a:xfrm>
                      <a:prstGeom prst="rect">
                        <a:avLst/>
                      </a:prstGeom>
                      <a:noFill/>
                      <a:ln>
                        <a:noFill/>
                      </a:ln>
                    </p:spPr>
                  </p:pic>
                </p:oleObj>
              </mc:Fallback>
            </mc:AlternateContent>
          </a:graphicData>
        </a:graphic>
      </p:graphicFrame>
      <p:sp>
        <p:nvSpPr>
          <p:cNvPr id="7" name="Text Box 11" descr="" title=""/>
          <p:cNvSpPr txBox="1">
            <a:spLocks noChangeArrowheads="1"/>
          </p:cNvSpPr>
          <p:nvPr/>
        </p:nvSpPr>
        <p:spPr bwMode="auto">
          <a:xfrm>
            <a:off x="730092" y="4767739"/>
            <a:ext cx="4621973" cy="244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hlink"/>
                </a:solidFill>
                <a:latin typeface="Tw Cen MT" pitchFamily="34" charset="0"/>
              </a:defRPr>
            </a:lvl1pPr>
            <a:lvl2pPr marL="742950" indent="-285750">
              <a:defRPr sz="2800" b="1">
                <a:solidFill>
                  <a:schemeClr val="hlink"/>
                </a:solidFill>
                <a:latin typeface="Tw Cen MT" pitchFamily="34" charset="0"/>
              </a:defRPr>
            </a:lvl2pPr>
            <a:lvl3pPr marL="1143000" indent="-228600">
              <a:defRPr sz="2800" b="1">
                <a:solidFill>
                  <a:schemeClr val="hlink"/>
                </a:solidFill>
                <a:latin typeface="Tw Cen MT" pitchFamily="34" charset="0"/>
              </a:defRPr>
            </a:lvl3pPr>
            <a:lvl4pPr marL="1600200" indent="-228600">
              <a:defRPr sz="2800" b="1">
                <a:solidFill>
                  <a:schemeClr val="hlink"/>
                </a:solidFill>
                <a:latin typeface="Tw Cen MT" pitchFamily="34" charset="0"/>
              </a:defRPr>
            </a:lvl4pPr>
            <a:lvl5pPr marL="2057400" indent="-228600">
              <a:defRPr sz="2800" b="1">
                <a:solidFill>
                  <a:schemeClr val="hlink"/>
                </a:solidFill>
                <a:latin typeface="Tw Cen MT" pitchFamily="34" charset="0"/>
              </a:defRPr>
            </a:lvl5pPr>
            <a:lvl6pPr marL="2514600" indent="-228600" eaLnBrk="0" fontAlgn="base" hangingPunct="0">
              <a:spcBef>
                <a:spcPct val="0"/>
              </a:spcBef>
              <a:spcAft>
                <a:spcPct val="0"/>
              </a:spcAft>
              <a:defRPr sz="2800" b="1">
                <a:solidFill>
                  <a:schemeClr val="hlink"/>
                </a:solidFill>
                <a:latin typeface="Tw Cen MT" pitchFamily="34" charset="0"/>
              </a:defRPr>
            </a:lvl6pPr>
            <a:lvl7pPr marL="2971800" indent="-228600" eaLnBrk="0" fontAlgn="base" hangingPunct="0">
              <a:spcBef>
                <a:spcPct val="0"/>
              </a:spcBef>
              <a:spcAft>
                <a:spcPct val="0"/>
              </a:spcAft>
              <a:defRPr sz="2800" b="1">
                <a:solidFill>
                  <a:schemeClr val="hlink"/>
                </a:solidFill>
                <a:latin typeface="Tw Cen MT" pitchFamily="34" charset="0"/>
              </a:defRPr>
            </a:lvl7pPr>
            <a:lvl8pPr marL="3429000" indent="-228600" eaLnBrk="0" fontAlgn="base" hangingPunct="0">
              <a:spcBef>
                <a:spcPct val="0"/>
              </a:spcBef>
              <a:spcAft>
                <a:spcPct val="0"/>
              </a:spcAft>
              <a:defRPr sz="2800" b="1">
                <a:solidFill>
                  <a:schemeClr val="hlink"/>
                </a:solidFill>
                <a:latin typeface="Tw Cen MT" pitchFamily="34" charset="0"/>
              </a:defRPr>
            </a:lvl8pPr>
            <a:lvl9pPr marL="3886200" indent="-228600" eaLnBrk="0" fontAlgn="base" hangingPunct="0">
              <a:spcBef>
                <a:spcPct val="0"/>
              </a:spcBef>
              <a:spcAft>
                <a:spcPct val="0"/>
              </a:spcAft>
              <a:defRPr sz="2800" b="1">
                <a:solidFill>
                  <a:schemeClr val="hlink"/>
                </a:solidFill>
                <a:latin typeface="Tw Cen MT" pitchFamily="34" charset="0"/>
              </a:defRPr>
            </a:lvl9pPr>
          </a:lstStyle>
          <a:p>
            <a:pPr>
              <a:spcBef>
                <a:spcPct val="50000"/>
              </a:spcBef>
              <a:buNone/>
            </a:pPr>
            <a:r>
              <a:rPr lang="en-US" sz="990" dirty="0">
                <a:solidFill>
                  <a:schemeClr val="tx1"/>
                </a:solidFill>
                <a:latin typeface="Segoe UI" panose="020B0502040204020203" pitchFamily="34" charset="0"/>
                <a:ea typeface="Segoe UI" panose="020B0502040204020203" pitchFamily="34" charset="0"/>
                <a:cs typeface="Segoe UI" panose="020B0502040204020203" pitchFamily="34" charset="0"/>
              </a:rPr>
              <a:t>11,745 applications received in FY18 Q1</a:t>
            </a:r>
          </a:p>
        </p:txBody>
      </p:sp>
    </p:spTree>
    <p:extLst>
      <p:ext uri="{BB962C8B-B14F-4D97-AF65-F5344CB8AC3E}">
        <p14:creationId xmlns:p14="http://schemas.microsoft.com/office/powerpoint/2010/main" val="2889192296"/>
      </p:ext>
    </p:extLst>
  </p:cSld>
  <p:clrMapOvr>
    <a:masterClrMapping/>
  </p:clrMapOvr>
  <mc:AlternateContent xmlns:mc="http://schemas.openxmlformats.org/markup-compatibility/2006" xmlns:p14="http://schemas.microsoft.com/office/powerpoint/2010/main">
    <mc:Choice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14="http://schemas.microsoft.com/office/drawing/2010/main" xmlns:mc="http://schemas.openxmlformats.org/markup-compatibility/2006" xmlns:v="urn:schemas-microsoft-com:vml"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cxnSp>
        <p:nvCxnSpPr>
          <p:cNvPr id="4" name="Straight Connector 3" descr="" title=""/>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4099" name="Title 1" descr="" title=""/>
          <p:cNvSpPr>
            <a:spLocks noGrp="1"/>
          </p:cNvSpPr>
          <p:nvPr>
            <p:ph type="title"/>
          </p:nvPr>
        </p:nvSpPr>
        <p:spPr>
          <a:xfrm>
            <a:off x="760396" y="473077"/>
            <a:ext cx="7789244" cy="795653"/>
          </a:xfrm>
        </p:spPr>
        <p:txBody>
          <a:bodyPr>
            <a:noAutofit/>
          </a:bodyPr>
          <a:lstStyle/>
          <a:p>
            <a:r>
              <a:rPr lang="en-US" sz="2880" dirty="0"/>
              <a:t>Design Unexamined Application Inventory</a:t>
            </a:r>
            <a:r>
              <a:rPr lang="en-US" sz="2520" dirty="0"/>
              <a:t/>
            </a:r>
            <a:br>
              <a:rPr lang="en-US" sz="2520" dirty="0"/>
            </a:br>
            <a:r>
              <a:rPr lang="en-US" sz="1800" dirty="0"/>
              <a:t>FY 2011 – FY 2018 Q1</a:t>
            </a:r>
          </a:p>
        </p:txBody>
      </p:sp>
      <p:sp>
        <p:nvSpPr>
          <p:cNvPr id="2" name="Slide Number Placeholder 1" descr="" title=""/>
          <p:cNvSpPr>
            <a:spLocks noGrp="1"/>
          </p:cNvSpPr>
          <p:nvPr>
            <p:ph type="sldNum" sz="quarter" idx="12"/>
          </p:nvPr>
        </p:nvSpPr>
        <p:spPr/>
        <p:txBody>
          <a:bodyPr/>
          <a:lstStyle/>
          <a:p>
            <a:fld id="{92DA454B-C859-4892-B9FA-68B588C9F547}" type="slidenum">
              <a:rPr lang="en-US" smtClean="0"/>
              <a:t>28</a:t>
            </a:fld>
            <a:endParaRPr lang="en-US" dirty="0"/>
          </a:p>
        </p:txBody>
      </p:sp>
      <p:sp>
        <p:nvSpPr>
          <p:cNvPr id="13" name="Text Box 11" descr="" title=""/>
          <p:cNvSpPr txBox="1">
            <a:spLocks noChangeArrowheads="1"/>
          </p:cNvSpPr>
          <p:nvPr/>
        </p:nvSpPr>
        <p:spPr bwMode="auto">
          <a:xfrm>
            <a:off x="744380" y="4754532"/>
            <a:ext cx="4594860" cy="25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hlink"/>
                </a:solidFill>
                <a:latin typeface="Tw Cen MT" pitchFamily="34" charset="0"/>
              </a:defRPr>
            </a:lvl1pPr>
            <a:lvl2pPr marL="742950" indent="-285750">
              <a:defRPr sz="2800" b="1">
                <a:solidFill>
                  <a:schemeClr val="hlink"/>
                </a:solidFill>
                <a:latin typeface="Tw Cen MT" pitchFamily="34" charset="0"/>
              </a:defRPr>
            </a:lvl2pPr>
            <a:lvl3pPr marL="1143000" indent="-228600">
              <a:defRPr sz="2800" b="1">
                <a:solidFill>
                  <a:schemeClr val="hlink"/>
                </a:solidFill>
                <a:latin typeface="Tw Cen MT" pitchFamily="34" charset="0"/>
              </a:defRPr>
            </a:lvl3pPr>
            <a:lvl4pPr marL="1600200" indent="-228600">
              <a:defRPr sz="2800" b="1">
                <a:solidFill>
                  <a:schemeClr val="hlink"/>
                </a:solidFill>
                <a:latin typeface="Tw Cen MT" pitchFamily="34" charset="0"/>
              </a:defRPr>
            </a:lvl4pPr>
            <a:lvl5pPr marL="2057400" indent="-228600">
              <a:defRPr sz="2800" b="1">
                <a:solidFill>
                  <a:schemeClr val="hlink"/>
                </a:solidFill>
                <a:latin typeface="Tw Cen MT" pitchFamily="34" charset="0"/>
              </a:defRPr>
            </a:lvl5pPr>
            <a:lvl6pPr marL="2514600" indent="-228600" eaLnBrk="0" fontAlgn="base" hangingPunct="0">
              <a:spcBef>
                <a:spcPct val="0"/>
              </a:spcBef>
              <a:spcAft>
                <a:spcPct val="0"/>
              </a:spcAft>
              <a:defRPr sz="2800" b="1">
                <a:solidFill>
                  <a:schemeClr val="hlink"/>
                </a:solidFill>
                <a:latin typeface="Tw Cen MT" pitchFamily="34" charset="0"/>
              </a:defRPr>
            </a:lvl6pPr>
            <a:lvl7pPr marL="2971800" indent="-228600" eaLnBrk="0" fontAlgn="base" hangingPunct="0">
              <a:spcBef>
                <a:spcPct val="0"/>
              </a:spcBef>
              <a:spcAft>
                <a:spcPct val="0"/>
              </a:spcAft>
              <a:defRPr sz="2800" b="1">
                <a:solidFill>
                  <a:schemeClr val="hlink"/>
                </a:solidFill>
                <a:latin typeface="Tw Cen MT" pitchFamily="34" charset="0"/>
              </a:defRPr>
            </a:lvl7pPr>
            <a:lvl8pPr marL="3429000" indent="-228600" eaLnBrk="0" fontAlgn="base" hangingPunct="0">
              <a:spcBef>
                <a:spcPct val="0"/>
              </a:spcBef>
              <a:spcAft>
                <a:spcPct val="0"/>
              </a:spcAft>
              <a:defRPr sz="2800" b="1">
                <a:solidFill>
                  <a:schemeClr val="hlink"/>
                </a:solidFill>
                <a:latin typeface="Tw Cen MT" pitchFamily="34" charset="0"/>
              </a:defRPr>
            </a:lvl8pPr>
            <a:lvl9pPr marL="3886200" indent="-228600" eaLnBrk="0" fontAlgn="base" hangingPunct="0">
              <a:spcBef>
                <a:spcPct val="0"/>
              </a:spcBef>
              <a:spcAft>
                <a:spcPct val="0"/>
              </a:spcAft>
              <a:defRPr sz="2800" b="1">
                <a:solidFill>
                  <a:schemeClr val="hlink"/>
                </a:solidFill>
                <a:latin typeface="Tw Cen MT" pitchFamily="34" charset="0"/>
              </a:defRPr>
            </a:lvl9pPr>
          </a:lstStyle>
          <a:p>
            <a:pPr>
              <a:spcBef>
                <a:spcPct val="50000"/>
              </a:spcBef>
              <a:buNone/>
            </a:pPr>
            <a:r>
              <a:rPr lang="en-US" sz="1080" dirty="0">
                <a:solidFill>
                  <a:schemeClr val="tx1"/>
                </a:solidFill>
              </a:rPr>
              <a:t>FY 2018 Q1 is 44,636</a:t>
            </a:r>
          </a:p>
        </p:txBody>
      </p:sp>
      <p:graphicFrame>
        <p:nvGraphicFramePr>
          <p:cNvPr id="3" name="Object 2" descr="" title=""/>
          <p:cNvGraphicFramePr>
            <a:graphicFrameLocks noChangeAspect="1"/>
          </p:cNvGraphicFramePr>
          <p:nvPr>
            <p:extLst/>
          </p:nvPr>
        </p:nvGraphicFramePr>
        <p:xfrm>
          <a:off x="585787" y="1268730"/>
          <a:ext cx="7930543" cy="3499009"/>
        </p:xfrm>
        <a:graphic>
          <a:graphicData uri="http://schemas.openxmlformats.org/presentationml/2006/ole">
            <mc:AlternateContent xmlns:mc="http://schemas.openxmlformats.org/markup-compatibility/2006">
              <mc:Choice xmlns:v="urn:schemas-microsoft-com:vml" Requires="v">
                <p:oleObj spid="_x0000_s10254" name="Worksheet" r:id="rId4" imgW="11780606" imgH="11407086" progId="Excel.Sheet.12">
                  <p:embed/>
                </p:oleObj>
              </mc:Choice>
              <mc:Fallback>
                <p:oleObj name="Worksheet" r:id="rId4" imgW="11780606" imgH="11407086" progId="Excel.Sheet.12">
                  <p:embed/>
                  <p:pic>
                    <p:nvPicPr>
                      <p:cNvPr id="3" name="Object 2" descr="" title=""/>
                      <p:cNvPicPr>
                        <a:picLocks noChangeAspect="1" noChangeArrowheads="1"/>
                      </p:cNvPicPr>
                      <p:nvPr/>
                    </p:nvPicPr>
                    <p:blipFill>
                      <a:blip r:embed="rId5"/>
                      <a:srcRect/>
                      <a:stretch>
                        <a:fillRect/>
                      </a:stretch>
                    </p:blipFill>
                    <p:spPr bwMode="auto">
                      <a:xfrm>
                        <a:off x="585787" y="1268730"/>
                        <a:ext cx="7930543" cy="3499009"/>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600183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14="http://schemas.microsoft.com/office/drawing/2010/main" xmlns:mc="http://schemas.openxmlformats.org/markup-compatibility/2006" xmlns:v="urn:schemas-microsoft-com:vml"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cxnSp>
        <p:nvCxnSpPr>
          <p:cNvPr id="3" name="Straight Connector 2" descr="" title=""/>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16" name="Title 1" descr="" title=""/>
          <p:cNvSpPr>
            <a:spLocks noGrp="1"/>
          </p:cNvSpPr>
          <p:nvPr>
            <p:ph type="title"/>
          </p:nvPr>
        </p:nvSpPr>
        <p:spPr/>
        <p:txBody>
          <a:bodyPr>
            <a:noAutofit/>
          </a:bodyPr>
          <a:lstStyle/>
          <a:p>
            <a:r>
              <a:rPr lang="en-US" sz="2160" dirty="0"/>
              <a:t>Design First Action Pendency and Total Pendency</a:t>
            </a:r>
            <a:br>
              <a:rPr lang="en-US" sz="2160" dirty="0"/>
            </a:br>
            <a:r>
              <a:rPr lang="en-US" sz="1440" dirty="0"/>
              <a:t>FY 2011 – FY 2018 Q1</a:t>
            </a:r>
          </a:p>
        </p:txBody>
      </p:sp>
      <p:sp>
        <p:nvSpPr>
          <p:cNvPr id="2" name="Slide Number Placeholder 1" descr="" title=""/>
          <p:cNvSpPr>
            <a:spLocks noGrp="1"/>
          </p:cNvSpPr>
          <p:nvPr>
            <p:ph type="sldNum" sz="quarter" idx="12"/>
          </p:nvPr>
        </p:nvSpPr>
        <p:spPr/>
        <p:txBody>
          <a:bodyPr/>
          <a:lstStyle/>
          <a:p>
            <a:fld id="{92DA454B-C859-4892-B9FA-68B588C9F547}" type="slidenum">
              <a:rPr lang="en-US" smtClean="0"/>
              <a:t>29</a:t>
            </a:fld>
            <a:endParaRPr lang="en-US" dirty="0"/>
          </a:p>
        </p:txBody>
      </p:sp>
      <p:graphicFrame>
        <p:nvGraphicFramePr>
          <p:cNvPr id="5" name="Object 4" descr="" title=""/>
          <p:cNvGraphicFramePr>
            <a:graphicFrameLocks noChangeAspect="1"/>
          </p:cNvGraphicFramePr>
          <p:nvPr>
            <p:extLst/>
          </p:nvPr>
        </p:nvGraphicFramePr>
        <p:xfrm>
          <a:off x="721519" y="984409"/>
          <a:ext cx="7731905" cy="3842805"/>
        </p:xfrm>
        <a:graphic>
          <a:graphicData uri="http://schemas.openxmlformats.org/presentationml/2006/ole">
            <mc:AlternateContent xmlns:mc="http://schemas.openxmlformats.org/markup-compatibility/2006">
              <mc:Choice xmlns:v="urn:schemas-microsoft-com:vml" Requires="v">
                <p:oleObj spid="_x0000_s11278" name="Worksheet" r:id="rId4" imgW="11795733" imgH="11795760" progId="Excel.Sheet.12">
                  <p:embed/>
                </p:oleObj>
              </mc:Choice>
              <mc:Fallback>
                <p:oleObj name="Worksheet" r:id="rId4" imgW="11795733" imgH="11795760" progId="Excel.Sheet.12">
                  <p:embed/>
                  <p:pic>
                    <p:nvPicPr>
                      <p:cNvPr id="5" name="Object 4" descr="" title=""/>
                      <p:cNvPicPr>
                        <a:picLocks noChangeAspect="1" noChangeArrowheads="1"/>
                      </p:cNvPicPr>
                      <p:nvPr/>
                    </p:nvPicPr>
                    <p:blipFill>
                      <a:blip r:embed="rId5"/>
                      <a:srcRect/>
                      <a:stretch>
                        <a:fillRect/>
                      </a:stretch>
                    </p:blipFill>
                    <p:spPr bwMode="auto">
                      <a:xfrm>
                        <a:off x="721519" y="984409"/>
                        <a:ext cx="7731905" cy="3842805"/>
                      </a:xfrm>
                      <a:prstGeom prst="rect">
                        <a:avLst/>
                      </a:prstGeom>
                      <a:noFill/>
                      <a:ln>
                        <a:noFill/>
                      </a:ln>
                    </p:spPr>
                  </p:pic>
                </p:oleObj>
              </mc:Fallback>
            </mc:AlternateContent>
          </a:graphicData>
        </a:graphic>
      </p:graphicFrame>
      <p:sp>
        <p:nvSpPr>
          <p:cNvPr id="19" name="Text Box 11" descr="" title=""/>
          <p:cNvSpPr txBox="1">
            <a:spLocks noChangeArrowheads="1"/>
          </p:cNvSpPr>
          <p:nvPr/>
        </p:nvSpPr>
        <p:spPr bwMode="auto">
          <a:xfrm>
            <a:off x="1630226" y="1293638"/>
            <a:ext cx="4139367" cy="258532"/>
          </a:xfrm>
          <a:prstGeom prst="rect">
            <a:avLst/>
          </a:prstGeom>
          <a:noFill/>
          <a:ln>
            <a:noFill/>
          </a:ln>
          <a:effectLst/>
          <a:extLst/>
        </p:spPr>
        <p:txBody>
          <a:bodyPr wrap="square">
            <a:spAutoFit/>
          </a:bodyPr>
          <a:lstStyle>
            <a:lvl1pPr>
              <a:defRPr sz="2800" b="1">
                <a:solidFill>
                  <a:schemeClr val="hlink"/>
                </a:solidFill>
                <a:latin typeface="Tw Cen MT" pitchFamily="34" charset="0"/>
              </a:defRPr>
            </a:lvl1pPr>
            <a:lvl2pPr marL="742950" indent="-285750">
              <a:defRPr sz="2800" b="1">
                <a:solidFill>
                  <a:schemeClr val="hlink"/>
                </a:solidFill>
                <a:latin typeface="Tw Cen MT" pitchFamily="34" charset="0"/>
              </a:defRPr>
            </a:lvl2pPr>
            <a:lvl3pPr marL="1143000" indent="-228600">
              <a:defRPr sz="2800" b="1">
                <a:solidFill>
                  <a:schemeClr val="hlink"/>
                </a:solidFill>
                <a:latin typeface="Tw Cen MT" pitchFamily="34" charset="0"/>
              </a:defRPr>
            </a:lvl3pPr>
            <a:lvl4pPr marL="1600200" indent="-228600">
              <a:defRPr sz="2800" b="1">
                <a:solidFill>
                  <a:schemeClr val="hlink"/>
                </a:solidFill>
                <a:latin typeface="Tw Cen MT" pitchFamily="34" charset="0"/>
              </a:defRPr>
            </a:lvl4pPr>
            <a:lvl5pPr marL="2057400" indent="-228600">
              <a:defRPr sz="2800" b="1">
                <a:solidFill>
                  <a:schemeClr val="hlink"/>
                </a:solidFill>
                <a:latin typeface="Tw Cen MT" pitchFamily="34" charset="0"/>
              </a:defRPr>
            </a:lvl5pPr>
            <a:lvl6pPr marL="2514600" indent="-228600" eaLnBrk="0" fontAlgn="base" hangingPunct="0">
              <a:spcBef>
                <a:spcPct val="0"/>
              </a:spcBef>
              <a:spcAft>
                <a:spcPct val="0"/>
              </a:spcAft>
              <a:defRPr sz="2800" b="1">
                <a:solidFill>
                  <a:schemeClr val="hlink"/>
                </a:solidFill>
                <a:latin typeface="Tw Cen MT" pitchFamily="34" charset="0"/>
              </a:defRPr>
            </a:lvl6pPr>
            <a:lvl7pPr marL="2971800" indent="-228600" eaLnBrk="0" fontAlgn="base" hangingPunct="0">
              <a:spcBef>
                <a:spcPct val="0"/>
              </a:spcBef>
              <a:spcAft>
                <a:spcPct val="0"/>
              </a:spcAft>
              <a:defRPr sz="2800" b="1">
                <a:solidFill>
                  <a:schemeClr val="hlink"/>
                </a:solidFill>
                <a:latin typeface="Tw Cen MT" pitchFamily="34" charset="0"/>
              </a:defRPr>
            </a:lvl7pPr>
            <a:lvl8pPr marL="3429000" indent="-228600" eaLnBrk="0" fontAlgn="base" hangingPunct="0">
              <a:spcBef>
                <a:spcPct val="0"/>
              </a:spcBef>
              <a:spcAft>
                <a:spcPct val="0"/>
              </a:spcAft>
              <a:defRPr sz="2800" b="1">
                <a:solidFill>
                  <a:schemeClr val="hlink"/>
                </a:solidFill>
                <a:latin typeface="Tw Cen MT" pitchFamily="34" charset="0"/>
              </a:defRPr>
            </a:lvl8pPr>
            <a:lvl9pPr marL="3886200" indent="-228600" eaLnBrk="0" fontAlgn="base" hangingPunct="0">
              <a:spcBef>
                <a:spcPct val="0"/>
              </a:spcBef>
              <a:spcAft>
                <a:spcPct val="0"/>
              </a:spcAft>
              <a:defRPr sz="2800" b="1">
                <a:solidFill>
                  <a:schemeClr val="hlink"/>
                </a:solidFill>
                <a:latin typeface="Tw Cen MT" pitchFamily="34" charset="0"/>
              </a:defRPr>
            </a:lvl9pPr>
          </a:lstStyle>
          <a:p>
            <a:pPr>
              <a:spcBef>
                <a:spcPct val="50000"/>
              </a:spcBef>
            </a:pPr>
            <a:r>
              <a:rPr lang="en-US" sz="1080" dirty="0">
                <a:solidFill>
                  <a:schemeClr val="tx1"/>
                </a:solidFill>
                <a:latin typeface="Segoe UI Semibold" panose="020B0702040204020203" pitchFamily="34" charset="0"/>
              </a:rPr>
              <a:t>Design Total Pendency: 18.8 months.</a:t>
            </a:r>
          </a:p>
        </p:txBody>
      </p:sp>
      <p:sp>
        <p:nvSpPr>
          <p:cNvPr id="21" name="Text Box 11" descr="" title=""/>
          <p:cNvSpPr txBox="1">
            <a:spLocks noChangeArrowheads="1"/>
          </p:cNvSpPr>
          <p:nvPr/>
        </p:nvSpPr>
        <p:spPr bwMode="auto">
          <a:xfrm>
            <a:off x="4138191" y="3058647"/>
            <a:ext cx="4433777" cy="258532"/>
          </a:xfrm>
          <a:prstGeom prst="rect">
            <a:avLst/>
          </a:prstGeom>
          <a:noFill/>
          <a:ln>
            <a:noFill/>
          </a:ln>
          <a:effectLst/>
          <a:extLst/>
        </p:spPr>
        <p:txBody>
          <a:bodyPr wrap="square">
            <a:spAutoFit/>
          </a:bodyPr>
          <a:lstStyle>
            <a:lvl1pPr>
              <a:defRPr sz="2800" b="1">
                <a:solidFill>
                  <a:schemeClr val="hlink"/>
                </a:solidFill>
                <a:latin typeface="Tw Cen MT" pitchFamily="34" charset="0"/>
              </a:defRPr>
            </a:lvl1pPr>
            <a:lvl2pPr marL="742950" indent="-285750">
              <a:defRPr sz="2800" b="1">
                <a:solidFill>
                  <a:schemeClr val="hlink"/>
                </a:solidFill>
                <a:latin typeface="Tw Cen MT" pitchFamily="34" charset="0"/>
              </a:defRPr>
            </a:lvl2pPr>
            <a:lvl3pPr marL="1143000" indent="-228600">
              <a:defRPr sz="2800" b="1">
                <a:solidFill>
                  <a:schemeClr val="hlink"/>
                </a:solidFill>
                <a:latin typeface="Tw Cen MT" pitchFamily="34" charset="0"/>
              </a:defRPr>
            </a:lvl3pPr>
            <a:lvl4pPr marL="1600200" indent="-228600">
              <a:defRPr sz="2800" b="1">
                <a:solidFill>
                  <a:schemeClr val="hlink"/>
                </a:solidFill>
                <a:latin typeface="Tw Cen MT" pitchFamily="34" charset="0"/>
              </a:defRPr>
            </a:lvl4pPr>
            <a:lvl5pPr marL="2057400" indent="-228600">
              <a:defRPr sz="2800" b="1">
                <a:solidFill>
                  <a:schemeClr val="hlink"/>
                </a:solidFill>
                <a:latin typeface="Tw Cen MT" pitchFamily="34" charset="0"/>
              </a:defRPr>
            </a:lvl5pPr>
            <a:lvl6pPr marL="2514600" indent="-228600" eaLnBrk="0" fontAlgn="base" hangingPunct="0">
              <a:spcBef>
                <a:spcPct val="0"/>
              </a:spcBef>
              <a:spcAft>
                <a:spcPct val="0"/>
              </a:spcAft>
              <a:defRPr sz="2800" b="1">
                <a:solidFill>
                  <a:schemeClr val="hlink"/>
                </a:solidFill>
                <a:latin typeface="Tw Cen MT" pitchFamily="34" charset="0"/>
              </a:defRPr>
            </a:lvl6pPr>
            <a:lvl7pPr marL="2971800" indent="-228600" eaLnBrk="0" fontAlgn="base" hangingPunct="0">
              <a:spcBef>
                <a:spcPct val="0"/>
              </a:spcBef>
              <a:spcAft>
                <a:spcPct val="0"/>
              </a:spcAft>
              <a:defRPr sz="2800" b="1">
                <a:solidFill>
                  <a:schemeClr val="hlink"/>
                </a:solidFill>
                <a:latin typeface="Tw Cen MT" pitchFamily="34" charset="0"/>
              </a:defRPr>
            </a:lvl7pPr>
            <a:lvl8pPr marL="3429000" indent="-228600" eaLnBrk="0" fontAlgn="base" hangingPunct="0">
              <a:spcBef>
                <a:spcPct val="0"/>
              </a:spcBef>
              <a:spcAft>
                <a:spcPct val="0"/>
              </a:spcAft>
              <a:defRPr sz="2800" b="1">
                <a:solidFill>
                  <a:schemeClr val="hlink"/>
                </a:solidFill>
                <a:latin typeface="Tw Cen MT" pitchFamily="34" charset="0"/>
              </a:defRPr>
            </a:lvl8pPr>
            <a:lvl9pPr marL="3886200" indent="-228600" eaLnBrk="0" fontAlgn="base" hangingPunct="0">
              <a:spcBef>
                <a:spcPct val="0"/>
              </a:spcBef>
              <a:spcAft>
                <a:spcPct val="0"/>
              </a:spcAft>
              <a:defRPr sz="2800" b="1">
                <a:solidFill>
                  <a:schemeClr val="hlink"/>
                </a:solidFill>
                <a:latin typeface="Tw Cen MT" pitchFamily="34" charset="0"/>
              </a:defRPr>
            </a:lvl9pPr>
          </a:lstStyle>
          <a:p>
            <a:pPr>
              <a:spcBef>
                <a:spcPct val="50000"/>
              </a:spcBef>
            </a:pPr>
            <a:r>
              <a:rPr lang="en-US" sz="1080" dirty="0">
                <a:solidFill>
                  <a:schemeClr val="tx1"/>
                </a:solidFill>
                <a:latin typeface="Segoe UI Semibold" panose="020B0702040204020203" pitchFamily="34" charset="0"/>
              </a:rPr>
              <a:t>First Action Pendency: 13.4 months.</a:t>
            </a:r>
          </a:p>
        </p:txBody>
      </p:sp>
    </p:spTree>
    <p:extLst>
      <p:ext uri="{BB962C8B-B14F-4D97-AF65-F5344CB8AC3E}">
        <p14:creationId xmlns:p14="http://schemas.microsoft.com/office/powerpoint/2010/main" val="331724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p14="http://schemas.microsoft.com/office/powerpoint/2010/main" xmlns:dgm="http://schemas.openxmlformats.org/drawingml/2006/diagram" xmlns:a14="http://schemas.microsoft.com/office/drawing/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0482" name="Title 1" descr="" title=""/>
          <p:cNvSpPr>
            <a:spLocks noGrp="1"/>
          </p:cNvSpPr>
          <p:nvPr>
            <p:ph type="title"/>
          </p:nvPr>
        </p:nvSpPr>
        <p:spPr>
          <a:xfrm>
            <a:off x="1819471" y="342986"/>
            <a:ext cx="5498375" cy="822960"/>
          </a:xfrm>
        </p:spPr>
        <p:txBody>
          <a:bodyPr>
            <a:noAutofit/>
          </a:bodyPr>
          <a:lstStyle/>
          <a:p>
            <a:pPr algn="ctr"/>
            <a:r>
              <a:rPr lang="en-US" sz="4050" dirty="0"/>
              <a:t>The USPTO in </a:t>
            </a:r>
            <a:r>
              <a:rPr lang="en-US" sz="4050" dirty="0"/>
              <a:t>FY17</a:t>
            </a:r>
            <a:endParaRPr lang="en-US" sz="4050" dirty="0"/>
          </a:p>
        </p:txBody>
      </p:sp>
      <p:graphicFrame>
        <p:nvGraphicFramePr>
          <p:cNvPr id="3" name="Content Placeholder 2" descr="" title=""/>
          <p:cNvGraphicFramePr>
            <a:graphicFrameLocks noGrp="1"/>
          </p:cNvGraphicFramePr>
          <p:nvPr>
            <p:ph idx="1"/>
            <p:extLst>
              <p:ext uri="{D42A27DB-BD31-4B8C-83A1-F6EECF244321}">
                <p14:modId xmlns:p14="http://schemas.microsoft.com/office/powerpoint/2010/main" val="275837644"/>
              </p:ext>
            </p:extLst>
          </p:nvPr>
        </p:nvGraphicFramePr>
        <p:xfrm>
          <a:off x="3181482" y="1214935"/>
          <a:ext cx="5363429" cy="36717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3" descr="" titl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1089" y="1300213"/>
            <a:ext cx="2112182" cy="1679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descr="" title=""/>
          <p:cNvSpPr txBox="1"/>
          <p:nvPr/>
        </p:nvSpPr>
        <p:spPr>
          <a:xfrm>
            <a:off x="806316" y="3304922"/>
            <a:ext cx="1841728" cy="840230"/>
          </a:xfrm>
          <a:prstGeom prst="rect">
            <a:avLst/>
          </a:prstGeom>
          <a:noFill/>
        </p:spPr>
        <p:txBody>
          <a:bodyPr wrap="square" rtlCol="0">
            <a:spAutoFit/>
          </a:bodyPr>
          <a:lstStyle/>
          <a:p>
            <a:pPr algn="ctr"/>
            <a:r>
              <a:rPr lang="en-US" sz="1620" dirty="0"/>
              <a:t>USPTO Headquarters in Alexandria, VA</a:t>
            </a:r>
          </a:p>
        </p:txBody>
      </p:sp>
    </p:spTree>
    <p:extLst>
      <p:ext uri="{BB962C8B-B14F-4D97-AF65-F5344CB8AC3E}">
        <p14:creationId xmlns:p14="http://schemas.microsoft.com/office/powerpoint/2010/main" val="3086254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14="http://schemas.microsoft.com/office/drawing/2010/main" xmlns:p14="http://schemas.microsoft.com/office/powerpoint/2010/main" xmlns:c="http://schemas.openxmlformats.org/drawingml/2006/chart"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cxnSp>
        <p:nvCxnSpPr>
          <p:cNvPr id="3" name="Straight Connector 2" descr="" title=""/>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 name="Title 1" descr="" title=""/>
          <p:cNvSpPr>
            <a:spLocks noGrp="1"/>
          </p:cNvSpPr>
          <p:nvPr>
            <p:ph type="title"/>
          </p:nvPr>
        </p:nvSpPr>
        <p:spPr/>
        <p:txBody>
          <a:bodyPr>
            <a:noAutofit/>
          </a:bodyPr>
          <a:lstStyle/>
          <a:p>
            <a:r>
              <a:rPr lang="en-US" sz="2520" dirty="0"/>
              <a:t>FY18 Appeal Results by Tech Center</a:t>
            </a:r>
          </a:p>
        </p:txBody>
      </p:sp>
      <p:graphicFrame>
        <p:nvGraphicFramePr>
          <p:cNvPr id="6" name="Content Placeholder 5" descr="" title=""/>
          <p:cNvGraphicFramePr>
            <a:graphicFrameLocks noGrp="1"/>
          </p:cNvGraphicFramePr>
          <p:nvPr>
            <p:ph idx="1"/>
            <p:extLst>
              <p:ext uri="{D42A27DB-BD31-4B8C-83A1-F6EECF244321}">
                <p14:modId xmlns:p14="http://schemas.microsoft.com/office/powerpoint/2010/main" val="4025107482"/>
              </p:ext>
            </p:extLst>
          </p:nvPr>
        </p:nvGraphicFramePr>
        <p:xfrm>
          <a:off x="868680" y="1303020"/>
          <a:ext cx="7406640" cy="3013234"/>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descr="" title=""/>
          <p:cNvSpPr>
            <a:spLocks noGrp="1"/>
          </p:cNvSpPr>
          <p:nvPr>
            <p:ph type="sldNum" sz="quarter" idx="12"/>
          </p:nvPr>
        </p:nvSpPr>
        <p:spPr/>
        <p:txBody>
          <a:bodyPr/>
          <a:lstStyle/>
          <a:p>
            <a:pPr>
              <a:defRPr/>
            </a:pPr>
            <a:fld id="{222F3189-1E37-46A4-84F6-7325D479AA3F}" type="slidenum">
              <a:rPr lang="en-US" altLang="en-US" smtClean="0"/>
              <a:pPr>
                <a:defRPr/>
              </a:pPr>
              <a:t>31</a:t>
            </a:fld>
            <a:endParaRPr lang="en-US" altLang="en-US" dirty="0"/>
          </a:p>
        </p:txBody>
      </p:sp>
    </p:spTree>
    <p:extLst>
      <p:ext uri="{BB962C8B-B14F-4D97-AF65-F5344CB8AC3E}">
        <p14:creationId xmlns:p14="http://schemas.microsoft.com/office/powerpoint/2010/main" val="2436333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cxnSp>
        <p:nvCxnSpPr>
          <p:cNvPr id="4" name="Straight Connector 3" descr="" title=""/>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 name="Title 1" descr="" title=""/>
          <p:cNvSpPr>
            <a:spLocks noGrp="1"/>
          </p:cNvSpPr>
          <p:nvPr>
            <p:ph type="ctrTitle"/>
          </p:nvPr>
        </p:nvSpPr>
        <p:spPr/>
        <p:txBody>
          <a:bodyPr>
            <a:normAutofit fontScale="90000"/>
          </a:bodyPr>
          <a:lstStyle/>
          <a:p>
            <a:pPr algn="l"/>
            <a:r>
              <a:rPr lang="en-US" sz="4410" dirty="0"/>
              <a:t>Trial Statistics</a:t>
            </a:r>
            <a:r>
              <a:rPr lang="en-US" b="1" dirty="0" smtClean="0"/>
              <a:t/>
            </a:r>
            <a:br>
              <a:rPr lang="en-US" b="1" dirty="0" smtClean="0"/>
            </a:br>
            <a:r>
              <a:rPr lang="en-US" sz="3600" dirty="0"/>
              <a:t>IPR, PGR, CBM</a:t>
            </a:r>
          </a:p>
        </p:txBody>
      </p:sp>
      <p:sp>
        <p:nvSpPr>
          <p:cNvPr id="3" name="Subtitle 2" descr="" title=""/>
          <p:cNvSpPr>
            <a:spLocks noGrp="1"/>
          </p:cNvSpPr>
          <p:nvPr>
            <p:ph type="subTitle" idx="1"/>
          </p:nvPr>
        </p:nvSpPr>
        <p:spPr>
          <a:xfrm>
            <a:off x="1074421" y="2392417"/>
            <a:ext cx="6377940" cy="1314450"/>
          </a:xfrm>
        </p:spPr>
        <p:txBody>
          <a:bodyPr/>
          <a:lstStyle/>
          <a:p>
            <a:pPr algn="l"/>
            <a:r>
              <a:rPr lang="en-US" dirty="0" smtClean="0"/>
              <a:t>Patent Trial and Appeal Board </a:t>
            </a:r>
            <a:br>
              <a:rPr lang="en-US" dirty="0" smtClean="0"/>
            </a:br>
            <a:r>
              <a:rPr lang="en-US" dirty="0" smtClean="0"/>
              <a:t>December 2017</a:t>
            </a:r>
            <a:endParaRPr lang="en-US" dirty="0"/>
          </a:p>
        </p:txBody>
      </p:sp>
    </p:spTree>
    <p:extLst>
      <p:ext uri="{BB962C8B-B14F-4D97-AF65-F5344CB8AC3E}">
        <p14:creationId xmlns:p14="http://schemas.microsoft.com/office/powerpoint/2010/main" val="4000158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cxnSp>
        <p:nvCxnSpPr>
          <p:cNvPr id="3" name="Straight Connector 2" descr="" title=""/>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6" name="Slide Number Placeholder 5" descr="" title=""/>
          <p:cNvSpPr>
            <a:spLocks noGrp="1"/>
          </p:cNvSpPr>
          <p:nvPr>
            <p:ph type="sldNum" sz="quarter" idx="12"/>
          </p:nvPr>
        </p:nvSpPr>
        <p:spPr/>
        <p:txBody>
          <a:bodyPr/>
          <a:lstStyle/>
          <a:p>
            <a:fld id="{92DA454B-C859-4892-B9FA-68B588C9F547}" type="slidenum">
              <a:rPr lang="en-US" smtClean="0"/>
              <a:t>33</a:t>
            </a:fld>
            <a:endParaRPr lang="en-US" dirty="0"/>
          </a:p>
        </p:txBody>
      </p:sp>
      <p:sp>
        <p:nvSpPr>
          <p:cNvPr id="10" name="Text Placeholder 8" descr="" title=""/>
          <p:cNvSpPr txBox="1">
            <a:spLocks/>
          </p:cNvSpPr>
          <p:nvPr/>
        </p:nvSpPr>
        <p:spPr>
          <a:xfrm>
            <a:off x="868680" y="4303365"/>
            <a:ext cx="6144116" cy="62394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Segoe UI Semibold" panose="020B0702040204020203"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Segoe U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Segoe U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Segoe U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Segoe U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440" dirty="0">
              <a:solidFill>
                <a:schemeClr val="tx1">
                  <a:lumMod val="65000"/>
                  <a:lumOff val="35000"/>
                </a:schemeClr>
              </a:solidFill>
              <a:latin typeface="+mn-lt"/>
            </a:endParaRPr>
          </a:p>
        </p:txBody>
      </p:sp>
      <p:sp>
        <p:nvSpPr>
          <p:cNvPr id="9" name="Title 1" descr="" title=""/>
          <p:cNvSpPr txBox="1">
            <a:spLocks/>
          </p:cNvSpPr>
          <p:nvPr/>
        </p:nvSpPr>
        <p:spPr>
          <a:xfrm>
            <a:off x="662940" y="340220"/>
            <a:ext cx="7159752" cy="585610"/>
          </a:xfrm>
          <a:prstGeom prst="rect">
            <a:avLst/>
          </a:prstGeom>
        </p:spPr>
        <p:txBody>
          <a:bodyPr vert="horz" lIns="82296" tIns="41148" rIns="82296" bIns="41148" rtlCol="0" anchor="t" anchorCtr="0">
            <a:normAutofit fontScale="62500" lnSpcReduction="20000"/>
          </a:bodyPr>
          <a:lstStyle>
            <a:lvl1pPr algn="l" defTabSz="457200" rtl="0" eaLnBrk="1" latinLnBrk="0" hangingPunct="1">
              <a:spcBef>
                <a:spcPct val="0"/>
              </a:spcBef>
              <a:buNone/>
              <a:defRPr sz="4400" b="1" kern="1200">
                <a:solidFill>
                  <a:schemeClr val="tx1"/>
                </a:solidFill>
                <a:latin typeface="Segoe UI"/>
                <a:ea typeface="+mj-ea"/>
                <a:cs typeface="+mj-cs"/>
              </a:defRPr>
            </a:lvl1pPr>
          </a:lstStyle>
          <a:p>
            <a:r>
              <a:rPr lang="en-US" sz="3780" dirty="0">
                <a:solidFill>
                  <a:schemeClr val="tx1">
                    <a:lumMod val="65000"/>
                    <a:lumOff val="35000"/>
                  </a:schemeClr>
                </a:solidFill>
              </a:rPr>
              <a:t>Petitions by Trial Type </a:t>
            </a:r>
            <a:br>
              <a:rPr lang="en-US" sz="3780" dirty="0">
                <a:solidFill>
                  <a:schemeClr val="tx1">
                    <a:lumMod val="65000"/>
                    <a:lumOff val="35000"/>
                  </a:schemeClr>
                </a:solidFill>
              </a:rPr>
            </a:br>
            <a:r>
              <a:rPr lang="en-US" sz="2520" dirty="0">
                <a:solidFill>
                  <a:schemeClr val="tx1">
                    <a:lumMod val="65000"/>
                    <a:lumOff val="35000"/>
                  </a:schemeClr>
                </a:solidFill>
              </a:rPr>
              <a:t>(All Time: 9/16/12 to 12/31/17)</a:t>
            </a:r>
            <a:endParaRPr lang="en-US" sz="1710" dirty="0">
              <a:solidFill>
                <a:schemeClr val="tx1">
                  <a:lumMod val="65000"/>
                  <a:lumOff val="35000"/>
                </a:schemeClr>
              </a:solidFill>
            </a:endParaRPr>
          </a:p>
        </p:txBody>
      </p:sp>
      <p:sp>
        <p:nvSpPr>
          <p:cNvPr id="12" name="TextBox 11" descr="" title=""/>
          <p:cNvSpPr txBox="1"/>
          <p:nvPr/>
        </p:nvSpPr>
        <p:spPr>
          <a:xfrm>
            <a:off x="731520" y="4296979"/>
            <a:ext cx="6446520" cy="480131"/>
          </a:xfrm>
          <a:prstGeom prst="rect">
            <a:avLst/>
          </a:prstGeom>
          <a:noFill/>
        </p:spPr>
        <p:txBody>
          <a:bodyPr wrap="square" rtlCol="0">
            <a:spAutoFit/>
          </a:bodyPr>
          <a:lstStyle/>
          <a:p>
            <a:r>
              <a:rPr lang="en-US" sz="1260" dirty="0">
                <a:solidFill>
                  <a:schemeClr val="tx1">
                    <a:lumMod val="65000"/>
                    <a:lumOff val="35000"/>
                  </a:schemeClr>
                </a:solidFill>
              </a:rPr>
              <a:t>Trial types include Inter Partes Review (IPR), Post Grant Review (PGR), and Covered Business Method (CBM).</a:t>
            </a:r>
          </a:p>
        </p:txBody>
      </p:sp>
      <p:pic>
        <p:nvPicPr>
          <p:cNvPr id="2" name="Picture 1" descr="" title=""/>
          <p:cNvPicPr>
            <a:picLocks noChangeAspect="1"/>
          </p:cNvPicPr>
          <p:nvPr/>
        </p:nvPicPr>
        <p:blipFill>
          <a:blip r:embed="rId3"/>
          <a:stretch>
            <a:fillRect/>
          </a:stretch>
        </p:blipFill>
        <p:spPr>
          <a:xfrm>
            <a:off x="654367" y="727134"/>
            <a:ext cx="7473125" cy="3637798"/>
          </a:xfrm>
          <a:prstGeom prst="rect">
            <a:avLst/>
          </a:prstGeom>
        </p:spPr>
      </p:pic>
    </p:spTree>
    <p:extLst>
      <p:ext uri="{BB962C8B-B14F-4D97-AF65-F5344CB8AC3E}">
        <p14:creationId xmlns:p14="http://schemas.microsoft.com/office/powerpoint/2010/main" val="653654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cxnSp>
        <p:nvCxnSpPr>
          <p:cNvPr id="4" name="Straight Connector 3" descr="" title=""/>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3" name="Slide Number Placeholder 2" descr="" title=""/>
          <p:cNvSpPr>
            <a:spLocks noGrp="1"/>
          </p:cNvSpPr>
          <p:nvPr>
            <p:ph type="sldNum" sz="quarter" idx="12"/>
          </p:nvPr>
        </p:nvSpPr>
        <p:spPr/>
        <p:txBody>
          <a:bodyPr/>
          <a:lstStyle/>
          <a:p>
            <a:fld id="{92DA454B-C859-4892-B9FA-68B588C9F547}" type="slidenum">
              <a:rPr lang="en-US" smtClean="0"/>
              <a:t>34</a:t>
            </a:fld>
            <a:endParaRPr lang="en-US" dirty="0"/>
          </a:p>
        </p:txBody>
      </p:sp>
      <p:sp>
        <p:nvSpPr>
          <p:cNvPr id="7" name="Title 1" descr="" title=""/>
          <p:cNvSpPr txBox="1">
            <a:spLocks/>
          </p:cNvSpPr>
          <p:nvPr/>
        </p:nvSpPr>
        <p:spPr>
          <a:xfrm>
            <a:off x="662940" y="340220"/>
            <a:ext cx="7159752" cy="585610"/>
          </a:xfrm>
          <a:prstGeom prst="rect">
            <a:avLst/>
          </a:prstGeom>
        </p:spPr>
        <p:txBody>
          <a:bodyPr vert="horz" lIns="82296" tIns="41148" rIns="82296" bIns="41148" rtlCol="0" anchor="t" anchorCtr="0">
            <a:normAutofit fontScale="92500" lnSpcReduction="20000"/>
          </a:bodyPr>
          <a:lstStyle>
            <a:lvl1pPr algn="l" defTabSz="457200" rtl="0" eaLnBrk="1" latinLnBrk="0" hangingPunct="1">
              <a:spcBef>
                <a:spcPct val="0"/>
              </a:spcBef>
              <a:buNone/>
              <a:defRPr sz="4400" b="1" kern="1200">
                <a:solidFill>
                  <a:schemeClr val="tx1"/>
                </a:solidFill>
                <a:latin typeface="Segoe UI"/>
                <a:ea typeface="+mj-ea"/>
                <a:cs typeface="+mj-cs"/>
              </a:defRPr>
            </a:lvl1pPr>
          </a:lstStyle>
          <a:p>
            <a:r>
              <a:rPr lang="en-US" sz="2520" dirty="0">
                <a:solidFill>
                  <a:schemeClr val="tx1">
                    <a:lumMod val="65000"/>
                    <a:lumOff val="35000"/>
                  </a:schemeClr>
                </a:solidFill>
              </a:rPr>
              <a:t>Petitions Filed by Technology in FY18</a:t>
            </a:r>
            <a:br>
              <a:rPr lang="en-US" sz="2520" dirty="0">
                <a:solidFill>
                  <a:schemeClr val="tx1">
                    <a:lumMod val="65000"/>
                    <a:lumOff val="35000"/>
                  </a:schemeClr>
                </a:solidFill>
              </a:rPr>
            </a:br>
            <a:r>
              <a:rPr lang="en-US" sz="1710" dirty="0">
                <a:solidFill>
                  <a:schemeClr val="tx1">
                    <a:lumMod val="65000"/>
                    <a:lumOff val="35000"/>
                  </a:schemeClr>
                </a:solidFill>
              </a:rPr>
              <a:t>(FY18 to date: 10/1/17 to 12/31/17)</a:t>
            </a:r>
          </a:p>
        </p:txBody>
      </p:sp>
      <p:pic>
        <p:nvPicPr>
          <p:cNvPr id="2" name="Picture 1" descr="" title=""/>
          <p:cNvPicPr>
            <a:picLocks noChangeAspect="1"/>
          </p:cNvPicPr>
          <p:nvPr/>
        </p:nvPicPr>
        <p:blipFill>
          <a:blip r:embed="rId3"/>
          <a:stretch>
            <a:fillRect/>
          </a:stretch>
        </p:blipFill>
        <p:spPr>
          <a:xfrm>
            <a:off x="1220153" y="1088707"/>
            <a:ext cx="6490974" cy="3154954"/>
          </a:xfrm>
          <a:prstGeom prst="rect">
            <a:avLst/>
          </a:prstGeom>
        </p:spPr>
      </p:pic>
    </p:spTree>
    <p:extLst>
      <p:ext uri="{BB962C8B-B14F-4D97-AF65-F5344CB8AC3E}">
        <p14:creationId xmlns:p14="http://schemas.microsoft.com/office/powerpoint/2010/main" val="1778439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cxnSp>
        <p:nvCxnSpPr>
          <p:cNvPr id="4" name="Straight Connector 3" descr="" title=""/>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3" name="Slide Number Placeholder 2" descr="" title=""/>
          <p:cNvSpPr>
            <a:spLocks noGrp="1"/>
          </p:cNvSpPr>
          <p:nvPr>
            <p:ph type="sldNum" sz="quarter" idx="12"/>
          </p:nvPr>
        </p:nvSpPr>
        <p:spPr/>
        <p:txBody>
          <a:bodyPr/>
          <a:lstStyle/>
          <a:p>
            <a:fld id="{92DA454B-C859-4892-B9FA-68B588C9F547}" type="slidenum">
              <a:rPr lang="en-US" smtClean="0"/>
              <a:t>35</a:t>
            </a:fld>
            <a:endParaRPr lang="en-US"/>
          </a:p>
        </p:txBody>
      </p:sp>
      <p:sp>
        <p:nvSpPr>
          <p:cNvPr id="6" name="Title 6" descr="" title=""/>
          <p:cNvSpPr txBox="1">
            <a:spLocks/>
          </p:cNvSpPr>
          <p:nvPr/>
        </p:nvSpPr>
        <p:spPr>
          <a:xfrm>
            <a:off x="662940" y="340220"/>
            <a:ext cx="7612380" cy="589058"/>
          </a:xfrm>
          <a:prstGeom prst="rect">
            <a:avLst/>
          </a:prstGeom>
        </p:spPr>
        <p:txBody>
          <a:bodyPr>
            <a:normAutofit fontScale="92500" lnSpcReduction="20000"/>
          </a:bodyPr>
          <a:lstStyle>
            <a:lvl1pPr algn="l" defTabSz="457200" rtl="0" eaLnBrk="1" latinLnBrk="0" hangingPunct="1">
              <a:spcBef>
                <a:spcPct val="0"/>
              </a:spcBef>
              <a:buNone/>
              <a:defRPr sz="4400" b="1" kern="1200">
                <a:solidFill>
                  <a:schemeClr val="tx1"/>
                </a:solidFill>
                <a:latin typeface="Segoe UI"/>
                <a:ea typeface="+mj-ea"/>
                <a:cs typeface="+mj-cs"/>
              </a:defRPr>
            </a:lvl1pPr>
          </a:lstStyle>
          <a:p>
            <a:r>
              <a:rPr lang="en-US" sz="2520" dirty="0">
                <a:solidFill>
                  <a:schemeClr val="tx1">
                    <a:lumMod val="65000"/>
                    <a:lumOff val="35000"/>
                  </a:schemeClr>
                </a:solidFill>
              </a:rPr>
              <a:t>Petitions Filed by Month </a:t>
            </a:r>
          </a:p>
          <a:p>
            <a:r>
              <a:rPr lang="en-US" sz="1710" dirty="0">
                <a:solidFill>
                  <a:schemeClr val="tx1">
                    <a:lumMod val="65000"/>
                    <a:lumOff val="35000"/>
                  </a:schemeClr>
                </a:solidFill>
              </a:rPr>
              <a:t>(December 2017 and Previous 12 Months: 12/1/16 to 12/31/17)</a:t>
            </a:r>
          </a:p>
          <a:p>
            <a:endParaRPr lang="en-US" sz="2520" dirty="0">
              <a:solidFill>
                <a:schemeClr val="tx1">
                  <a:lumMod val="65000"/>
                  <a:lumOff val="35000"/>
                </a:schemeClr>
              </a:solidFill>
            </a:endParaRPr>
          </a:p>
        </p:txBody>
      </p:sp>
      <p:pic>
        <p:nvPicPr>
          <p:cNvPr id="2" name="Picture 1" descr="" title=""/>
          <p:cNvPicPr>
            <a:picLocks noChangeAspect="1"/>
          </p:cNvPicPr>
          <p:nvPr/>
        </p:nvPicPr>
        <p:blipFill>
          <a:blip r:embed="rId3"/>
          <a:stretch>
            <a:fillRect/>
          </a:stretch>
        </p:blipFill>
        <p:spPr>
          <a:xfrm>
            <a:off x="727069" y="955517"/>
            <a:ext cx="7758442" cy="3352481"/>
          </a:xfrm>
          <a:prstGeom prst="rect">
            <a:avLst/>
          </a:prstGeom>
        </p:spPr>
      </p:pic>
    </p:spTree>
    <p:extLst>
      <p:ext uri="{BB962C8B-B14F-4D97-AF65-F5344CB8AC3E}">
        <p14:creationId xmlns:p14="http://schemas.microsoft.com/office/powerpoint/2010/main" val="1219818274"/>
      </p:ext>
    </p:extLst>
  </p:cSld>
  <p:clrMapOvr>
    <a:masterClrMapping/>
  </p:clrMapOvr>
  <mc:AlternateContent xmlns:mc="http://schemas.openxmlformats.org/markup-compatibility/2006" xmlns:p14="http://schemas.microsoft.com/office/powerpoint/2010/main">
    <mc:Choice Requires="p14">
      <p:transition p14:dur="10"/>
    </mc:Choice>
    <mc:Fallback>
      <p:transition/>
    </mc:Fallback>
  </mc:AlternateContent>
  <p:timing>
    <p:tnLst>
      <p:par>
        <p:cTn id="1" dur="indefinite" restart="never" nodeType="tmRoot"/>
      </p:par>
    </p:tnLst>
  </p:timing>
</p:sld>
</file>

<file path=ppt/slides/slide36.xml><?xml version="1.0" encoding="utf-8"?>
<p:sld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cxnSp>
        <p:nvCxnSpPr>
          <p:cNvPr id="3" name="Straight Connector 2" descr="" title=""/>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6" name="Slide Number Placeholder 5" descr="" title=""/>
          <p:cNvSpPr>
            <a:spLocks noGrp="1"/>
          </p:cNvSpPr>
          <p:nvPr>
            <p:ph type="sldNum" sz="quarter" idx="12"/>
          </p:nvPr>
        </p:nvSpPr>
        <p:spPr/>
        <p:txBody>
          <a:bodyPr/>
          <a:lstStyle/>
          <a:p>
            <a:fld id="{92DA454B-C859-4892-B9FA-68B588C9F547}" type="slidenum">
              <a:rPr lang="en-US" smtClean="0"/>
              <a:t>36</a:t>
            </a:fld>
            <a:endParaRPr lang="en-US" dirty="0"/>
          </a:p>
        </p:txBody>
      </p:sp>
      <p:sp>
        <p:nvSpPr>
          <p:cNvPr id="8" name="Title 1" descr="" title=""/>
          <p:cNvSpPr txBox="1">
            <a:spLocks/>
          </p:cNvSpPr>
          <p:nvPr/>
        </p:nvSpPr>
        <p:spPr>
          <a:xfrm>
            <a:off x="662940" y="340220"/>
            <a:ext cx="7159752" cy="791350"/>
          </a:xfrm>
          <a:prstGeom prst="rect">
            <a:avLst/>
          </a:prstGeom>
        </p:spPr>
        <p:txBody>
          <a:bodyPr vert="horz" lIns="82296" tIns="41148" rIns="82296" bIns="41148" rtlCol="0" anchor="t" anchorCtr="0">
            <a:normAutofit fontScale="32500" lnSpcReduction="20000"/>
          </a:bodyPr>
          <a:lstStyle>
            <a:lvl1pPr algn="l" defTabSz="457200" rtl="0" eaLnBrk="1" latinLnBrk="0" hangingPunct="1">
              <a:spcBef>
                <a:spcPct val="0"/>
              </a:spcBef>
              <a:buNone/>
              <a:defRPr sz="4400" b="1" kern="1200">
                <a:solidFill>
                  <a:schemeClr val="tx1"/>
                </a:solidFill>
                <a:latin typeface="Segoe UI"/>
                <a:ea typeface="+mj-ea"/>
                <a:cs typeface="+mj-cs"/>
              </a:defRPr>
            </a:lvl1pPr>
          </a:lstStyle>
          <a:p>
            <a:r>
              <a:rPr lang="en-US" sz="7200" dirty="0">
                <a:solidFill>
                  <a:schemeClr val="tx1">
                    <a:lumMod val="65000"/>
                    <a:lumOff val="35000"/>
                  </a:schemeClr>
                </a:solidFill>
              </a:rPr>
              <a:t>Preliminary Response Filing Rates</a:t>
            </a:r>
            <a:r>
              <a:rPr lang="en-US" sz="4950" dirty="0">
                <a:solidFill>
                  <a:schemeClr val="tx1">
                    <a:lumMod val="65000"/>
                    <a:lumOff val="35000"/>
                  </a:schemeClr>
                </a:solidFill>
              </a:rPr>
              <a:t/>
            </a:r>
            <a:br>
              <a:rPr lang="en-US" sz="4950" dirty="0">
                <a:solidFill>
                  <a:schemeClr val="tx1">
                    <a:lumMod val="65000"/>
                    <a:lumOff val="35000"/>
                  </a:schemeClr>
                </a:solidFill>
              </a:rPr>
            </a:br>
            <a:r>
              <a:rPr lang="en-US" sz="4950" dirty="0">
                <a:solidFill>
                  <a:schemeClr val="tx1">
                    <a:lumMod val="65000"/>
                    <a:lumOff val="35000"/>
                  </a:schemeClr>
                </a:solidFill>
              </a:rPr>
              <a:t>Pre- and Post-Rule To Allow New Testimonial Evidence (NTE)</a:t>
            </a:r>
            <a:br>
              <a:rPr lang="en-US" sz="4950" dirty="0">
                <a:solidFill>
                  <a:schemeClr val="tx1">
                    <a:lumMod val="65000"/>
                    <a:lumOff val="35000"/>
                  </a:schemeClr>
                </a:solidFill>
              </a:rPr>
            </a:br>
            <a:r>
              <a:rPr lang="en-US" sz="4950" dirty="0">
                <a:solidFill>
                  <a:schemeClr val="tx1">
                    <a:lumMod val="65000"/>
                    <a:lumOff val="35000"/>
                  </a:schemeClr>
                </a:solidFill>
              </a:rPr>
              <a:t>(All Time: 9/16/12 to 12/31/17)</a:t>
            </a:r>
          </a:p>
        </p:txBody>
      </p:sp>
      <p:sp>
        <p:nvSpPr>
          <p:cNvPr id="10" name="TextBox 9" descr="" title=""/>
          <p:cNvSpPr txBox="1"/>
          <p:nvPr/>
        </p:nvSpPr>
        <p:spPr>
          <a:xfrm>
            <a:off x="-708660" y="4887821"/>
            <a:ext cx="6446520" cy="313932"/>
          </a:xfrm>
          <a:prstGeom prst="rect">
            <a:avLst/>
          </a:prstGeom>
          <a:noFill/>
        </p:spPr>
        <p:txBody>
          <a:bodyPr wrap="square" rtlCol="0">
            <a:spAutoFit/>
          </a:bodyPr>
          <a:lstStyle/>
          <a:p>
            <a:endParaRPr lang="en-US" sz="1440" dirty="0">
              <a:solidFill>
                <a:schemeClr val="tx1">
                  <a:lumMod val="65000"/>
                  <a:lumOff val="35000"/>
                </a:schemeClr>
              </a:solidFill>
            </a:endParaRPr>
          </a:p>
        </p:txBody>
      </p:sp>
      <p:sp>
        <p:nvSpPr>
          <p:cNvPr id="11" name="TextBox 10" descr="" title=""/>
          <p:cNvSpPr txBox="1"/>
          <p:nvPr/>
        </p:nvSpPr>
        <p:spPr>
          <a:xfrm>
            <a:off x="731520" y="4296979"/>
            <a:ext cx="6309360" cy="286232"/>
          </a:xfrm>
          <a:prstGeom prst="rect">
            <a:avLst/>
          </a:prstGeom>
          <a:noFill/>
        </p:spPr>
        <p:txBody>
          <a:bodyPr wrap="square" rtlCol="0">
            <a:spAutoFit/>
          </a:bodyPr>
          <a:lstStyle/>
          <a:p>
            <a:r>
              <a:rPr lang="en-US" sz="1260" dirty="0">
                <a:solidFill>
                  <a:schemeClr val="tx1">
                    <a:lumMod val="65000"/>
                    <a:lumOff val="35000"/>
                  </a:schemeClr>
                </a:solidFill>
              </a:rPr>
              <a:t>The rule to allow new testimonial evidence was effective May 2, 2016.</a:t>
            </a:r>
          </a:p>
        </p:txBody>
      </p:sp>
      <p:pic>
        <p:nvPicPr>
          <p:cNvPr id="2" name="Picture 1" descr="" title=""/>
          <p:cNvPicPr>
            <a:picLocks noChangeAspect="1"/>
          </p:cNvPicPr>
          <p:nvPr/>
        </p:nvPicPr>
        <p:blipFill>
          <a:blip r:embed="rId3"/>
          <a:stretch>
            <a:fillRect/>
          </a:stretch>
        </p:blipFill>
        <p:spPr>
          <a:xfrm>
            <a:off x="868359" y="1209961"/>
            <a:ext cx="7407282" cy="3083624"/>
          </a:xfrm>
          <a:prstGeom prst="rect">
            <a:avLst/>
          </a:prstGeom>
        </p:spPr>
      </p:pic>
    </p:spTree>
    <p:extLst>
      <p:ext uri="{BB962C8B-B14F-4D97-AF65-F5344CB8AC3E}">
        <p14:creationId xmlns:p14="http://schemas.microsoft.com/office/powerpoint/2010/main" val="1692157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cxnSp>
        <p:nvCxnSpPr>
          <p:cNvPr id="2" name="Straight Connector 1" descr="" title=""/>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 name="Slide Number Placeholder 4" descr="" title=""/>
          <p:cNvSpPr>
            <a:spLocks noGrp="1"/>
          </p:cNvSpPr>
          <p:nvPr>
            <p:ph type="sldNum" sz="quarter" idx="12"/>
          </p:nvPr>
        </p:nvSpPr>
        <p:spPr>
          <a:xfrm>
            <a:off x="6361771" y="4767739"/>
            <a:ext cx="1920240" cy="272891"/>
          </a:xfrm>
        </p:spPr>
        <p:txBody>
          <a:bodyPr/>
          <a:lstStyle/>
          <a:p>
            <a:fld id="{92DA454B-C859-4892-B9FA-68B588C9F547}" type="slidenum">
              <a:rPr lang="en-US" smtClean="0"/>
              <a:t>37</a:t>
            </a:fld>
            <a:endParaRPr lang="en-US" dirty="0"/>
          </a:p>
        </p:txBody>
      </p:sp>
      <p:sp>
        <p:nvSpPr>
          <p:cNvPr id="10" name="Title 6" descr="" title=""/>
          <p:cNvSpPr txBox="1">
            <a:spLocks/>
          </p:cNvSpPr>
          <p:nvPr/>
        </p:nvSpPr>
        <p:spPr>
          <a:xfrm>
            <a:off x="662940" y="340220"/>
            <a:ext cx="7612380" cy="589058"/>
          </a:xfrm>
          <a:prstGeom prst="rect">
            <a:avLst/>
          </a:prstGeom>
        </p:spPr>
        <p:txBody>
          <a:bodyPr>
            <a:normAutofit fontScale="92500" lnSpcReduction="20000"/>
          </a:bodyPr>
          <a:lstStyle>
            <a:lvl1pPr algn="l" defTabSz="457200" rtl="0" eaLnBrk="1" latinLnBrk="0" hangingPunct="1">
              <a:spcBef>
                <a:spcPct val="0"/>
              </a:spcBef>
              <a:buNone/>
              <a:defRPr sz="4400" b="1" kern="1200">
                <a:solidFill>
                  <a:schemeClr val="tx1"/>
                </a:solidFill>
                <a:latin typeface="Segoe UI"/>
                <a:ea typeface="+mj-ea"/>
                <a:cs typeface="+mj-cs"/>
              </a:defRPr>
            </a:lvl1pPr>
          </a:lstStyle>
          <a:p>
            <a:r>
              <a:rPr lang="en-US" sz="2520" dirty="0">
                <a:solidFill>
                  <a:schemeClr val="tx1">
                    <a:lumMod val="65000"/>
                    <a:lumOff val="35000"/>
                  </a:schemeClr>
                </a:solidFill>
              </a:rPr>
              <a:t>Institution Rates</a:t>
            </a:r>
          </a:p>
          <a:p>
            <a:r>
              <a:rPr lang="en-US" sz="1710" dirty="0">
                <a:solidFill>
                  <a:schemeClr val="tx1">
                    <a:lumMod val="65000"/>
                    <a:lumOff val="35000"/>
                  </a:schemeClr>
                </a:solidFill>
              </a:rPr>
              <a:t>(FY13 to FY18: 10/1/12 to 12/31/17)</a:t>
            </a:r>
          </a:p>
          <a:p>
            <a:endParaRPr lang="en-US" sz="2520" dirty="0">
              <a:solidFill>
                <a:schemeClr val="tx1">
                  <a:lumMod val="65000"/>
                  <a:lumOff val="35000"/>
                </a:schemeClr>
              </a:solidFill>
            </a:endParaRPr>
          </a:p>
        </p:txBody>
      </p:sp>
      <p:sp>
        <p:nvSpPr>
          <p:cNvPr id="9" name="TextBox 8" descr="" title=""/>
          <p:cNvSpPr txBox="1"/>
          <p:nvPr/>
        </p:nvSpPr>
        <p:spPr>
          <a:xfrm>
            <a:off x="731520" y="4296979"/>
            <a:ext cx="6309360" cy="674031"/>
          </a:xfrm>
          <a:prstGeom prst="rect">
            <a:avLst/>
          </a:prstGeom>
          <a:noFill/>
        </p:spPr>
        <p:txBody>
          <a:bodyPr wrap="square" rtlCol="0">
            <a:spAutoFit/>
          </a:bodyPr>
          <a:lstStyle/>
          <a:p>
            <a:r>
              <a:rPr lang="en-US" sz="1260" dirty="0">
                <a:solidFill>
                  <a:schemeClr val="tx1">
                    <a:lumMod val="65000"/>
                    <a:lumOff val="35000"/>
                  </a:schemeClr>
                </a:solidFill>
              </a:rPr>
              <a:t>Institution rate for each fiscal year is calculated by dividing petitions instituted by decisions on institution (i.e., petitions instituted plus petitions denied). The outcomes of decisions on institution responsive to requests for rehearing are excluded.</a:t>
            </a:r>
          </a:p>
        </p:txBody>
      </p:sp>
      <p:pic>
        <p:nvPicPr>
          <p:cNvPr id="8" name="Picture 7" descr="" title=""/>
          <p:cNvPicPr>
            <a:picLocks noChangeAspect="1"/>
          </p:cNvPicPr>
          <p:nvPr/>
        </p:nvPicPr>
        <p:blipFill>
          <a:blip r:embed="rId3"/>
          <a:stretch>
            <a:fillRect/>
          </a:stretch>
        </p:blipFill>
        <p:spPr>
          <a:xfrm>
            <a:off x="499712" y="1005577"/>
            <a:ext cx="8093141" cy="3423811"/>
          </a:xfrm>
          <a:prstGeom prst="rect">
            <a:avLst/>
          </a:prstGeom>
        </p:spPr>
      </p:pic>
    </p:spTree>
    <p:extLst>
      <p:ext uri="{BB962C8B-B14F-4D97-AF65-F5344CB8AC3E}">
        <p14:creationId xmlns:p14="http://schemas.microsoft.com/office/powerpoint/2010/main" val="241439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cxnSp>
        <p:nvCxnSpPr>
          <p:cNvPr id="3" name="Straight Connector 2" descr="" title=""/>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6" name="Slide Number Placeholder 5" descr="" title=""/>
          <p:cNvSpPr>
            <a:spLocks noGrp="1"/>
          </p:cNvSpPr>
          <p:nvPr>
            <p:ph type="sldNum" sz="quarter" idx="12"/>
          </p:nvPr>
        </p:nvSpPr>
        <p:spPr/>
        <p:txBody>
          <a:bodyPr/>
          <a:lstStyle/>
          <a:p>
            <a:fld id="{92DA454B-C859-4892-B9FA-68B588C9F547}" type="slidenum">
              <a:rPr lang="en-US" smtClean="0"/>
              <a:t>39</a:t>
            </a:fld>
            <a:endParaRPr lang="en-US" dirty="0"/>
          </a:p>
        </p:txBody>
      </p:sp>
      <p:sp>
        <p:nvSpPr>
          <p:cNvPr id="20" name="Title 1" descr="" title=""/>
          <p:cNvSpPr txBox="1">
            <a:spLocks/>
          </p:cNvSpPr>
          <p:nvPr/>
        </p:nvSpPr>
        <p:spPr>
          <a:xfrm>
            <a:off x="662940" y="340220"/>
            <a:ext cx="7159752" cy="585610"/>
          </a:xfrm>
          <a:prstGeom prst="rect">
            <a:avLst/>
          </a:prstGeom>
        </p:spPr>
        <p:txBody>
          <a:bodyPr vert="horz" lIns="82296" tIns="41148" rIns="82296" bIns="41148" rtlCol="0" anchor="t" anchorCtr="0">
            <a:normAutofit fontScale="92500" lnSpcReduction="20000"/>
          </a:bodyPr>
          <a:lstStyle>
            <a:lvl1pPr algn="l" defTabSz="457200" rtl="0" eaLnBrk="1" latinLnBrk="0" hangingPunct="1">
              <a:spcBef>
                <a:spcPct val="0"/>
              </a:spcBef>
              <a:buNone/>
              <a:defRPr sz="4400" b="1" kern="1200">
                <a:solidFill>
                  <a:schemeClr val="tx1"/>
                </a:solidFill>
                <a:latin typeface="Segoe UI"/>
                <a:ea typeface="+mj-ea"/>
                <a:cs typeface="+mj-cs"/>
              </a:defRPr>
            </a:lvl1pPr>
          </a:lstStyle>
          <a:p>
            <a:r>
              <a:rPr lang="en-US" sz="2520" dirty="0">
                <a:solidFill>
                  <a:schemeClr val="tx1">
                    <a:lumMod val="65000"/>
                    <a:lumOff val="35000"/>
                  </a:schemeClr>
                </a:solidFill>
              </a:rPr>
              <a:t>Status of Petitions</a:t>
            </a:r>
          </a:p>
          <a:p>
            <a:r>
              <a:rPr lang="en-US" sz="1710" dirty="0">
                <a:solidFill>
                  <a:schemeClr val="tx1">
                    <a:lumMod val="65000"/>
                    <a:lumOff val="35000"/>
                  </a:schemeClr>
                </a:solidFill>
              </a:rPr>
              <a:t>(All Time: 9/16/12 to 12/31/17)</a:t>
            </a:r>
          </a:p>
        </p:txBody>
      </p:sp>
      <p:sp>
        <p:nvSpPr>
          <p:cNvPr id="14" name="TextBox 13" descr="" title=""/>
          <p:cNvSpPr txBox="1"/>
          <p:nvPr/>
        </p:nvSpPr>
        <p:spPr>
          <a:xfrm>
            <a:off x="731520" y="4296979"/>
            <a:ext cx="6309360" cy="867930"/>
          </a:xfrm>
          <a:prstGeom prst="rect">
            <a:avLst/>
          </a:prstGeom>
          <a:noFill/>
        </p:spPr>
        <p:txBody>
          <a:bodyPr wrap="square" rtlCol="0">
            <a:spAutoFit/>
          </a:bodyPr>
          <a:lstStyle/>
          <a:p>
            <a:r>
              <a:rPr lang="en-US" sz="1260" dirty="0">
                <a:solidFill>
                  <a:schemeClr val="tx1">
                    <a:lumMod val="65000"/>
                    <a:lumOff val="35000"/>
                  </a:schemeClr>
                </a:solidFill>
              </a:rPr>
              <a:t>These figures reflect the latest status of each petition. The outcomes of decisions on institution responsive to requests for rehearing are incorporated. Once joined to a base case, a petition remains in the Joined category regardless of subsequent outcomes.</a:t>
            </a:r>
          </a:p>
        </p:txBody>
      </p:sp>
      <p:pic>
        <p:nvPicPr>
          <p:cNvPr id="2" name="Picture 1" descr="" title=""/>
          <p:cNvPicPr>
            <a:picLocks noChangeAspect="1"/>
          </p:cNvPicPr>
          <p:nvPr/>
        </p:nvPicPr>
        <p:blipFill>
          <a:blip r:embed="rId3"/>
          <a:stretch>
            <a:fillRect/>
          </a:stretch>
        </p:blipFill>
        <p:spPr>
          <a:xfrm>
            <a:off x="797030" y="857102"/>
            <a:ext cx="7549941" cy="3429297"/>
          </a:xfrm>
          <a:prstGeom prst="rect">
            <a:avLst/>
          </a:prstGeom>
        </p:spPr>
      </p:pic>
    </p:spTree>
    <p:extLst>
      <p:ext uri="{BB962C8B-B14F-4D97-AF65-F5344CB8AC3E}">
        <p14:creationId xmlns:p14="http://schemas.microsoft.com/office/powerpoint/2010/main" val="1472301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cxnSp>
        <p:nvCxnSpPr>
          <p:cNvPr id="5" name="Straight Connector 4" descr="" title=""/>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 name="Title 1" descr="" title=""/>
          <p:cNvSpPr>
            <a:spLocks noGrp="1"/>
          </p:cNvSpPr>
          <p:nvPr>
            <p:ph type="title"/>
          </p:nvPr>
        </p:nvSpPr>
        <p:spPr>
          <a:xfrm>
            <a:off x="515722" y="25188"/>
            <a:ext cx="8229600" cy="795652"/>
          </a:xfrm>
        </p:spPr>
        <p:txBody>
          <a:bodyPr/>
          <a:lstStyle/>
          <a:p>
            <a:pPr algn="ctr"/>
            <a:r>
              <a:rPr lang="en-US" dirty="0" smtClean="0">
                <a:solidFill>
                  <a:srgbClr val="990033"/>
                </a:solidFill>
              </a:rPr>
              <a:t>USPTO Offices</a:t>
            </a:r>
            <a:endParaRPr lang="en-US" dirty="0">
              <a:solidFill>
                <a:srgbClr val="990033"/>
              </a:solidFill>
            </a:endParaRPr>
          </a:p>
        </p:txBody>
      </p:sp>
      <p:sp>
        <p:nvSpPr>
          <p:cNvPr id="6" name="TextBox 5" descr="" title=""/>
          <p:cNvSpPr txBox="1"/>
          <p:nvPr/>
        </p:nvSpPr>
        <p:spPr>
          <a:xfrm>
            <a:off x="6498204" y="1135873"/>
            <a:ext cx="2763026" cy="3231654"/>
          </a:xfrm>
          <a:prstGeom prst="rect">
            <a:avLst/>
          </a:prstGeom>
          <a:noFill/>
        </p:spPr>
        <p:txBody>
          <a:bodyPr wrap="square" rtlCol="0">
            <a:spAutoFit/>
          </a:bodyPr>
          <a:lstStyle/>
          <a:p>
            <a:pPr marL="342900" lvl="0" indent="-342900" algn="l" eaLnBrk="0" hangingPunct="0"/>
            <a:r>
              <a:rPr lang="en-US" sz="1200" b="1" kern="0" dirty="0" smtClean="0">
                <a:solidFill>
                  <a:schemeClr val="accent1">
                    <a:lumMod val="50000"/>
                  </a:schemeClr>
                </a:solidFill>
                <a:latin typeface="Helvetica"/>
              </a:rPr>
              <a:t>Midwest – Detroit, MI</a:t>
            </a:r>
            <a:endParaRPr lang="en-US" sz="1200" b="1" kern="0" dirty="0">
              <a:solidFill>
                <a:schemeClr val="accent1">
                  <a:lumMod val="50000"/>
                </a:schemeClr>
              </a:solidFill>
              <a:latin typeface="Helvetica"/>
            </a:endParaRPr>
          </a:p>
          <a:p>
            <a:pPr marL="742950" lvl="1" indent="-285750" algn="l" eaLnBrk="0" hangingPunct="0">
              <a:buFontTx/>
              <a:buChar char="–"/>
            </a:pPr>
            <a:r>
              <a:rPr lang="en-US" sz="1200" b="1" kern="0" dirty="0" smtClean="0">
                <a:solidFill>
                  <a:schemeClr val="accent1">
                    <a:lumMod val="50000"/>
                  </a:schemeClr>
                </a:solidFill>
                <a:latin typeface="Helvetica"/>
              </a:rPr>
              <a:t>Elijah J. McCoy</a:t>
            </a:r>
          </a:p>
          <a:p>
            <a:pPr marL="742950" lvl="1" indent="-285750" algn="l" eaLnBrk="0" hangingPunct="0">
              <a:buFontTx/>
              <a:buChar char="–"/>
            </a:pPr>
            <a:r>
              <a:rPr lang="en-US" sz="1200" b="1" kern="0" dirty="0" smtClean="0">
                <a:solidFill>
                  <a:schemeClr val="accent1">
                    <a:lumMod val="50000"/>
                  </a:schemeClr>
                </a:solidFill>
                <a:latin typeface="Helvetica"/>
              </a:rPr>
              <a:t>Opened </a:t>
            </a:r>
            <a:r>
              <a:rPr lang="en-US" sz="1200" b="1" kern="0" dirty="0">
                <a:solidFill>
                  <a:schemeClr val="accent1">
                    <a:lumMod val="50000"/>
                  </a:schemeClr>
                </a:solidFill>
                <a:latin typeface="Helvetica"/>
              </a:rPr>
              <a:t>July </a:t>
            </a:r>
            <a:r>
              <a:rPr lang="en-US" sz="1200" b="1" kern="0" dirty="0" smtClean="0">
                <a:solidFill>
                  <a:schemeClr val="accent1">
                    <a:lumMod val="50000"/>
                  </a:schemeClr>
                </a:solidFill>
                <a:latin typeface="Helvetica"/>
              </a:rPr>
              <a:t>2012</a:t>
            </a:r>
            <a:br>
              <a:rPr lang="en-US" sz="1200" b="1" kern="0" dirty="0" smtClean="0">
                <a:solidFill>
                  <a:schemeClr val="accent1">
                    <a:lumMod val="50000"/>
                  </a:schemeClr>
                </a:solidFill>
                <a:latin typeface="Helvetica"/>
              </a:rPr>
            </a:br>
            <a:endParaRPr lang="en-US" sz="1200" b="1" kern="0" dirty="0">
              <a:solidFill>
                <a:schemeClr val="accent1">
                  <a:lumMod val="50000"/>
                </a:schemeClr>
              </a:solidFill>
              <a:latin typeface="Helvetica"/>
            </a:endParaRPr>
          </a:p>
          <a:p>
            <a:pPr marL="342900" lvl="0" indent="-342900" algn="l" eaLnBrk="0" hangingPunct="0"/>
            <a:r>
              <a:rPr lang="en-US" sz="1200" b="1" kern="0" dirty="0" smtClean="0">
                <a:solidFill>
                  <a:schemeClr val="accent1">
                    <a:lumMod val="50000"/>
                  </a:schemeClr>
                </a:solidFill>
                <a:latin typeface="Helvetica"/>
              </a:rPr>
              <a:t>Rocky Mountain – Denver, CO</a:t>
            </a:r>
            <a:endParaRPr lang="en-US" sz="1200" b="1" kern="0" dirty="0">
              <a:solidFill>
                <a:schemeClr val="accent1">
                  <a:lumMod val="50000"/>
                </a:schemeClr>
              </a:solidFill>
              <a:latin typeface="Helvetica"/>
            </a:endParaRPr>
          </a:p>
          <a:p>
            <a:pPr marL="742950" lvl="1" indent="-285750" algn="l" eaLnBrk="0" hangingPunct="0">
              <a:buFontTx/>
              <a:buChar char="–"/>
            </a:pPr>
            <a:r>
              <a:rPr lang="en-US" sz="1200" b="1" kern="0" dirty="0" smtClean="0">
                <a:solidFill>
                  <a:schemeClr val="accent1">
                    <a:lumMod val="50000"/>
                  </a:schemeClr>
                </a:solidFill>
                <a:latin typeface="Helvetica"/>
              </a:rPr>
              <a:t>Byron </a:t>
            </a:r>
            <a:r>
              <a:rPr lang="en-US" sz="1200" b="1" kern="0" dirty="0">
                <a:solidFill>
                  <a:schemeClr val="accent1">
                    <a:lumMod val="50000"/>
                  </a:schemeClr>
                </a:solidFill>
                <a:latin typeface="Helvetica"/>
              </a:rPr>
              <a:t>G. Rogers </a:t>
            </a:r>
            <a:r>
              <a:rPr lang="en-US" sz="1200" b="1" kern="0" dirty="0" smtClean="0">
                <a:solidFill>
                  <a:schemeClr val="accent1">
                    <a:lumMod val="50000"/>
                  </a:schemeClr>
                </a:solidFill>
                <a:latin typeface="Helvetica"/>
              </a:rPr>
              <a:t/>
            </a:r>
            <a:br>
              <a:rPr lang="en-US" sz="1200" b="1" kern="0" dirty="0" smtClean="0">
                <a:solidFill>
                  <a:schemeClr val="accent1">
                    <a:lumMod val="50000"/>
                  </a:schemeClr>
                </a:solidFill>
                <a:latin typeface="Helvetica"/>
              </a:rPr>
            </a:br>
            <a:r>
              <a:rPr lang="en-US" sz="1200" b="1" kern="0" dirty="0" smtClean="0">
                <a:solidFill>
                  <a:schemeClr val="accent1">
                    <a:lumMod val="50000"/>
                  </a:schemeClr>
                </a:solidFill>
                <a:latin typeface="Helvetica"/>
              </a:rPr>
              <a:t>Federal </a:t>
            </a:r>
            <a:r>
              <a:rPr lang="en-US" sz="1200" b="1" kern="0" dirty="0">
                <a:solidFill>
                  <a:schemeClr val="accent1">
                    <a:lumMod val="50000"/>
                  </a:schemeClr>
                </a:solidFill>
                <a:latin typeface="Helvetica"/>
              </a:rPr>
              <a:t>Building</a:t>
            </a:r>
          </a:p>
          <a:p>
            <a:pPr marL="742950" lvl="1" indent="-285750" algn="l" eaLnBrk="0" hangingPunct="0">
              <a:buFontTx/>
              <a:buChar char="–"/>
            </a:pPr>
            <a:r>
              <a:rPr lang="en-US" sz="1200" b="1" kern="0" dirty="0" smtClean="0">
                <a:solidFill>
                  <a:schemeClr val="accent1">
                    <a:lumMod val="50000"/>
                  </a:schemeClr>
                </a:solidFill>
                <a:latin typeface="Helvetica"/>
              </a:rPr>
              <a:t>Opened </a:t>
            </a:r>
            <a:r>
              <a:rPr lang="en-US" sz="1200" b="1" kern="0" dirty="0">
                <a:solidFill>
                  <a:schemeClr val="accent1">
                    <a:lumMod val="50000"/>
                  </a:schemeClr>
                </a:solidFill>
                <a:latin typeface="Helvetica"/>
              </a:rPr>
              <a:t>July </a:t>
            </a:r>
            <a:r>
              <a:rPr lang="en-US" sz="1200" b="1" kern="0" dirty="0" smtClean="0">
                <a:solidFill>
                  <a:schemeClr val="accent1">
                    <a:lumMod val="50000"/>
                  </a:schemeClr>
                </a:solidFill>
                <a:latin typeface="Helvetica"/>
              </a:rPr>
              <a:t>2014</a:t>
            </a:r>
            <a:br>
              <a:rPr lang="en-US" sz="1200" b="1" kern="0" dirty="0" smtClean="0">
                <a:solidFill>
                  <a:schemeClr val="accent1">
                    <a:lumMod val="50000"/>
                  </a:schemeClr>
                </a:solidFill>
                <a:latin typeface="Helvetica"/>
              </a:rPr>
            </a:br>
            <a:endParaRPr lang="en-US" sz="1200" b="1" kern="0" dirty="0">
              <a:solidFill>
                <a:schemeClr val="accent1">
                  <a:lumMod val="50000"/>
                </a:schemeClr>
              </a:solidFill>
              <a:latin typeface="Helvetica"/>
            </a:endParaRPr>
          </a:p>
          <a:p>
            <a:pPr marL="342900" lvl="0" indent="-342900" algn="l" eaLnBrk="0" hangingPunct="0"/>
            <a:r>
              <a:rPr lang="en-US" sz="1200" b="1" kern="0" dirty="0" smtClean="0">
                <a:solidFill>
                  <a:schemeClr val="accent1">
                    <a:lumMod val="50000"/>
                  </a:schemeClr>
                </a:solidFill>
                <a:latin typeface="Helvetica"/>
              </a:rPr>
              <a:t>West Coast – Silicon Valley</a:t>
            </a:r>
            <a:endParaRPr lang="en-US" sz="1200" b="1" kern="0" dirty="0">
              <a:solidFill>
                <a:schemeClr val="accent1">
                  <a:lumMod val="50000"/>
                </a:schemeClr>
              </a:solidFill>
              <a:latin typeface="Helvetica"/>
            </a:endParaRPr>
          </a:p>
          <a:p>
            <a:pPr marL="742950" lvl="1" indent="-285750" algn="l" eaLnBrk="0" hangingPunct="0">
              <a:buFontTx/>
              <a:buChar char="–"/>
            </a:pPr>
            <a:r>
              <a:rPr lang="en-US" sz="1200" b="1" kern="0" dirty="0" smtClean="0">
                <a:solidFill>
                  <a:schemeClr val="accent1">
                    <a:lumMod val="50000"/>
                  </a:schemeClr>
                </a:solidFill>
                <a:latin typeface="Helvetica"/>
              </a:rPr>
              <a:t>San </a:t>
            </a:r>
            <a:r>
              <a:rPr lang="en-US" sz="1200" b="1" kern="0" dirty="0">
                <a:solidFill>
                  <a:schemeClr val="accent1">
                    <a:lumMod val="50000"/>
                  </a:schemeClr>
                </a:solidFill>
                <a:latin typeface="Helvetica"/>
              </a:rPr>
              <a:t>Jose City </a:t>
            </a:r>
            <a:r>
              <a:rPr lang="en-US" sz="1200" b="1" kern="0" dirty="0" smtClean="0">
                <a:solidFill>
                  <a:schemeClr val="accent1">
                    <a:lumMod val="50000"/>
                  </a:schemeClr>
                </a:solidFill>
                <a:latin typeface="Helvetica"/>
              </a:rPr>
              <a:t>Hall</a:t>
            </a:r>
            <a:endParaRPr lang="en-US" sz="1200" b="1" kern="0" dirty="0">
              <a:solidFill>
                <a:schemeClr val="accent1">
                  <a:lumMod val="50000"/>
                </a:schemeClr>
              </a:solidFill>
              <a:latin typeface="Helvetica"/>
            </a:endParaRPr>
          </a:p>
          <a:p>
            <a:pPr marL="742950" lvl="1" indent="-285750" algn="l" eaLnBrk="0" hangingPunct="0">
              <a:buFontTx/>
              <a:buChar char="–"/>
            </a:pPr>
            <a:r>
              <a:rPr lang="en-US" sz="1200" b="1" kern="0" dirty="0" smtClean="0">
                <a:solidFill>
                  <a:schemeClr val="accent1">
                    <a:lumMod val="50000"/>
                  </a:schemeClr>
                </a:solidFill>
                <a:latin typeface="Helvetica"/>
              </a:rPr>
              <a:t>Opened October 2015</a:t>
            </a:r>
            <a:br>
              <a:rPr lang="en-US" sz="1200" b="1" kern="0" dirty="0" smtClean="0">
                <a:solidFill>
                  <a:schemeClr val="accent1">
                    <a:lumMod val="50000"/>
                  </a:schemeClr>
                </a:solidFill>
                <a:latin typeface="Helvetica"/>
              </a:rPr>
            </a:br>
            <a:endParaRPr lang="en-US" sz="1200" b="1" kern="0" dirty="0">
              <a:solidFill>
                <a:schemeClr val="accent1">
                  <a:lumMod val="50000"/>
                </a:schemeClr>
              </a:solidFill>
              <a:latin typeface="Helvetica"/>
            </a:endParaRPr>
          </a:p>
          <a:p>
            <a:pPr marL="342900" lvl="0" indent="-342900" algn="l" eaLnBrk="0" hangingPunct="0"/>
            <a:r>
              <a:rPr lang="en-US" sz="1200" b="1" kern="0" dirty="0" smtClean="0">
                <a:solidFill>
                  <a:schemeClr val="accent1">
                    <a:lumMod val="50000"/>
                  </a:schemeClr>
                </a:solidFill>
                <a:latin typeface="Helvetica"/>
              </a:rPr>
              <a:t>Texas – Dallas, TX</a:t>
            </a:r>
            <a:endParaRPr lang="en-US" sz="1200" b="1" kern="0" dirty="0">
              <a:solidFill>
                <a:schemeClr val="accent1">
                  <a:lumMod val="50000"/>
                </a:schemeClr>
              </a:solidFill>
              <a:latin typeface="Helvetica"/>
            </a:endParaRPr>
          </a:p>
          <a:p>
            <a:pPr marL="742950" lvl="1" indent="-285750" algn="l" eaLnBrk="0" hangingPunct="0">
              <a:buFontTx/>
              <a:buChar char="–"/>
            </a:pPr>
            <a:r>
              <a:rPr lang="en-US" sz="1200" b="1" kern="0" dirty="0" smtClean="0">
                <a:solidFill>
                  <a:schemeClr val="accent1">
                    <a:lumMod val="50000"/>
                  </a:schemeClr>
                </a:solidFill>
                <a:latin typeface="Helvetica"/>
              </a:rPr>
              <a:t>Terminal </a:t>
            </a:r>
            <a:r>
              <a:rPr lang="en-US" sz="1200" b="1" kern="0" dirty="0">
                <a:solidFill>
                  <a:schemeClr val="accent1">
                    <a:lumMod val="50000"/>
                  </a:schemeClr>
                </a:solidFill>
                <a:latin typeface="Helvetica"/>
              </a:rPr>
              <a:t>Annex </a:t>
            </a:r>
            <a:r>
              <a:rPr lang="en-US" sz="1200" b="1" kern="0" dirty="0" smtClean="0">
                <a:solidFill>
                  <a:schemeClr val="accent1">
                    <a:lumMod val="50000"/>
                  </a:schemeClr>
                </a:solidFill>
                <a:latin typeface="Helvetica"/>
              </a:rPr>
              <a:t/>
            </a:r>
            <a:br>
              <a:rPr lang="en-US" sz="1200" b="1" kern="0" dirty="0" smtClean="0">
                <a:solidFill>
                  <a:schemeClr val="accent1">
                    <a:lumMod val="50000"/>
                  </a:schemeClr>
                </a:solidFill>
                <a:latin typeface="Helvetica"/>
              </a:rPr>
            </a:br>
            <a:r>
              <a:rPr lang="en-US" sz="1200" b="1" kern="0" dirty="0" smtClean="0">
                <a:solidFill>
                  <a:schemeClr val="accent1">
                    <a:lumMod val="50000"/>
                  </a:schemeClr>
                </a:solidFill>
                <a:latin typeface="Helvetica"/>
              </a:rPr>
              <a:t>Federal </a:t>
            </a:r>
            <a:r>
              <a:rPr lang="en-US" sz="1200" b="1" kern="0" dirty="0">
                <a:solidFill>
                  <a:schemeClr val="accent1">
                    <a:lumMod val="50000"/>
                  </a:schemeClr>
                </a:solidFill>
                <a:latin typeface="Helvetica"/>
              </a:rPr>
              <a:t>Building</a:t>
            </a:r>
          </a:p>
          <a:p>
            <a:pPr marL="742950" lvl="1" indent="-285750" algn="l" eaLnBrk="0" hangingPunct="0">
              <a:buFontTx/>
              <a:buChar char="–"/>
            </a:pPr>
            <a:r>
              <a:rPr lang="en-US" sz="1200" b="1" kern="0" dirty="0" smtClean="0">
                <a:solidFill>
                  <a:schemeClr val="accent1">
                    <a:lumMod val="50000"/>
                  </a:schemeClr>
                </a:solidFill>
                <a:latin typeface="Helvetica"/>
              </a:rPr>
              <a:t>Opened Nov.  2015</a:t>
            </a:r>
            <a:endParaRPr lang="en-US" sz="1200" b="1" kern="0" dirty="0">
              <a:solidFill>
                <a:schemeClr val="accent1">
                  <a:lumMod val="50000"/>
                </a:schemeClr>
              </a:solidFill>
              <a:latin typeface="Helvetica"/>
            </a:endParaRPr>
          </a:p>
        </p:txBody>
      </p:sp>
      <p:pic>
        <p:nvPicPr>
          <p:cNvPr id="3" name="Picture 2" descr="" title=""/>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3282" y="438912"/>
            <a:ext cx="7160117" cy="4272203"/>
          </a:xfrm>
          <a:prstGeom prst="rect">
            <a:avLst/>
          </a:prstGeom>
        </p:spPr>
      </p:pic>
    </p:spTree>
    <p:extLst>
      <p:ext uri="{BB962C8B-B14F-4D97-AF65-F5344CB8AC3E}">
        <p14:creationId xmlns:p14="http://schemas.microsoft.com/office/powerpoint/2010/main" val="1432343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xit" presetSubtype="4" fill="hold" nodeType="afterEffect">
                                  <p:stCondLst>
                                    <p:cond delay="1000"/>
                                  </p:stCondLst>
                                  <p:childTnLst>
                                    <p:animEffect transition="out" filter="wipe(down)">
                                      <p:cBhvr>
                                        <p:cTn id="6" dur="1000"/>
                                        <p:tgtEl>
                                          <p:spTgt spid="4"/>
                                        </p:tgtEl>
                                      </p:cBhvr>
                                    </p:animEffect>
                                    <p:set>
                                      <p:cBhvr>
                                        <p:cTn id="7"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cxnSp>
        <p:nvCxnSpPr>
          <p:cNvPr id="8" name="Straight Connector 7" descr="" title=""/>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6" name="Title 5" descr="" title=""/>
          <p:cNvSpPr>
            <a:spLocks noGrp="1"/>
          </p:cNvSpPr>
          <p:nvPr>
            <p:ph type="ctrTitle"/>
          </p:nvPr>
        </p:nvSpPr>
        <p:spPr/>
        <p:txBody>
          <a:bodyPr/>
          <a:lstStyle/>
          <a:p>
            <a:r>
              <a:rPr lang="en-US" dirty="0" smtClean="0"/>
              <a:t>Resources</a:t>
            </a:r>
            <a:endParaRPr lang="en-US" dirty="0"/>
          </a:p>
        </p:txBody>
      </p:sp>
      <p:sp>
        <p:nvSpPr>
          <p:cNvPr id="7" name="Subtitle 6" descr="" title=""/>
          <p:cNvSpPr>
            <a:spLocks noGrp="1"/>
          </p:cNvSpPr>
          <p:nvPr>
            <p:ph type="subTitle" idx="1"/>
          </p:nvPr>
        </p:nvSpPr>
        <p:spPr/>
        <p:txBody>
          <a:bodyPr/>
          <a:lstStyle/>
          <a:p>
            <a:r>
              <a:rPr lang="en-US" dirty="0" smtClean="0"/>
              <a:t>Working with Stakeholders</a:t>
            </a:r>
            <a:endParaRPr lang="en-US" dirty="0"/>
          </a:p>
        </p:txBody>
      </p:sp>
      <p:sp>
        <p:nvSpPr>
          <p:cNvPr id="4" name="Footer Placeholder 3" descr="" title=""/>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63652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
</file>

<file path=ppt/slides/slide41.xml><?xml version="1.0" encoding="utf-8"?>
<p:sld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cxnSp>
        <p:nvCxnSpPr>
          <p:cNvPr id="5" name="Straight Connector 4" descr="" title=""/>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 name="Title 1" descr="" title=""/>
          <p:cNvSpPr>
            <a:spLocks noGrp="1"/>
          </p:cNvSpPr>
          <p:nvPr>
            <p:ph type="title"/>
          </p:nvPr>
        </p:nvSpPr>
        <p:spPr/>
        <p:txBody>
          <a:bodyPr>
            <a:noAutofit/>
          </a:bodyPr>
          <a:lstStyle/>
          <a:p>
            <a:r>
              <a:rPr lang="en-US" sz="2700" spc="-61" dirty="0"/>
              <a:t>Site Experience Education, Patent Examiner Technical Training </a:t>
            </a:r>
            <a:r>
              <a:rPr lang="en-US" sz="2700" spc="-61" dirty="0" smtClean="0"/>
              <a:t>Program, Business Partnership Meetings &amp; </a:t>
            </a:r>
            <a:r>
              <a:rPr lang="en-US" sz="2700" spc="-61" dirty="0"/>
              <a:t>Technology Fairs</a:t>
            </a:r>
          </a:p>
        </p:txBody>
      </p:sp>
      <p:sp>
        <p:nvSpPr>
          <p:cNvPr id="3" name="Content Placeholder 2" descr="" title=""/>
          <p:cNvSpPr>
            <a:spLocks noGrp="1"/>
          </p:cNvSpPr>
          <p:nvPr>
            <p:ph idx="1"/>
          </p:nvPr>
        </p:nvSpPr>
        <p:spPr>
          <a:xfrm>
            <a:off x="868680" y="1804573"/>
            <a:ext cx="7406640" cy="2890700"/>
          </a:xfrm>
        </p:spPr>
        <p:txBody>
          <a:bodyPr>
            <a:normAutofit/>
          </a:bodyPr>
          <a:lstStyle/>
          <a:p>
            <a:pPr>
              <a:spcAft>
                <a:spcPts val="405"/>
              </a:spcAft>
            </a:pPr>
            <a:r>
              <a:rPr lang="en-US" sz="2025" dirty="0"/>
              <a:t>Provides examiners with technical training from innovators, scientists, engineers, and experts working in examined technology areas</a:t>
            </a:r>
          </a:p>
          <a:p>
            <a:pPr>
              <a:spcAft>
                <a:spcPts val="405"/>
              </a:spcAft>
            </a:pPr>
            <a:r>
              <a:rPr lang="en-US" sz="2025" dirty="0"/>
              <a:t>Open to companies and academic institutions located within the continental United States</a:t>
            </a:r>
          </a:p>
          <a:p>
            <a:r>
              <a:rPr lang="en-US" sz="2025" dirty="0"/>
              <a:t>Speakers contribute to improvement of examination quality</a:t>
            </a:r>
          </a:p>
        </p:txBody>
      </p:sp>
    </p:spTree>
    <p:extLst>
      <p:ext uri="{BB962C8B-B14F-4D97-AF65-F5344CB8AC3E}">
        <p14:creationId xmlns:p14="http://schemas.microsoft.com/office/powerpoint/2010/main" val="2493208744"/>
      </p:ext>
    </p:extLst>
  </p:cSld>
  <p:clrMapOvr>
    <a:masterClrMapping/>
  </p:clrMapOvr>
  <mc:AlternateContent xmlns:mc="http://schemas.openxmlformats.org/markup-compatibility/2006" xmlns:p14="http://schemas.microsoft.com/office/powerpoint/2010/main">
    <mc:Choice Requires="p14">
      <p:transition p14:dur="0"/>
    </mc:Choice>
    <mc:Fallback>
      <p:transition/>
    </mc:Fallback>
  </mc:AlternateContent>
  <p:timing>
    <p:tnLst>
      <p:par>
        <p:cTn id="1" dur="indefinite" restart="never" nodeType="tmRoot"/>
      </p:par>
    </p:tnLst>
  </p:timing>
</p:sld>
</file>

<file path=ppt/slides/slide42.xml><?xml version="1.0" encoding="utf-8"?>
<p:sld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cxnSp>
        <p:nvCxnSpPr>
          <p:cNvPr id="2" name="Straight Connector 1" descr="" title=""/>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3" name="Content Placeholder 2" descr="" title=""/>
          <p:cNvSpPr>
            <a:spLocks noGrp="1"/>
          </p:cNvSpPr>
          <p:nvPr>
            <p:ph idx="1"/>
          </p:nvPr>
        </p:nvSpPr>
        <p:spPr>
          <a:xfrm>
            <a:off x="699489" y="2145816"/>
            <a:ext cx="7987312" cy="2595281"/>
          </a:xfrm>
        </p:spPr>
        <p:txBody>
          <a:bodyPr>
            <a:normAutofit/>
          </a:bodyPr>
          <a:lstStyle/>
          <a:p>
            <a:pPr>
              <a:defRPr/>
            </a:pPr>
            <a:r>
              <a:rPr lang="en-US" sz="2970" dirty="0"/>
              <a:t>Provides assistance throughout the application process</a:t>
            </a:r>
          </a:p>
          <a:p>
            <a:pPr>
              <a:defRPr/>
            </a:pPr>
            <a:r>
              <a:rPr lang="en-US" sz="2970" dirty="0"/>
              <a:t>Helps stalled prosecution get back on track</a:t>
            </a:r>
          </a:p>
          <a:p>
            <a:pPr>
              <a:defRPr/>
            </a:pPr>
            <a:r>
              <a:rPr lang="en-US" sz="2970" dirty="0"/>
              <a:t>Not intended to circumvent normal communication during examination</a:t>
            </a:r>
          </a:p>
        </p:txBody>
      </p:sp>
      <p:pic>
        <p:nvPicPr>
          <p:cNvPr id="4" name="Picture 2" descr="" tit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875" y="697047"/>
            <a:ext cx="4934955" cy="1348925"/>
          </a:xfrm>
          <a:prstGeom prst="rect">
            <a:avLst/>
          </a:prstGeom>
          <a:noFill/>
          <a:ln w="9525" algn="ctr">
            <a:noFill/>
            <a:miter lim="800000"/>
            <a:headEnd/>
            <a:tailEnd/>
          </a:ln>
          <a:effectLst/>
          <a:extLst>
            <a:ext uri="{909E8E84-426E-40DD-AFC4-6F175D3DCCD1}">
              <a14:hiddenFill xmlns:a14="http://schemas.microsoft.com/office/drawing/2010/main">
                <a:solidFill>
                  <a:srgbClr val="DDCD5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882995"/>
      </p:ext>
    </p:extLst>
  </p:cSld>
  <p:clrMapOvr>
    <a:masterClrMapping/>
  </p:clrMapOvr>
  <mc:AlternateContent xmlns:mc="http://schemas.openxmlformats.org/markup-compatibility/2006" xmlns:p14="http://schemas.microsoft.com/office/powerpoint/2010/main">
    <mc:Choice Requires="p14">
      <p:transition p14:dur="0"/>
    </mc:Choice>
    <mc:Fallback>
      <p:transition/>
    </mc:Fallback>
  </mc:AlternateContent>
  <p:timing>
    <p:tnLst>
      <p:par>
        <p:cTn id="1" dur="indefinite" restart="never" nodeType="tmRoot"/>
      </p:par>
    </p:tnLst>
  </p:timing>
</p:sld>
</file>

<file path=ppt/slides/slide43.xml><?xml version="1.0" encoding="utf-8"?>
<p:sld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cxnSp>
        <p:nvCxnSpPr>
          <p:cNvPr id="2" name="Straight Connector 1" descr="" title=""/>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 name="Title 3" descr="" title=""/>
          <p:cNvSpPr>
            <a:spLocks noGrp="1"/>
          </p:cNvSpPr>
          <p:nvPr>
            <p:ph type="title"/>
          </p:nvPr>
        </p:nvSpPr>
        <p:spPr>
          <a:xfrm>
            <a:off x="1314450" y="131641"/>
            <a:ext cx="6515100" cy="577934"/>
          </a:xfrm>
        </p:spPr>
        <p:txBody>
          <a:bodyPr>
            <a:noAutofit/>
          </a:bodyPr>
          <a:lstStyle/>
          <a:p>
            <a:pPr algn="ctr"/>
            <a:r>
              <a:rPr lang="en-US" sz="3200" dirty="0" smtClean="0"/>
              <a:t>Patent Pro Bono Program</a:t>
            </a:r>
            <a:endParaRPr lang="en-US" sz="3200" dirty="0"/>
          </a:p>
        </p:txBody>
      </p:sp>
      <p:sp>
        <p:nvSpPr>
          <p:cNvPr id="7" name="Rectangle 6" descr="" title=""/>
          <p:cNvSpPr/>
          <p:nvPr/>
        </p:nvSpPr>
        <p:spPr>
          <a:xfrm>
            <a:off x="272490" y="622995"/>
            <a:ext cx="8599019" cy="646331"/>
          </a:xfrm>
          <a:prstGeom prst="rect">
            <a:avLst/>
          </a:prstGeom>
        </p:spPr>
        <p:txBody>
          <a:bodyPr wrap="square">
            <a:spAutoFit/>
          </a:bodyPr>
          <a:lstStyle/>
          <a:p>
            <a:pPr marL="0" lvl="1" indent="0">
              <a:buNone/>
            </a:pPr>
            <a:r>
              <a:rPr lang="en-US" u="sng" dirty="0"/>
              <a:t>File and Prosecute Patent Applications</a:t>
            </a:r>
            <a:r>
              <a:rPr lang="en-US" dirty="0"/>
              <a:t>: The Program matches financially under-resourced inventors and small businesses with registered patent attorneys.  </a:t>
            </a:r>
          </a:p>
        </p:txBody>
      </p:sp>
      <p:pic>
        <p:nvPicPr>
          <p:cNvPr id="6" name="Content Placeholder 3" descr="" title=""/>
          <p:cNvPicPr>
            <a:picLocks noGrp="1" noChangeAspect="1"/>
          </p:cNvPicPr>
          <p:nvPr>
            <p:ph idx="1"/>
          </p:nvPr>
        </p:nvPicPr>
        <p:blipFill>
          <a:blip r:embed="rId2"/>
          <a:stretch>
            <a:fillRect/>
          </a:stretch>
        </p:blipFill>
        <p:spPr>
          <a:xfrm>
            <a:off x="359923" y="1236234"/>
            <a:ext cx="3966014" cy="3542295"/>
          </a:xfrm>
          <a:prstGeom prst="rect">
            <a:avLst/>
          </a:prstGeom>
        </p:spPr>
      </p:pic>
      <p:sp>
        <p:nvSpPr>
          <p:cNvPr id="8" name="Rectangle 7" descr="" title=""/>
          <p:cNvSpPr/>
          <p:nvPr/>
        </p:nvSpPr>
        <p:spPr>
          <a:xfrm>
            <a:off x="4325820" y="1843248"/>
            <a:ext cx="4545689" cy="2985433"/>
          </a:xfrm>
          <a:prstGeom prst="rect">
            <a:avLst/>
          </a:prstGeom>
        </p:spPr>
        <p:txBody>
          <a:bodyPr wrap="square">
            <a:spAutoFit/>
          </a:bodyPr>
          <a:lstStyle/>
          <a:p>
            <a:pPr marL="308610" indent="-308610">
              <a:spcBef>
                <a:spcPts val="405"/>
              </a:spcBef>
              <a:spcAft>
                <a:spcPts val="405"/>
              </a:spcAft>
              <a:buFont typeface="Arial" panose="020B0604020202020204" pitchFamily="34" charset="0"/>
              <a:buChar char="•"/>
            </a:pPr>
            <a:r>
              <a:rPr lang="en-US" sz="2400" dirty="0" smtClean="0">
                <a:solidFill>
                  <a:srgbClr val="002060"/>
                </a:solidFill>
              </a:rPr>
              <a:t>~22 </a:t>
            </a:r>
            <a:r>
              <a:rPr lang="en-US" sz="2400" dirty="0">
                <a:solidFill>
                  <a:srgbClr val="002060"/>
                </a:solidFill>
              </a:rPr>
              <a:t>regional non-profit programs across all </a:t>
            </a:r>
            <a:r>
              <a:rPr lang="en-US" sz="2400" dirty="0" smtClean="0">
                <a:solidFill>
                  <a:srgbClr val="002060"/>
                </a:solidFill>
              </a:rPr>
              <a:t>50 </a:t>
            </a:r>
            <a:r>
              <a:rPr lang="en-US" sz="2400" dirty="0">
                <a:solidFill>
                  <a:srgbClr val="002060"/>
                </a:solidFill>
              </a:rPr>
              <a:t>states</a:t>
            </a:r>
          </a:p>
          <a:p>
            <a:pPr marL="308610" indent="-308610">
              <a:spcBef>
                <a:spcPts val="405"/>
              </a:spcBef>
              <a:spcAft>
                <a:spcPts val="405"/>
              </a:spcAft>
              <a:buFont typeface="Arial" panose="020B0604020202020204" pitchFamily="34" charset="0"/>
              <a:buChar char="•"/>
            </a:pPr>
            <a:r>
              <a:rPr lang="en-US" sz="2400" dirty="0" smtClean="0">
                <a:solidFill>
                  <a:srgbClr val="002060"/>
                </a:solidFill>
              </a:rPr>
              <a:t>Contact </a:t>
            </a:r>
            <a:r>
              <a:rPr lang="en-US" sz="2400" dirty="0">
                <a:solidFill>
                  <a:srgbClr val="002060"/>
                </a:solidFill>
              </a:rPr>
              <a:t>your local regional program to volunteer today</a:t>
            </a:r>
            <a:r>
              <a:rPr lang="en-US" sz="2400" dirty="0" smtClean="0">
                <a:solidFill>
                  <a:srgbClr val="002060"/>
                </a:solidFill>
              </a:rPr>
              <a:t>!</a:t>
            </a:r>
          </a:p>
          <a:p>
            <a:pPr marL="308610" indent="-308610">
              <a:spcBef>
                <a:spcPts val="405"/>
              </a:spcBef>
              <a:spcAft>
                <a:spcPts val="405"/>
              </a:spcAft>
              <a:buFont typeface="Arial" panose="020B0604020202020204" pitchFamily="34" charset="0"/>
              <a:buChar char="•"/>
            </a:pPr>
            <a:r>
              <a:rPr lang="en-US" sz="2400" dirty="0" smtClean="0">
                <a:solidFill>
                  <a:srgbClr val="002060"/>
                </a:solidFill>
              </a:rPr>
              <a:t>California: California Lawyers for the Arts</a:t>
            </a:r>
            <a:endParaRPr lang="en-US" sz="2400" dirty="0">
              <a:solidFill>
                <a:srgbClr val="002060"/>
              </a:solidFill>
            </a:endParaRPr>
          </a:p>
          <a:p>
            <a:pPr marL="308610" indent="-308610">
              <a:spcBef>
                <a:spcPts val="405"/>
              </a:spcBef>
              <a:spcAft>
                <a:spcPts val="405"/>
              </a:spcAft>
              <a:buFont typeface="Arial" panose="020B0604020202020204" pitchFamily="34" charset="0"/>
              <a:buChar char="•"/>
            </a:pPr>
            <a:endParaRPr lang="en-US" sz="2400" dirty="0">
              <a:solidFill>
                <a:srgbClr val="002060"/>
              </a:solidFill>
            </a:endParaRPr>
          </a:p>
        </p:txBody>
      </p:sp>
      <p:sp>
        <p:nvSpPr>
          <p:cNvPr id="3" name="Rectangle 2" descr="" title=""/>
          <p:cNvSpPr/>
          <p:nvPr/>
        </p:nvSpPr>
        <p:spPr>
          <a:xfrm>
            <a:off x="2843929" y="4531438"/>
            <a:ext cx="3456139" cy="369332"/>
          </a:xfrm>
          <a:prstGeom prst="rect">
            <a:avLst/>
          </a:prstGeom>
        </p:spPr>
        <p:txBody>
          <a:bodyPr wrap="none">
            <a:spAutoFit/>
          </a:bodyPr>
          <a:lstStyle/>
          <a:p>
            <a:pPr>
              <a:spcBef>
                <a:spcPts val="405"/>
              </a:spcBef>
              <a:spcAft>
                <a:spcPts val="405"/>
              </a:spcAft>
            </a:pPr>
            <a:r>
              <a:rPr lang="en-US" altLang="en-US" dirty="0">
                <a:solidFill>
                  <a:schemeClr val="accent5">
                    <a:lumMod val="50000"/>
                  </a:schemeClr>
                </a:solidFill>
              </a:rPr>
              <a:t>www.uspto.gov/probonopatents</a:t>
            </a:r>
            <a:endParaRPr lang="en-US" altLang="en-US" dirty="0">
              <a:solidFill>
                <a:schemeClr val="accent5">
                  <a:lumMod val="50000"/>
                </a:schemeClr>
              </a:solidFill>
            </a:endParaRPr>
          </a:p>
        </p:txBody>
      </p:sp>
    </p:spTree>
    <p:extLst>
      <p:ext uri="{BB962C8B-B14F-4D97-AF65-F5344CB8AC3E}">
        <p14:creationId xmlns:p14="http://schemas.microsoft.com/office/powerpoint/2010/main" val="3726781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timing>
    <p:tnLst>
      <p:par>
        <p:cTn id="1" dur="indefinite" restart="never" nodeType="tmRoot"/>
      </p:par>
    </p:tnLst>
  </p:timing>
</p:sld>
</file>

<file path=ppt/slides/slide44.xml><?xml version="1.0" encoding="utf-8"?>
<p:sld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cxnSp>
        <p:nvCxnSpPr>
          <p:cNvPr id="2" name="Straight Connector 1" descr="" title=""/>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4" name="Footer Placeholder 3" descr="" title=""/>
          <p:cNvSpPr>
            <a:spLocks noGrp="1"/>
          </p:cNvSpPr>
          <p:nvPr>
            <p:ph type="ftr" sz="quarter" idx="11"/>
          </p:nvPr>
        </p:nvSpPr>
        <p:spPr/>
        <p:txBody>
          <a:bodyPr/>
          <a:lstStyle/>
          <a:p>
            <a:endParaRPr lang="en-US" dirty="0"/>
          </a:p>
        </p:txBody>
      </p:sp>
      <p:sp>
        <p:nvSpPr>
          <p:cNvPr id="5" name="Slide Number Placeholder 4" descr="" title=""/>
          <p:cNvSpPr>
            <a:spLocks noGrp="1"/>
          </p:cNvSpPr>
          <p:nvPr>
            <p:ph type="sldNum" sz="quarter" idx="12"/>
          </p:nvPr>
        </p:nvSpPr>
        <p:spPr/>
        <p:txBody>
          <a:bodyPr/>
          <a:lstStyle/>
          <a:p>
            <a:fld id="{92DA454B-C859-4892-B9FA-68B588C9F547}" type="slidenum">
              <a:rPr lang="en-US" smtClean="0"/>
              <a:t>44</a:t>
            </a:fld>
            <a:endParaRPr lang="en-US" dirty="0"/>
          </a:p>
        </p:txBody>
      </p:sp>
      <p:pic>
        <p:nvPicPr>
          <p:cNvPr id="40962" name="Picture 2" descr="" titl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5143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2452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timing>
    <p:tnLst>
      <p:par>
        <p:cTn id="1" dur="indefinite" restart="never" nodeType="tmRoot"/>
      </p:par>
    </p:tnLst>
  </p:timing>
</p:sld>
</file>

<file path=ppt/slides/slide45.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cxnSp>
        <p:nvCxnSpPr>
          <p:cNvPr id="3" name="Straight Connector 2" descr="" title=""/>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860034" name="Rectangle 2" descr="" title=""/>
          <p:cNvSpPr>
            <a:spLocks noGrp="1" noChangeArrowheads="1"/>
          </p:cNvSpPr>
          <p:nvPr>
            <p:ph type="ctrTitle"/>
          </p:nvPr>
        </p:nvSpPr>
        <p:spPr>
          <a:xfrm>
            <a:off x="152402" y="1960624"/>
            <a:ext cx="8915400" cy="971550"/>
          </a:xfrm>
        </p:spPr>
        <p:txBody>
          <a:bodyPr>
            <a:normAutofit fontScale="90000"/>
          </a:bodyPr>
          <a:lstStyle/>
          <a:p>
            <a:pPr algn="ctr"/>
            <a:r>
              <a:rPr lang="en-US" sz="4800" dirty="0"/>
              <a:t>Thank You</a:t>
            </a:r>
            <a:br>
              <a:rPr lang="en-US" sz="4800" dirty="0"/>
            </a:br>
            <a:r>
              <a:rPr lang="en-US" sz="2100" dirty="0"/>
              <a:t/>
            </a:r>
            <a:br>
              <a:rPr lang="en-US" sz="2100" dirty="0"/>
            </a:br>
            <a:endParaRPr lang="en-US" sz="4800" dirty="0"/>
          </a:p>
        </p:txBody>
      </p:sp>
      <p:sp>
        <p:nvSpPr>
          <p:cNvPr id="2" name="TextBox 1" descr="" title=""/>
          <p:cNvSpPr txBox="1"/>
          <p:nvPr/>
        </p:nvSpPr>
        <p:spPr>
          <a:xfrm>
            <a:off x="152402" y="4239385"/>
            <a:ext cx="6912429" cy="821083"/>
          </a:xfrm>
          <a:prstGeom prst="rect">
            <a:avLst/>
          </a:prstGeom>
          <a:noFill/>
          <a:ln>
            <a:noFill/>
          </a:ln>
        </p:spPr>
        <p:txBody>
          <a:bodyPr wrap="square" lIns="81624" tIns="40811" rIns="81624" bIns="40811" rtlCol="0">
            <a:spAutoFit/>
          </a:bodyPr>
          <a:lstStyle/>
          <a:p>
            <a:pPr algn="l"/>
            <a:r>
              <a:rPr lang="en-US" sz="1600" dirty="0">
                <a:solidFill>
                  <a:schemeClr val="bg1"/>
                </a:solidFill>
              </a:rPr>
              <a:t>www.uspto.gov/SiliconValley</a:t>
            </a:r>
          </a:p>
          <a:p>
            <a:pPr algn="l"/>
            <a:r>
              <a:rPr lang="en-US" sz="1600" dirty="0">
                <a:solidFill>
                  <a:schemeClr val="bg1"/>
                </a:solidFill>
              </a:rPr>
              <a:t>https://www.facebook.com/uspto.gov</a:t>
            </a:r>
          </a:p>
          <a:p>
            <a:pPr algn="l"/>
            <a:r>
              <a:rPr lang="en-US" sz="1600" dirty="0">
                <a:solidFill>
                  <a:schemeClr val="bg1"/>
                </a:solidFill>
              </a:rPr>
              <a:t>http://www.youtube.com/user/USPTOvideo/</a:t>
            </a:r>
          </a:p>
        </p:txBody>
      </p:sp>
    </p:spTree>
    <p:extLst>
      <p:ext uri="{BB962C8B-B14F-4D97-AF65-F5344CB8AC3E}">
        <p14:creationId xmlns:p14="http://schemas.microsoft.com/office/powerpoint/2010/main" val="949180392"/>
      </p:ext>
    </p:extLst>
  </p:cSld>
  <p:clrMapOvr>
    <a:masterClrMapping/>
  </p:clrMapOvr>
  <p:transition spd="slow" advClick="0" advTm="5000">
    <p:fade/>
  </p:transition>
  <p:timing>
    <p:tnLst>
      <p:par>
        <p:cTn id="1" dur="indefinite" restart="never" nodeType="tmRoot"/>
      </p:par>
    </p:tnLst>
  </p:timing>
</p:sld>
</file>

<file path=ppt/slides/slide46.xml><?xml version="1.0" encoding="utf-8"?>
<p:sld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cxnSp>
        <p:nvCxnSpPr>
          <p:cNvPr id="3" name="Straight Connector 2" descr="" title=""/>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 name="TextBox 1" descr="" title=""/>
          <p:cNvSpPr txBox="1"/>
          <p:nvPr/>
        </p:nvSpPr>
        <p:spPr>
          <a:xfrm>
            <a:off x="937260" y="582930"/>
            <a:ext cx="242374" cy="341632"/>
          </a:xfrm>
          <a:prstGeom prst="rect">
            <a:avLst/>
          </a:prstGeom>
          <a:noFill/>
        </p:spPr>
        <p:txBody>
          <a:bodyPr wrap="none" rtlCol="0">
            <a:spAutoFit/>
          </a:bodyPr>
          <a:lstStyle/>
          <a:p>
            <a:r>
              <a:rPr lang="en-US" sz="1620" dirty="0"/>
              <a:t> </a:t>
            </a:r>
          </a:p>
        </p:txBody>
      </p:sp>
    </p:spTree>
    <p:extLst>
      <p:ext uri="{BB962C8B-B14F-4D97-AF65-F5344CB8AC3E}">
        <p14:creationId xmlns:p14="http://schemas.microsoft.com/office/powerpoint/2010/main" val="2768765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cxnSp>
        <p:nvCxnSpPr>
          <p:cNvPr id="5" name="Straight Connector 4" descr="" title=""/>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4" name="Title 1" descr="" title=""/>
          <p:cNvSpPr txBox="1">
            <a:spLocks/>
          </p:cNvSpPr>
          <p:nvPr/>
        </p:nvSpPr>
        <p:spPr>
          <a:xfrm>
            <a:off x="825734" y="500958"/>
            <a:ext cx="7190420" cy="877315"/>
          </a:xfrm>
          <a:prstGeom prst="rect">
            <a:avLst/>
          </a:prstGeom>
        </p:spPr>
        <p:txBody>
          <a:bodyPr>
            <a:normAutofit/>
          </a:bodyPr>
          <a:lstStyle>
            <a:lvl1pPr algn="l" defTabSz="457200" rtl="0" eaLnBrk="1" latinLnBrk="0" hangingPunct="1">
              <a:spcBef>
                <a:spcPct val="0"/>
              </a:spcBef>
              <a:buNone/>
              <a:defRPr sz="4400" b="1" kern="1200">
                <a:solidFill>
                  <a:schemeClr val="tx1"/>
                </a:solidFill>
                <a:latin typeface="Segoe UI"/>
                <a:ea typeface="+mj-ea"/>
                <a:cs typeface="+mj-cs"/>
              </a:defRPr>
            </a:lvl1pPr>
          </a:lstStyle>
          <a:p>
            <a:pPr algn="ctr"/>
            <a:endParaRPr lang="en-US" sz="3960" dirty="0">
              <a:latin typeface="+mn-lt"/>
              <a:ea typeface="Verdana" panose="020B0604030504040204" pitchFamily="34" charset="0"/>
              <a:cs typeface="Verdana" panose="020B0604030504040204" pitchFamily="34" charset="0"/>
            </a:endParaRPr>
          </a:p>
        </p:txBody>
      </p:sp>
      <p:sp>
        <p:nvSpPr>
          <p:cNvPr id="13" name="Content Placeholder 2" descr="" title=""/>
          <p:cNvSpPr>
            <a:spLocks noGrp="1"/>
          </p:cNvSpPr>
          <p:nvPr>
            <p:ph idx="1"/>
          </p:nvPr>
        </p:nvSpPr>
        <p:spPr>
          <a:xfrm>
            <a:off x="640112" y="3299614"/>
            <a:ext cx="2812825" cy="1724921"/>
          </a:xfrm>
        </p:spPr>
        <p:txBody>
          <a:bodyPr>
            <a:noAutofit/>
          </a:bodyPr>
          <a:lstStyle/>
          <a:p>
            <a:pPr marL="0" indent="0">
              <a:buNone/>
            </a:pPr>
            <a:r>
              <a:rPr lang="en-US" sz="1800" dirty="0">
                <a:solidFill>
                  <a:srgbClr val="002060"/>
                </a:solidFill>
              </a:rPr>
              <a:t>Employees:</a:t>
            </a:r>
          </a:p>
          <a:p>
            <a:pPr marL="341710" indent="-171450"/>
            <a:r>
              <a:rPr lang="en-US" sz="1500" dirty="0" smtClean="0">
                <a:solidFill>
                  <a:srgbClr val="002060"/>
                </a:solidFill>
              </a:rPr>
              <a:t>81</a:t>
            </a:r>
            <a:r>
              <a:rPr lang="en-US" sz="1500" dirty="0" smtClean="0">
                <a:solidFill>
                  <a:srgbClr val="002060"/>
                </a:solidFill>
              </a:rPr>
              <a:t> </a:t>
            </a:r>
            <a:r>
              <a:rPr lang="en-US" sz="1500" dirty="0">
                <a:solidFill>
                  <a:srgbClr val="002060"/>
                </a:solidFill>
              </a:rPr>
              <a:t>Patent Examiners</a:t>
            </a:r>
          </a:p>
          <a:p>
            <a:pPr marL="341710" indent="-171450"/>
            <a:r>
              <a:rPr lang="en-US" sz="1500" dirty="0">
                <a:solidFill>
                  <a:srgbClr val="002060"/>
                </a:solidFill>
              </a:rPr>
              <a:t>25 Patent Trial and Appeal Board (PTAB) judges</a:t>
            </a:r>
          </a:p>
          <a:p>
            <a:pPr marL="341710" indent="-171450"/>
            <a:r>
              <a:rPr lang="en-US" sz="1500" dirty="0" smtClean="0">
                <a:solidFill>
                  <a:srgbClr val="002060"/>
                </a:solidFill>
              </a:rPr>
              <a:t>22 Management/Support/ IT/Security Staff</a:t>
            </a:r>
            <a:endParaRPr lang="en-US" sz="1500" dirty="0">
              <a:solidFill>
                <a:srgbClr val="002060"/>
              </a:solidFill>
            </a:endParaRPr>
          </a:p>
          <a:p>
            <a:endParaRPr lang="en-US" sz="1260" dirty="0"/>
          </a:p>
        </p:txBody>
      </p:sp>
      <p:pic>
        <p:nvPicPr>
          <p:cNvPr id="10" name="Picture 9" descr="" title=""/>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10883" y="500958"/>
            <a:ext cx="5626781" cy="3357313"/>
          </a:xfrm>
          <a:prstGeom prst="rect">
            <a:avLst/>
          </a:prstGeom>
        </p:spPr>
      </p:pic>
      <p:grpSp>
        <p:nvGrpSpPr>
          <p:cNvPr id="8" name="Group 7" descr="" title=""/>
          <p:cNvGrpSpPr/>
          <p:nvPr/>
        </p:nvGrpSpPr>
        <p:grpSpPr>
          <a:xfrm>
            <a:off x="1869740" y="1099605"/>
            <a:ext cx="7082360" cy="3885766"/>
            <a:chOff x="1890821" y="1487407"/>
            <a:chExt cx="9443146" cy="4896676"/>
          </a:xfrm>
        </p:grpSpPr>
        <p:sp>
          <p:nvSpPr>
            <p:cNvPr id="2" name="Line Callout 2 1" descr="" title=""/>
            <p:cNvSpPr/>
            <p:nvPr/>
          </p:nvSpPr>
          <p:spPr>
            <a:xfrm flipV="1">
              <a:off x="1890821" y="1487407"/>
              <a:ext cx="9443146" cy="4896676"/>
            </a:xfrm>
            <a:custGeom>
              <a:avLst/>
              <a:gdLst>
                <a:gd name="connsiteX0" fmla="*/ 0 w 3889301"/>
                <a:gd name="connsiteY0" fmla="*/ 0 h 4080563"/>
                <a:gd name="connsiteX1" fmla="*/ 3889301 w 3889301"/>
                <a:gd name="connsiteY1" fmla="*/ 0 h 4080563"/>
                <a:gd name="connsiteX2" fmla="*/ 3889301 w 3889301"/>
                <a:gd name="connsiteY2" fmla="*/ 4080563 h 4080563"/>
                <a:gd name="connsiteX3" fmla="*/ 0 w 3889301"/>
                <a:gd name="connsiteY3" fmla="*/ 4080563 h 4080563"/>
                <a:gd name="connsiteX4" fmla="*/ 0 w 3889301"/>
                <a:gd name="connsiteY4" fmla="*/ 0 h 4080563"/>
                <a:gd name="connsiteX0" fmla="*/ -324095 w 3889301"/>
                <a:gd name="connsiteY0" fmla="*/ 765106 h 4080563"/>
                <a:gd name="connsiteX1" fmla="*/ -648230 w 3889301"/>
                <a:gd name="connsiteY1" fmla="*/ 765106 h 4080563"/>
                <a:gd name="connsiteX2" fmla="*/ -2278508 w 3889301"/>
                <a:gd name="connsiteY2" fmla="*/ 2464293 h 4080563"/>
                <a:gd name="connsiteX0" fmla="*/ 2278508 w 6167809"/>
                <a:gd name="connsiteY0" fmla="*/ 0 h 4080563"/>
                <a:gd name="connsiteX1" fmla="*/ 6167809 w 6167809"/>
                <a:gd name="connsiteY1" fmla="*/ 0 h 4080563"/>
                <a:gd name="connsiteX2" fmla="*/ 6167809 w 6167809"/>
                <a:gd name="connsiteY2" fmla="*/ 4080563 h 4080563"/>
                <a:gd name="connsiteX3" fmla="*/ 2278508 w 6167809"/>
                <a:gd name="connsiteY3" fmla="*/ 4080563 h 4080563"/>
                <a:gd name="connsiteX4" fmla="*/ 2278508 w 6167809"/>
                <a:gd name="connsiteY4" fmla="*/ 0 h 4080563"/>
                <a:gd name="connsiteX0" fmla="*/ 2243780 w 6167809"/>
                <a:gd name="connsiteY0" fmla="*/ 765106 h 4080563"/>
                <a:gd name="connsiteX1" fmla="*/ 1630278 w 6167809"/>
                <a:gd name="connsiteY1" fmla="*/ 765106 h 4080563"/>
                <a:gd name="connsiteX2" fmla="*/ 0 w 6167809"/>
                <a:gd name="connsiteY2" fmla="*/ 2464293 h 4080563"/>
                <a:gd name="connsiteX0" fmla="*/ 3979987 w 7869288"/>
                <a:gd name="connsiteY0" fmla="*/ 0 h 4080563"/>
                <a:gd name="connsiteX1" fmla="*/ 7869288 w 7869288"/>
                <a:gd name="connsiteY1" fmla="*/ 0 h 4080563"/>
                <a:gd name="connsiteX2" fmla="*/ 7869288 w 7869288"/>
                <a:gd name="connsiteY2" fmla="*/ 4080563 h 4080563"/>
                <a:gd name="connsiteX3" fmla="*/ 3979987 w 7869288"/>
                <a:gd name="connsiteY3" fmla="*/ 4080563 h 4080563"/>
                <a:gd name="connsiteX4" fmla="*/ 3979987 w 7869288"/>
                <a:gd name="connsiteY4" fmla="*/ 0 h 4080563"/>
                <a:gd name="connsiteX0" fmla="*/ 3945259 w 7869288"/>
                <a:gd name="connsiteY0" fmla="*/ 765106 h 4080563"/>
                <a:gd name="connsiteX1" fmla="*/ 3331757 w 7869288"/>
                <a:gd name="connsiteY1" fmla="*/ 765106 h 4080563"/>
                <a:gd name="connsiteX2" fmla="*/ 0 w 7869288"/>
                <a:gd name="connsiteY2" fmla="*/ 2996728 h 4080563"/>
              </a:gdLst>
              <a:ahLst/>
              <a:cxnLst>
                <a:cxn ang="0">
                  <a:pos x="connsiteX0" y="connsiteY0"/>
                </a:cxn>
                <a:cxn ang="0">
                  <a:pos x="connsiteX1" y="connsiteY1"/>
                </a:cxn>
                <a:cxn ang="0">
                  <a:pos x="connsiteX2" y="connsiteY2"/>
                </a:cxn>
              </a:cxnLst>
              <a:rect l="l" t="t" r="r" b="b"/>
              <a:pathLst>
                <a:path w="7869288" h="4080563" extrusionOk="0">
                  <a:moveTo>
                    <a:pt x="3979987" y="0"/>
                  </a:moveTo>
                  <a:lnTo>
                    <a:pt x="7869288" y="0"/>
                  </a:lnTo>
                  <a:lnTo>
                    <a:pt x="7869288" y="4080563"/>
                  </a:lnTo>
                  <a:lnTo>
                    <a:pt x="3979987" y="4080563"/>
                  </a:lnTo>
                  <a:lnTo>
                    <a:pt x="3979987" y="0"/>
                  </a:lnTo>
                  <a:close/>
                </a:path>
                <a:path w="7869288" h="4080563" fill="none" extrusionOk="0">
                  <a:moveTo>
                    <a:pt x="3945259" y="765106"/>
                  </a:moveTo>
                  <a:lnTo>
                    <a:pt x="3331757" y="765106"/>
                  </a:lnTo>
                  <a:lnTo>
                    <a:pt x="0" y="2996728"/>
                  </a:lnTo>
                </a:path>
              </a:pathLst>
            </a:custGeom>
            <a:solidFill>
              <a:srgbClr val="FF5001"/>
            </a:solidFill>
            <a:ln w="1905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p>
          </p:txBody>
        </p:sp>
        <p:grpSp>
          <p:nvGrpSpPr>
            <p:cNvPr id="7" name="Group 6" descr="" title=""/>
            <p:cNvGrpSpPr/>
            <p:nvPr/>
          </p:nvGrpSpPr>
          <p:grpSpPr>
            <a:xfrm>
              <a:off x="6794334" y="1735016"/>
              <a:ext cx="4314727" cy="4321849"/>
              <a:chOff x="6794334" y="1735016"/>
              <a:chExt cx="4314727" cy="4321849"/>
            </a:xfrm>
          </p:grpSpPr>
          <p:sp>
            <p:nvSpPr>
              <p:cNvPr id="14" name="Content Placeholder 2" descr="" title=""/>
              <p:cNvSpPr txBox="1">
                <a:spLocks/>
              </p:cNvSpPr>
              <p:nvPr/>
            </p:nvSpPr>
            <p:spPr>
              <a:xfrm>
                <a:off x="6813235" y="4183370"/>
                <a:ext cx="4286716" cy="1873495"/>
              </a:xfrm>
              <a:prstGeom prst="rect">
                <a:avLst/>
              </a:prstGeom>
              <a:ln>
                <a:noFill/>
              </a:ln>
            </p:spPr>
            <p:txBody>
              <a:bodyPr vert="horz" lIns="82296" tIns="41148" rIns="82296" bIns="41148" rtlCol="0">
                <a:noAutofit/>
              </a:bodyPr>
              <a:lstStyle>
                <a:lvl1pPr marL="342900" indent="-342900" algn="l" defTabSz="457200" rtl="0" eaLnBrk="1" latinLnBrk="0" hangingPunct="1">
                  <a:spcBef>
                    <a:spcPct val="20000"/>
                  </a:spcBef>
                  <a:buFont typeface="Arial"/>
                  <a:buChar char="•"/>
                  <a:defRPr sz="2400" kern="1200">
                    <a:solidFill>
                      <a:schemeClr val="tx1"/>
                    </a:solidFill>
                    <a:latin typeface="Segoe UI Semibold" panose="020B0702040204020203" pitchFamily="34" charset="0"/>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Segoe UI"/>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Segoe UI"/>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Segoe UI"/>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Segoe U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350" dirty="0">
                    <a:solidFill>
                      <a:schemeClr val="bg1"/>
                    </a:solidFill>
                  </a:rPr>
                  <a:t>Office Hours: 9:00 AM – 5:00 PM PT</a:t>
                </a:r>
              </a:p>
              <a:p>
                <a:pPr marL="0" indent="0">
                  <a:buNone/>
                </a:pPr>
                <a:r>
                  <a:rPr lang="en-US" sz="1350" dirty="0">
                    <a:solidFill>
                      <a:schemeClr val="bg1"/>
                    </a:solidFill>
                  </a:rPr>
                  <a:t>Services</a:t>
                </a:r>
              </a:p>
              <a:p>
                <a:pPr lvl="1"/>
                <a:r>
                  <a:rPr lang="en-US" sz="1200" dirty="0">
                    <a:solidFill>
                      <a:schemeClr val="bg1"/>
                    </a:solidFill>
                  </a:rPr>
                  <a:t>Public Search Facility</a:t>
                </a:r>
              </a:p>
              <a:p>
                <a:pPr lvl="2"/>
                <a:r>
                  <a:rPr lang="en-US" sz="1050" dirty="0">
                    <a:solidFill>
                      <a:schemeClr val="bg1"/>
                    </a:solidFill>
                  </a:rPr>
                  <a:t>Available from 9:00 AM – 4:30 PM PT</a:t>
                </a:r>
              </a:p>
              <a:p>
                <a:pPr lvl="1"/>
                <a:r>
                  <a:rPr lang="en-US" sz="1200" dirty="0">
                    <a:solidFill>
                      <a:schemeClr val="bg1"/>
                    </a:solidFill>
                  </a:rPr>
                  <a:t>Examiner Interview Rooms</a:t>
                </a:r>
              </a:p>
              <a:p>
                <a:pPr lvl="1"/>
                <a:r>
                  <a:rPr lang="en-US" sz="1200" dirty="0">
                    <a:solidFill>
                      <a:schemeClr val="bg1"/>
                    </a:solidFill>
                  </a:rPr>
                  <a:t>Hearing Room</a:t>
                </a:r>
              </a:p>
              <a:p>
                <a:pPr lvl="1"/>
                <a:r>
                  <a:rPr lang="en-US" sz="1200" dirty="0">
                    <a:solidFill>
                      <a:schemeClr val="bg1"/>
                    </a:solidFill>
                  </a:rPr>
                  <a:t>Public Meeting Spaces</a:t>
                </a:r>
              </a:p>
              <a:p>
                <a:pPr lvl="1"/>
                <a:endParaRPr lang="en-US" sz="1080" dirty="0"/>
              </a:p>
              <a:p>
                <a:endParaRPr lang="en-US" sz="1260" dirty="0"/>
              </a:p>
            </p:txBody>
          </p:sp>
          <p:pic>
            <p:nvPicPr>
              <p:cNvPr id="16" name="Picture 15" descr="" titl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4334" y="1735016"/>
                <a:ext cx="4314727" cy="2375141"/>
              </a:xfrm>
              <a:prstGeom prst="rect">
                <a:avLst/>
              </a:prstGeom>
              <a:ln>
                <a:noFill/>
              </a:ln>
            </p:spPr>
          </p:pic>
        </p:grpSp>
        <p:sp>
          <p:nvSpPr>
            <p:cNvPr id="3" name="5-Point Star 2" descr="" title=""/>
            <p:cNvSpPr/>
            <p:nvPr/>
          </p:nvSpPr>
          <p:spPr>
            <a:xfrm>
              <a:off x="5492962" y="2517540"/>
              <a:ext cx="274320" cy="274320"/>
            </a:xfrm>
            <a:prstGeom prst="star5">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cxnSp>
        <p:nvCxnSpPr>
          <p:cNvPr id="24" name="Straight Connector 23" descr="" title=""/>
          <p:cNvCxnSpPr/>
          <p:nvPr/>
        </p:nvCxnSpPr>
        <p:spPr>
          <a:xfrm flipH="1">
            <a:off x="4331316" y="4248616"/>
            <a:ext cx="982359" cy="8363"/>
          </a:xfrm>
          <a:prstGeom prst="line">
            <a:avLst/>
          </a:prstGeom>
          <a:ln>
            <a:solidFill>
              <a:srgbClr val="FF500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descr="" title=""/>
          <p:cNvCxnSpPr/>
          <p:nvPr/>
        </p:nvCxnSpPr>
        <p:spPr>
          <a:xfrm flipH="1" flipV="1">
            <a:off x="1162515" y="2179613"/>
            <a:ext cx="3174517" cy="2077367"/>
          </a:xfrm>
          <a:prstGeom prst="line">
            <a:avLst/>
          </a:prstGeom>
          <a:ln>
            <a:solidFill>
              <a:srgbClr val="FF5001"/>
            </a:solidFill>
          </a:ln>
        </p:spPr>
        <p:style>
          <a:lnRef idx="2">
            <a:schemeClr val="accent1"/>
          </a:lnRef>
          <a:fillRef idx="0">
            <a:schemeClr val="accent1"/>
          </a:fillRef>
          <a:effectRef idx="1">
            <a:schemeClr val="accent1"/>
          </a:effectRef>
          <a:fontRef idx="minor">
            <a:schemeClr val="tx1"/>
          </a:fontRef>
        </p:style>
      </p:cxnSp>
      <p:sp>
        <p:nvSpPr>
          <p:cNvPr id="30" name="Oval 29" descr="" title=""/>
          <p:cNvSpPr/>
          <p:nvPr/>
        </p:nvSpPr>
        <p:spPr>
          <a:xfrm>
            <a:off x="1048016" y="2081768"/>
            <a:ext cx="102870" cy="102870"/>
          </a:xfrm>
          <a:prstGeom prst="ellipse">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3" name="Arc 32" descr="" title=""/>
          <p:cNvSpPr/>
          <p:nvPr/>
        </p:nvSpPr>
        <p:spPr>
          <a:xfrm>
            <a:off x="1111141" y="1636381"/>
            <a:ext cx="3523984" cy="1080146"/>
          </a:xfrm>
          <a:prstGeom prst="arc">
            <a:avLst>
              <a:gd name="adj1" fmla="val 11077441"/>
              <a:gd name="adj2" fmla="val 21396063"/>
            </a:avLst>
          </a:prstGeom>
          <a:ln>
            <a:solidFill>
              <a:srgbClr val="FF500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12" name="TextBox 11" descr="" title=""/>
          <p:cNvSpPr txBox="1"/>
          <p:nvPr/>
        </p:nvSpPr>
        <p:spPr>
          <a:xfrm>
            <a:off x="643526" y="368607"/>
            <a:ext cx="7856949" cy="738664"/>
          </a:xfrm>
          <a:prstGeom prst="rect">
            <a:avLst/>
          </a:prstGeom>
          <a:noFill/>
        </p:spPr>
        <p:txBody>
          <a:bodyPr wrap="square" rtlCol="0">
            <a:spAutoFit/>
          </a:bodyPr>
          <a:lstStyle/>
          <a:p>
            <a:pPr algn="ctr"/>
            <a:r>
              <a:rPr lang="en-US" sz="2400" b="1" dirty="0">
                <a:solidFill>
                  <a:schemeClr val="tx2">
                    <a:lumMod val="50000"/>
                  </a:schemeClr>
                </a:solidFill>
              </a:rPr>
              <a:t>Silicon Valley Regional Office</a:t>
            </a:r>
          </a:p>
          <a:p>
            <a:pPr algn="ctr"/>
            <a:r>
              <a:rPr lang="en-US" dirty="0">
                <a:solidFill>
                  <a:schemeClr val="tx2">
                    <a:lumMod val="50000"/>
                  </a:schemeClr>
                </a:solidFill>
              </a:rPr>
              <a:t>San Jose City Hall | 26 S. Fourth Street, San Jose, CA 95113</a:t>
            </a:r>
          </a:p>
        </p:txBody>
      </p:sp>
    </p:spTree>
    <p:extLst>
      <p:ext uri="{BB962C8B-B14F-4D97-AF65-F5344CB8AC3E}">
        <p14:creationId xmlns:p14="http://schemas.microsoft.com/office/powerpoint/2010/main" val="2146592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cxnSp>
        <p:nvCxnSpPr>
          <p:cNvPr id="4" name="Straight Connector 3" descr="" title=""/>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pic>
        <p:nvPicPr>
          <p:cNvPr id="11" name="Picture 10" descr="" title=""/>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056985" y="893744"/>
            <a:ext cx="2957999" cy="1780117"/>
          </a:xfrm>
          <a:prstGeom prst="rect">
            <a:avLst/>
          </a:prstGeom>
        </p:spPr>
      </p:pic>
      <p:sp>
        <p:nvSpPr>
          <p:cNvPr id="2" name="Title 1" descr="" title=""/>
          <p:cNvSpPr>
            <a:spLocks noGrp="1"/>
          </p:cNvSpPr>
          <p:nvPr>
            <p:ph type="title"/>
          </p:nvPr>
        </p:nvSpPr>
        <p:spPr>
          <a:xfrm>
            <a:off x="457200" y="206656"/>
            <a:ext cx="8229600" cy="795653"/>
          </a:xfrm>
        </p:spPr>
        <p:txBody>
          <a:bodyPr>
            <a:normAutofit/>
          </a:bodyPr>
          <a:lstStyle/>
          <a:p>
            <a:r>
              <a:rPr lang="en-US" sz="3600" dirty="0" smtClean="0">
                <a:solidFill>
                  <a:srgbClr val="164469"/>
                </a:solidFill>
              </a:rPr>
              <a:t>Serving the Innovation Ecosystem</a:t>
            </a:r>
            <a:endParaRPr lang="en-US" sz="3600" dirty="0">
              <a:solidFill>
                <a:srgbClr val="164469"/>
              </a:solidFill>
            </a:endParaRPr>
          </a:p>
        </p:txBody>
      </p:sp>
      <p:sp>
        <p:nvSpPr>
          <p:cNvPr id="3" name="Content Placeholder 2" descr="" title=""/>
          <p:cNvSpPr>
            <a:spLocks noGrp="1"/>
          </p:cNvSpPr>
          <p:nvPr>
            <p:ph idx="1"/>
          </p:nvPr>
        </p:nvSpPr>
        <p:spPr>
          <a:xfrm>
            <a:off x="130629" y="955988"/>
            <a:ext cx="8556171" cy="4056010"/>
          </a:xfrm>
        </p:spPr>
        <p:txBody>
          <a:bodyPr>
            <a:noAutofit/>
          </a:bodyPr>
          <a:lstStyle/>
          <a:p>
            <a:pPr marL="457200">
              <a:spcBef>
                <a:spcPts val="400"/>
              </a:spcBef>
            </a:pPr>
            <a:r>
              <a:rPr lang="en-US" sz="1800" dirty="0" smtClean="0">
                <a:solidFill>
                  <a:schemeClr val="accent1">
                    <a:lumMod val="50000"/>
                  </a:schemeClr>
                </a:solidFill>
              </a:rPr>
              <a:t>At </a:t>
            </a:r>
            <a:r>
              <a:rPr lang="en-US" sz="1800" dirty="0">
                <a:solidFill>
                  <a:schemeClr val="accent1">
                    <a:lumMod val="50000"/>
                  </a:schemeClr>
                </a:solidFill>
              </a:rPr>
              <a:t>All Levels – From K-12 to IP </a:t>
            </a:r>
            <a:r>
              <a:rPr lang="en-US" sz="1800" dirty="0" smtClean="0">
                <a:solidFill>
                  <a:schemeClr val="accent1">
                    <a:lumMod val="50000"/>
                  </a:schemeClr>
                </a:solidFill>
              </a:rPr>
              <a:t>professionals</a:t>
            </a:r>
            <a:endParaRPr lang="en-US" sz="1800" dirty="0">
              <a:solidFill>
                <a:schemeClr val="accent1">
                  <a:lumMod val="50000"/>
                </a:schemeClr>
              </a:solidFill>
            </a:endParaRPr>
          </a:p>
          <a:p>
            <a:pPr marL="457200">
              <a:spcBef>
                <a:spcPts val="400"/>
              </a:spcBef>
            </a:pPr>
            <a:r>
              <a:rPr lang="en-US" sz="1800" dirty="0" smtClean="0">
                <a:solidFill>
                  <a:schemeClr val="accent1">
                    <a:lumMod val="50000"/>
                  </a:schemeClr>
                </a:solidFill>
              </a:rPr>
              <a:t>From basic facts to IP Policy, Law and Procedure</a:t>
            </a:r>
          </a:p>
          <a:p>
            <a:pPr marL="457200">
              <a:spcBef>
                <a:spcPts val="400"/>
              </a:spcBef>
            </a:pPr>
            <a:r>
              <a:rPr lang="en-US" sz="1800" dirty="0" smtClean="0">
                <a:solidFill>
                  <a:schemeClr val="accent1">
                    <a:lumMod val="50000"/>
                  </a:schemeClr>
                </a:solidFill>
              </a:rPr>
              <a:t>Stakeholder roundtables &amp; roadshows</a:t>
            </a:r>
          </a:p>
          <a:p>
            <a:pPr marL="457200">
              <a:spcBef>
                <a:spcPts val="400"/>
              </a:spcBef>
            </a:pPr>
            <a:r>
              <a:rPr lang="en-US" sz="1800" dirty="0" smtClean="0">
                <a:solidFill>
                  <a:schemeClr val="accent1">
                    <a:lumMod val="50000"/>
                  </a:schemeClr>
                </a:solidFill>
              </a:rPr>
              <a:t>Inventor conferences w/ focus on startups</a:t>
            </a:r>
          </a:p>
          <a:p>
            <a:pPr marL="457200">
              <a:spcBef>
                <a:spcPts val="400"/>
              </a:spcBef>
            </a:pPr>
            <a:r>
              <a:rPr lang="en-US" sz="1800" dirty="0" smtClean="0">
                <a:solidFill>
                  <a:schemeClr val="accent1">
                    <a:lumMod val="50000"/>
                  </a:schemeClr>
                </a:solidFill>
              </a:rPr>
              <a:t>Tech Specific Partnership Meetings</a:t>
            </a:r>
          </a:p>
          <a:p>
            <a:pPr marL="514350" lvl="2" indent="0">
              <a:spcBef>
                <a:spcPts val="400"/>
              </a:spcBef>
              <a:buNone/>
            </a:pPr>
            <a:r>
              <a:rPr lang="en-US" sz="1600" dirty="0" smtClean="0">
                <a:solidFill>
                  <a:schemeClr val="accent1">
                    <a:lumMod val="50000"/>
                  </a:schemeClr>
                </a:solidFill>
              </a:rPr>
              <a:t>- Software, </a:t>
            </a:r>
            <a:r>
              <a:rPr lang="en-US" sz="1600" dirty="0" err="1" smtClean="0">
                <a:solidFill>
                  <a:schemeClr val="accent1">
                    <a:lumMod val="50000"/>
                  </a:schemeClr>
                </a:solidFill>
              </a:rPr>
              <a:t>BioTech</a:t>
            </a:r>
            <a:r>
              <a:rPr lang="en-US" sz="1600" dirty="0" smtClean="0">
                <a:solidFill>
                  <a:schemeClr val="accent1">
                    <a:lumMod val="50000"/>
                  </a:schemeClr>
                </a:solidFill>
              </a:rPr>
              <a:t>, </a:t>
            </a:r>
            <a:r>
              <a:rPr lang="en-US" sz="1600" dirty="0" err="1" smtClean="0">
                <a:solidFill>
                  <a:schemeClr val="accent1">
                    <a:lumMod val="50000"/>
                  </a:schemeClr>
                </a:solidFill>
              </a:rPr>
              <a:t>CyberTech</a:t>
            </a:r>
            <a:r>
              <a:rPr lang="en-US" sz="1600" dirty="0" smtClean="0">
                <a:solidFill>
                  <a:schemeClr val="accent1">
                    <a:lumMod val="50000"/>
                  </a:schemeClr>
                </a:solidFill>
              </a:rPr>
              <a:t>, Additive Manufacturing</a:t>
            </a:r>
          </a:p>
          <a:p>
            <a:pPr marL="457200">
              <a:spcBef>
                <a:spcPts val="400"/>
              </a:spcBef>
            </a:pPr>
            <a:r>
              <a:rPr lang="en-US" sz="1800" dirty="0" smtClean="0">
                <a:solidFill>
                  <a:schemeClr val="accent1">
                    <a:lumMod val="50000"/>
                  </a:schemeClr>
                </a:solidFill>
              </a:rPr>
              <a:t>Facilitated USPTO IP Webinars</a:t>
            </a:r>
          </a:p>
          <a:p>
            <a:pPr marL="457200">
              <a:spcBef>
                <a:spcPts val="400"/>
              </a:spcBef>
            </a:pPr>
            <a:r>
              <a:rPr lang="en-US" sz="1800" dirty="0" smtClean="0">
                <a:solidFill>
                  <a:schemeClr val="accent1">
                    <a:lumMod val="50000"/>
                  </a:schemeClr>
                </a:solidFill>
              </a:rPr>
              <a:t>Lunch &amp; Learn Programs </a:t>
            </a:r>
          </a:p>
          <a:p>
            <a:pPr marL="457200">
              <a:spcBef>
                <a:spcPts val="400"/>
              </a:spcBef>
            </a:pPr>
            <a:r>
              <a:rPr lang="en-US" sz="1800" dirty="0" smtClean="0">
                <a:solidFill>
                  <a:schemeClr val="accent1">
                    <a:lumMod val="50000"/>
                  </a:schemeClr>
                </a:solidFill>
              </a:rPr>
              <a:t>International </a:t>
            </a:r>
            <a:r>
              <a:rPr lang="en-US" sz="1800" dirty="0">
                <a:solidFill>
                  <a:schemeClr val="accent1">
                    <a:lumMod val="50000"/>
                  </a:schemeClr>
                </a:solidFill>
              </a:rPr>
              <a:t>p</a:t>
            </a:r>
            <a:r>
              <a:rPr lang="en-US" sz="1800" dirty="0" smtClean="0">
                <a:solidFill>
                  <a:schemeClr val="accent1">
                    <a:lumMod val="50000"/>
                  </a:schemeClr>
                </a:solidFill>
              </a:rPr>
              <a:t>rograms</a:t>
            </a:r>
          </a:p>
          <a:p>
            <a:pPr marL="457200">
              <a:spcBef>
                <a:spcPts val="400"/>
              </a:spcBef>
            </a:pPr>
            <a:r>
              <a:rPr lang="en-US" sz="1800" dirty="0" smtClean="0">
                <a:solidFill>
                  <a:schemeClr val="accent1">
                    <a:lumMod val="50000"/>
                  </a:schemeClr>
                </a:solidFill>
              </a:rPr>
              <a:t>1 on 1 assistance, both in-person and virtually</a:t>
            </a:r>
          </a:p>
          <a:p>
            <a:pPr marL="457200" lvl="1" indent="-342900">
              <a:spcBef>
                <a:spcPts val="400"/>
              </a:spcBef>
              <a:buFont typeface="Arial"/>
              <a:buChar char="•"/>
            </a:pPr>
            <a:r>
              <a:rPr lang="en-US" sz="1800" dirty="0" smtClean="0">
                <a:solidFill>
                  <a:schemeClr val="accent1">
                    <a:lumMod val="50000"/>
                  </a:schemeClr>
                </a:solidFill>
              </a:rPr>
              <a:t>Just-in-time programming  (</a:t>
            </a:r>
            <a:r>
              <a:rPr lang="en-US" sz="1400" dirty="0" smtClean="0">
                <a:solidFill>
                  <a:schemeClr val="accent1">
                    <a:lumMod val="50000"/>
                  </a:schemeClr>
                </a:solidFill>
              </a:rPr>
              <a:t>FITF</a:t>
            </a:r>
            <a:r>
              <a:rPr lang="en-US" sz="1400" dirty="0">
                <a:solidFill>
                  <a:schemeClr val="accent1">
                    <a:lumMod val="50000"/>
                  </a:schemeClr>
                </a:solidFill>
              </a:rPr>
              <a:t>, §101, Paralegal Workshops, etc</a:t>
            </a:r>
            <a:r>
              <a:rPr lang="en-US" sz="1400" dirty="0" smtClean="0">
                <a:solidFill>
                  <a:schemeClr val="accent1">
                    <a:lumMod val="50000"/>
                  </a:schemeClr>
                </a:solidFill>
              </a:rPr>
              <a:t>.)</a:t>
            </a:r>
            <a:endParaRPr lang="en-US" sz="1800" dirty="0">
              <a:solidFill>
                <a:schemeClr val="accent1">
                  <a:lumMod val="50000"/>
                </a:schemeClr>
              </a:solidFill>
            </a:endParaRPr>
          </a:p>
          <a:p>
            <a:pPr marL="457200">
              <a:spcBef>
                <a:spcPts val="400"/>
              </a:spcBef>
            </a:pPr>
            <a:r>
              <a:rPr lang="en-US" sz="1800" dirty="0" smtClean="0">
                <a:solidFill>
                  <a:schemeClr val="accent1">
                    <a:lumMod val="50000"/>
                  </a:schemeClr>
                </a:solidFill>
              </a:rPr>
              <a:t>Co-host programs with strategic community partners</a:t>
            </a:r>
          </a:p>
        </p:txBody>
      </p:sp>
      <p:sp>
        <p:nvSpPr>
          <p:cNvPr id="5" name="Slide Number Placeholder 4" descr="" title=""/>
          <p:cNvSpPr>
            <a:spLocks noGrp="1"/>
          </p:cNvSpPr>
          <p:nvPr>
            <p:ph type="sldNum" sz="quarter" idx="12"/>
          </p:nvPr>
        </p:nvSpPr>
        <p:spPr/>
        <p:txBody>
          <a:bodyPr/>
          <a:lstStyle/>
          <a:p>
            <a:pPr>
              <a:defRPr/>
            </a:pPr>
            <a:fld id="{E20ABC9B-05E4-46E9-B50F-DC7BFAC6BCD8}" type="slidenum">
              <a:rPr lang="en-US" smtClean="0"/>
              <a:pPr>
                <a:defRPr/>
              </a:pPr>
              <a:t>6</a:t>
            </a:fld>
            <a:endParaRPr lang="en-US"/>
          </a:p>
        </p:txBody>
      </p:sp>
      <p:pic>
        <p:nvPicPr>
          <p:cNvPr id="7" name="Picture 6" descr="" title=""/>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786126" y="2265281"/>
            <a:ext cx="3142158" cy="1720964"/>
          </a:xfrm>
          <a:prstGeom prst="rect">
            <a:avLst/>
          </a:prstGeom>
        </p:spPr>
      </p:pic>
      <p:pic>
        <p:nvPicPr>
          <p:cNvPr id="8" name="Picture 7" descr="" title=""/>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752370" y="3516945"/>
            <a:ext cx="2349315" cy="1566210"/>
          </a:xfrm>
          <a:prstGeom prst="rect">
            <a:avLst/>
          </a:prstGeom>
        </p:spPr>
      </p:pic>
    </p:spTree>
    <p:extLst>
      <p:ext uri="{BB962C8B-B14F-4D97-AF65-F5344CB8AC3E}">
        <p14:creationId xmlns:p14="http://schemas.microsoft.com/office/powerpoint/2010/main" val="2658231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6" name="Title 5" descr="" title=""/>
          <p:cNvSpPr>
            <a:spLocks noGrp="1"/>
          </p:cNvSpPr>
          <p:nvPr>
            <p:ph type="ctrTitle"/>
          </p:nvPr>
        </p:nvSpPr>
        <p:spPr/>
        <p:txBody>
          <a:bodyPr/>
          <a:lstStyle/>
          <a:p>
            <a:r>
              <a:rPr lang="en-US" dirty="0" smtClean="0"/>
              <a:t>Recent Updates</a:t>
            </a:r>
            <a:endParaRPr lang="en-US" dirty="0"/>
          </a:p>
        </p:txBody>
      </p:sp>
      <p:sp>
        <p:nvSpPr>
          <p:cNvPr id="7" name="Subtitle 6" descr="" title=""/>
          <p:cNvSpPr>
            <a:spLocks noGrp="1"/>
          </p:cNvSpPr>
          <p:nvPr>
            <p:ph type="subTitle" idx="1"/>
          </p:nvPr>
        </p:nvSpPr>
        <p:spPr/>
        <p:txBody>
          <a:bodyPr/>
          <a:lstStyle/>
          <a:p>
            <a:endParaRPr lang="en-US"/>
          </a:p>
        </p:txBody>
      </p:sp>
      <p:sp>
        <p:nvSpPr>
          <p:cNvPr id="4" name="Footer Placeholder 3" descr="" title=""/>
          <p:cNvSpPr>
            <a:spLocks noGrp="1"/>
          </p:cNvSpPr>
          <p:nvPr>
            <p:ph type="ftr" sz="quarter" idx="11"/>
          </p:nvPr>
        </p:nvSpPr>
        <p:spPr/>
        <p:txBody>
          <a:bodyPr/>
          <a:lstStyle/>
          <a:p>
            <a:endParaRPr lang="en-US" dirty="0"/>
          </a:p>
        </p:txBody>
      </p:sp>
      <p:sp>
        <p:nvSpPr>
          <p:cNvPr id="5" name="Slide Number Placeholder 4" descr="" title=""/>
          <p:cNvSpPr>
            <a:spLocks noGrp="1"/>
          </p:cNvSpPr>
          <p:nvPr>
            <p:ph type="sldNum" sz="quarter" idx="12"/>
          </p:nvPr>
        </p:nvSpPr>
        <p:spPr/>
        <p:txBody>
          <a:bodyPr/>
          <a:lstStyle/>
          <a:p>
            <a:fld id="{92DA454B-C859-4892-B9FA-68B588C9F547}" type="slidenum">
              <a:rPr lang="en-US" smtClean="0"/>
              <a:t>7</a:t>
            </a:fld>
            <a:endParaRPr lang="en-US" dirty="0"/>
          </a:p>
        </p:txBody>
      </p:sp>
    </p:spTree>
    <p:extLst>
      <p:ext uri="{BB962C8B-B14F-4D97-AF65-F5344CB8AC3E}">
        <p14:creationId xmlns:p14="http://schemas.microsoft.com/office/powerpoint/2010/main" val="748881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
</file>

<file path=ppt/slides/slide8.xml><?xml version="1.0" encoding="utf-8"?>
<p:sld xmlns:a14="http://schemas.microsoft.com/office/drawing/2010/main" xmlns:p14="http://schemas.microsoft.com/office/powerpoint/2010/main" xmlns:a16="http://schemas.microsoft.com/office/drawing/2014/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cxnSp>
        <p:nvCxnSpPr>
          <p:cNvPr id="7" name="Straight Connector 6" descr="" title=""/>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 name="Title 1" descr="" title=""/>
          <p:cNvSpPr>
            <a:spLocks noGrp="1"/>
          </p:cNvSpPr>
          <p:nvPr>
            <p:ph type="title"/>
          </p:nvPr>
        </p:nvSpPr>
        <p:spPr/>
        <p:txBody>
          <a:bodyPr/>
          <a:lstStyle/>
          <a:p>
            <a:r>
              <a:rPr lang="en-US" smtClean="0"/>
              <a:t>Revised Fee Schedule</a:t>
            </a:r>
            <a:endParaRPr lang="en-US" dirty="0"/>
          </a:p>
        </p:txBody>
      </p:sp>
      <p:sp>
        <p:nvSpPr>
          <p:cNvPr id="3" name="Content Placeholder 2" descr="" title=""/>
          <p:cNvSpPr>
            <a:spLocks noGrp="1"/>
          </p:cNvSpPr>
          <p:nvPr>
            <p:ph idx="1"/>
          </p:nvPr>
        </p:nvSpPr>
        <p:spPr>
          <a:xfrm>
            <a:off x="868680" y="1302827"/>
            <a:ext cx="2744334" cy="3013190"/>
          </a:xfrm>
        </p:spPr>
        <p:txBody>
          <a:bodyPr>
            <a:normAutofit fontScale="55000" lnSpcReduction="20000"/>
          </a:bodyPr>
          <a:lstStyle/>
          <a:p>
            <a:pPr>
              <a:lnSpc>
                <a:spcPct val="120000"/>
              </a:lnSpc>
            </a:pPr>
            <a:r>
              <a:rPr lang="en-US" dirty="0" smtClean="0"/>
              <a:t>Sets or increases certain patent fees</a:t>
            </a:r>
          </a:p>
          <a:p>
            <a:pPr>
              <a:lnSpc>
                <a:spcPct val="120000"/>
              </a:lnSpc>
            </a:pPr>
            <a:r>
              <a:rPr lang="en-US" dirty="0" smtClean="0"/>
              <a:t>Small and micro entity discounts remain</a:t>
            </a:r>
          </a:p>
          <a:p>
            <a:pPr>
              <a:lnSpc>
                <a:spcPct val="120000"/>
              </a:lnSpc>
            </a:pPr>
            <a:r>
              <a:rPr lang="en-US" dirty="0" smtClean="0"/>
              <a:t>Maintenance fees unchanged</a:t>
            </a:r>
          </a:p>
          <a:p>
            <a:pPr>
              <a:lnSpc>
                <a:spcPct val="120000"/>
              </a:lnSpc>
            </a:pPr>
            <a:r>
              <a:rPr lang="en-US" dirty="0" smtClean="0"/>
              <a:t>Effective Date: January 16, 2018</a:t>
            </a:r>
            <a:endParaRPr lang="en-US" dirty="0"/>
          </a:p>
        </p:txBody>
      </p:sp>
      <p:graphicFrame>
        <p:nvGraphicFramePr>
          <p:cNvPr id="4" name="Table 3" descr="" title=""/>
          <p:cNvGraphicFramePr>
            <a:graphicFrameLocks noGrp="1"/>
          </p:cNvGraphicFramePr>
          <p:nvPr>
            <p:extLst>
              <p:ext uri="{D42A27DB-BD31-4B8C-83A1-F6EECF244321}">
                <p14:modId xmlns:p14="http://schemas.microsoft.com/office/powerpoint/2010/main" val="2137287424"/>
              </p:ext>
            </p:extLst>
          </p:nvPr>
        </p:nvGraphicFramePr>
        <p:xfrm>
          <a:off x="3752066" y="1508075"/>
          <a:ext cx="4750175" cy="3321656"/>
        </p:xfrm>
        <a:graphic>
          <a:graphicData uri="http://schemas.openxmlformats.org/drawingml/2006/table">
            <a:tbl>
              <a:tblPr firstRow="1" lastRow="1"/>
              <a:tblGrid>
                <a:gridCol w="1303664">
                  <a:extLst>
                    <a:ext uri="{9D8B030D-6E8A-4147-A177-3AD203B41FA5}">
                      <a16:colId xmlns:a16="http://schemas.microsoft.com/office/drawing/2014/main" val="20000"/>
                    </a:ext>
                  </a:extLst>
                </a:gridCol>
                <a:gridCol w="1029713">
                  <a:extLst>
                    <a:ext uri="{9D8B030D-6E8A-4147-A177-3AD203B41FA5}">
                      <a16:colId xmlns:a16="http://schemas.microsoft.com/office/drawing/2014/main" val="20001"/>
                    </a:ext>
                  </a:extLst>
                </a:gridCol>
                <a:gridCol w="991796">
                  <a:extLst>
                    <a:ext uri="{9D8B030D-6E8A-4147-A177-3AD203B41FA5}">
                      <a16:colId xmlns:a16="http://schemas.microsoft.com/office/drawing/2014/main" val="20002"/>
                    </a:ext>
                  </a:extLst>
                </a:gridCol>
                <a:gridCol w="712501">
                  <a:extLst>
                    <a:ext uri="{9D8B030D-6E8A-4147-A177-3AD203B41FA5}">
                      <a16:colId xmlns:a16="http://schemas.microsoft.com/office/drawing/2014/main" val="20003"/>
                    </a:ext>
                  </a:extLst>
                </a:gridCol>
                <a:gridCol w="712501">
                  <a:extLst>
                    <a:ext uri="{9D8B030D-6E8A-4147-A177-3AD203B41FA5}">
                      <a16:colId xmlns:a16="http://schemas.microsoft.com/office/drawing/2014/main" val="20004"/>
                    </a:ext>
                  </a:extLst>
                </a:gridCol>
              </a:tblGrid>
              <a:tr h="643641">
                <a:tc>
                  <a:txBody>
                    <a:bodyPr/>
                    <a:lstStyle>
                      <a:lvl1pPr marL="0" algn="l" defTabSz="914400" rtl="0" eaLnBrk="1" latinLnBrk="0" hangingPunct="1">
                        <a:defRPr sz="1800" kern="1200">
                          <a:solidFill>
                            <a:schemeClr val="tx1"/>
                          </a:solidFill>
                          <a:latin typeface="Segoe UI"/>
                        </a:defRPr>
                      </a:lvl1pPr>
                      <a:lvl2pPr marL="457200" algn="l" defTabSz="914400" rtl="0" eaLnBrk="1" latinLnBrk="0" hangingPunct="1">
                        <a:defRPr sz="1800" kern="1200">
                          <a:solidFill>
                            <a:schemeClr val="tx1"/>
                          </a:solidFill>
                          <a:latin typeface="Segoe UI"/>
                        </a:defRPr>
                      </a:lvl2pPr>
                      <a:lvl3pPr marL="914400" algn="l" defTabSz="914400" rtl="0" eaLnBrk="1" latinLnBrk="0" hangingPunct="1">
                        <a:defRPr sz="1800" kern="1200">
                          <a:solidFill>
                            <a:schemeClr val="tx1"/>
                          </a:solidFill>
                          <a:latin typeface="Segoe UI"/>
                        </a:defRPr>
                      </a:lvl3pPr>
                      <a:lvl4pPr marL="1371600" algn="l" defTabSz="914400" rtl="0" eaLnBrk="1" latinLnBrk="0" hangingPunct="1">
                        <a:defRPr sz="1800" kern="1200">
                          <a:solidFill>
                            <a:schemeClr val="tx1"/>
                          </a:solidFill>
                          <a:latin typeface="Segoe UI"/>
                        </a:defRPr>
                      </a:lvl4pPr>
                      <a:lvl5pPr marL="1828800" algn="l" defTabSz="914400" rtl="0" eaLnBrk="1" latinLnBrk="0" hangingPunct="1">
                        <a:defRPr sz="1800" kern="1200">
                          <a:solidFill>
                            <a:schemeClr val="tx1"/>
                          </a:solidFill>
                          <a:latin typeface="Segoe UI"/>
                        </a:defRPr>
                      </a:lvl5pPr>
                      <a:lvl6pPr marL="2286000" algn="l" defTabSz="914400" rtl="0" eaLnBrk="1" latinLnBrk="0" hangingPunct="1">
                        <a:defRPr sz="1800" kern="1200">
                          <a:solidFill>
                            <a:schemeClr val="tx1"/>
                          </a:solidFill>
                          <a:latin typeface="Segoe UI"/>
                        </a:defRPr>
                      </a:lvl6pPr>
                      <a:lvl7pPr marL="2743200" algn="l" defTabSz="914400" rtl="0" eaLnBrk="1" latinLnBrk="0" hangingPunct="1">
                        <a:defRPr sz="1800" kern="1200">
                          <a:solidFill>
                            <a:schemeClr val="tx1"/>
                          </a:solidFill>
                          <a:latin typeface="Segoe UI"/>
                        </a:defRPr>
                      </a:lvl7pPr>
                      <a:lvl8pPr marL="3200400" algn="l" defTabSz="914400" rtl="0" eaLnBrk="1" latinLnBrk="0" hangingPunct="1">
                        <a:defRPr sz="1800" kern="1200">
                          <a:solidFill>
                            <a:schemeClr val="tx1"/>
                          </a:solidFill>
                          <a:latin typeface="Segoe UI"/>
                        </a:defRPr>
                      </a:lvl8pPr>
                      <a:lvl9pPr marL="3657600" algn="l" defTabSz="914400" rtl="0" eaLnBrk="1" latinLnBrk="0" hangingPunct="1">
                        <a:defRPr sz="1800" kern="1200">
                          <a:solidFill>
                            <a:schemeClr val="tx1"/>
                          </a:solidFill>
                          <a:latin typeface="Segoe UI"/>
                        </a:defRPr>
                      </a:lvl9pPr>
                    </a:lstStyle>
                    <a:p>
                      <a:pPr algn="ctr" fontAlgn="ctr"/>
                      <a:r>
                        <a:rPr lang="en-US" sz="1300" b="1" i="0" u="none" strike="noStrike" dirty="0">
                          <a:solidFill>
                            <a:srgbClr val="000000"/>
                          </a:solidFill>
                          <a:effectLst/>
                          <a:latin typeface="Calibri"/>
                        </a:rPr>
                        <a:t>Fee</a:t>
                      </a:r>
                    </a:p>
                  </a:txBody>
                  <a:tcPr marL="9442" marR="9442" marT="94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egoe UI"/>
                        </a:defRPr>
                      </a:lvl1pPr>
                      <a:lvl2pPr marL="457200" algn="l" defTabSz="914400" rtl="0" eaLnBrk="1" latinLnBrk="0" hangingPunct="1">
                        <a:defRPr sz="1800" kern="1200">
                          <a:solidFill>
                            <a:schemeClr val="tx1"/>
                          </a:solidFill>
                          <a:latin typeface="Segoe UI"/>
                        </a:defRPr>
                      </a:lvl2pPr>
                      <a:lvl3pPr marL="914400" algn="l" defTabSz="914400" rtl="0" eaLnBrk="1" latinLnBrk="0" hangingPunct="1">
                        <a:defRPr sz="1800" kern="1200">
                          <a:solidFill>
                            <a:schemeClr val="tx1"/>
                          </a:solidFill>
                          <a:latin typeface="Segoe UI"/>
                        </a:defRPr>
                      </a:lvl3pPr>
                      <a:lvl4pPr marL="1371600" algn="l" defTabSz="914400" rtl="0" eaLnBrk="1" latinLnBrk="0" hangingPunct="1">
                        <a:defRPr sz="1800" kern="1200">
                          <a:solidFill>
                            <a:schemeClr val="tx1"/>
                          </a:solidFill>
                          <a:latin typeface="Segoe UI"/>
                        </a:defRPr>
                      </a:lvl4pPr>
                      <a:lvl5pPr marL="1828800" algn="l" defTabSz="914400" rtl="0" eaLnBrk="1" latinLnBrk="0" hangingPunct="1">
                        <a:defRPr sz="1800" kern="1200">
                          <a:solidFill>
                            <a:schemeClr val="tx1"/>
                          </a:solidFill>
                          <a:latin typeface="Segoe UI"/>
                        </a:defRPr>
                      </a:lvl5pPr>
                      <a:lvl6pPr marL="2286000" algn="l" defTabSz="914400" rtl="0" eaLnBrk="1" latinLnBrk="0" hangingPunct="1">
                        <a:defRPr sz="1800" kern="1200">
                          <a:solidFill>
                            <a:schemeClr val="tx1"/>
                          </a:solidFill>
                          <a:latin typeface="Segoe UI"/>
                        </a:defRPr>
                      </a:lvl6pPr>
                      <a:lvl7pPr marL="2743200" algn="l" defTabSz="914400" rtl="0" eaLnBrk="1" latinLnBrk="0" hangingPunct="1">
                        <a:defRPr sz="1800" kern="1200">
                          <a:solidFill>
                            <a:schemeClr val="tx1"/>
                          </a:solidFill>
                          <a:latin typeface="Segoe UI"/>
                        </a:defRPr>
                      </a:lvl7pPr>
                      <a:lvl8pPr marL="3200400" algn="l" defTabSz="914400" rtl="0" eaLnBrk="1" latinLnBrk="0" hangingPunct="1">
                        <a:defRPr sz="1800" kern="1200">
                          <a:solidFill>
                            <a:schemeClr val="tx1"/>
                          </a:solidFill>
                          <a:latin typeface="Segoe UI"/>
                        </a:defRPr>
                      </a:lvl8pPr>
                      <a:lvl9pPr marL="3657600" algn="l" defTabSz="914400" rtl="0" eaLnBrk="1" latinLnBrk="0" hangingPunct="1">
                        <a:defRPr sz="1800" kern="1200">
                          <a:solidFill>
                            <a:schemeClr val="tx1"/>
                          </a:solidFill>
                          <a:latin typeface="Segoe UI"/>
                        </a:defRPr>
                      </a:lvl9pPr>
                    </a:lstStyle>
                    <a:p>
                      <a:pPr algn="ctr" fontAlgn="ctr"/>
                      <a:r>
                        <a:rPr lang="en-US" sz="1300" b="1" i="0" u="none" strike="noStrike" dirty="0" smtClean="0">
                          <a:solidFill>
                            <a:srgbClr val="000000"/>
                          </a:solidFill>
                          <a:effectLst/>
                          <a:latin typeface="Calibri"/>
                        </a:rPr>
                        <a:t>Previous Large </a:t>
                      </a:r>
                      <a:r>
                        <a:rPr lang="en-US" sz="1300" b="1" i="0" u="none" strike="noStrike" dirty="0">
                          <a:solidFill>
                            <a:srgbClr val="000000"/>
                          </a:solidFill>
                          <a:effectLst/>
                          <a:latin typeface="Calibri"/>
                        </a:rPr>
                        <a:t>Entity Fee </a:t>
                      </a:r>
                      <a:r>
                        <a:rPr lang="en-US" sz="1300" b="1" i="0" u="none" strike="noStrike" dirty="0" smtClean="0">
                          <a:solidFill>
                            <a:srgbClr val="000000"/>
                          </a:solidFill>
                          <a:effectLst/>
                          <a:latin typeface="Calibri"/>
                        </a:rPr>
                        <a:t>Rate</a:t>
                      </a:r>
                      <a:endParaRPr lang="en-US" sz="1300" b="1" i="0" u="none" strike="noStrike" dirty="0">
                        <a:solidFill>
                          <a:srgbClr val="000000"/>
                        </a:solidFill>
                        <a:effectLst/>
                        <a:latin typeface="Calibri"/>
                      </a:endParaRPr>
                    </a:p>
                  </a:txBody>
                  <a:tcPr marL="9442" marR="9442" marT="9442"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egoe UI"/>
                        </a:defRPr>
                      </a:lvl1pPr>
                      <a:lvl2pPr marL="457200" algn="l" defTabSz="914400" rtl="0" eaLnBrk="1" latinLnBrk="0" hangingPunct="1">
                        <a:defRPr sz="1800" kern="1200">
                          <a:solidFill>
                            <a:schemeClr val="tx1"/>
                          </a:solidFill>
                          <a:latin typeface="Segoe UI"/>
                        </a:defRPr>
                      </a:lvl2pPr>
                      <a:lvl3pPr marL="914400" algn="l" defTabSz="914400" rtl="0" eaLnBrk="1" latinLnBrk="0" hangingPunct="1">
                        <a:defRPr sz="1800" kern="1200">
                          <a:solidFill>
                            <a:schemeClr val="tx1"/>
                          </a:solidFill>
                          <a:latin typeface="Segoe UI"/>
                        </a:defRPr>
                      </a:lvl3pPr>
                      <a:lvl4pPr marL="1371600" algn="l" defTabSz="914400" rtl="0" eaLnBrk="1" latinLnBrk="0" hangingPunct="1">
                        <a:defRPr sz="1800" kern="1200">
                          <a:solidFill>
                            <a:schemeClr val="tx1"/>
                          </a:solidFill>
                          <a:latin typeface="Segoe UI"/>
                        </a:defRPr>
                      </a:lvl4pPr>
                      <a:lvl5pPr marL="1828800" algn="l" defTabSz="914400" rtl="0" eaLnBrk="1" latinLnBrk="0" hangingPunct="1">
                        <a:defRPr sz="1800" kern="1200">
                          <a:solidFill>
                            <a:schemeClr val="tx1"/>
                          </a:solidFill>
                          <a:latin typeface="Segoe UI"/>
                        </a:defRPr>
                      </a:lvl5pPr>
                      <a:lvl6pPr marL="2286000" algn="l" defTabSz="914400" rtl="0" eaLnBrk="1" latinLnBrk="0" hangingPunct="1">
                        <a:defRPr sz="1800" kern="1200">
                          <a:solidFill>
                            <a:schemeClr val="tx1"/>
                          </a:solidFill>
                          <a:latin typeface="Segoe UI"/>
                        </a:defRPr>
                      </a:lvl6pPr>
                      <a:lvl7pPr marL="2743200" algn="l" defTabSz="914400" rtl="0" eaLnBrk="1" latinLnBrk="0" hangingPunct="1">
                        <a:defRPr sz="1800" kern="1200">
                          <a:solidFill>
                            <a:schemeClr val="tx1"/>
                          </a:solidFill>
                          <a:latin typeface="Segoe UI"/>
                        </a:defRPr>
                      </a:lvl7pPr>
                      <a:lvl8pPr marL="3200400" algn="l" defTabSz="914400" rtl="0" eaLnBrk="1" latinLnBrk="0" hangingPunct="1">
                        <a:defRPr sz="1800" kern="1200">
                          <a:solidFill>
                            <a:schemeClr val="tx1"/>
                          </a:solidFill>
                          <a:latin typeface="Segoe UI"/>
                        </a:defRPr>
                      </a:lvl8pPr>
                      <a:lvl9pPr marL="3657600" algn="l" defTabSz="914400" rtl="0" eaLnBrk="1" latinLnBrk="0" hangingPunct="1">
                        <a:defRPr sz="1800" kern="1200">
                          <a:solidFill>
                            <a:schemeClr val="tx1"/>
                          </a:solidFill>
                          <a:latin typeface="Segoe UI"/>
                        </a:defRPr>
                      </a:lvl9pPr>
                    </a:lstStyle>
                    <a:p>
                      <a:pPr algn="ctr" fontAlgn="ctr"/>
                      <a:r>
                        <a:rPr lang="en-US" sz="1300" b="1" i="0" u="none" strike="noStrike" dirty="0" smtClean="0">
                          <a:solidFill>
                            <a:srgbClr val="000000"/>
                          </a:solidFill>
                          <a:effectLst/>
                          <a:latin typeface="Calibri"/>
                        </a:rPr>
                        <a:t>Final Rule Large </a:t>
                      </a:r>
                      <a:r>
                        <a:rPr lang="en-US" sz="1300" b="1" i="0" u="none" strike="noStrike" dirty="0">
                          <a:solidFill>
                            <a:srgbClr val="000000"/>
                          </a:solidFill>
                          <a:effectLst/>
                          <a:latin typeface="Calibri"/>
                        </a:rPr>
                        <a:t>Entity Fee </a:t>
                      </a:r>
                      <a:r>
                        <a:rPr lang="en-US" sz="1300" b="1" i="0" u="none" strike="noStrike" dirty="0" smtClean="0">
                          <a:solidFill>
                            <a:srgbClr val="000000"/>
                          </a:solidFill>
                          <a:effectLst/>
                          <a:latin typeface="Calibri"/>
                        </a:rPr>
                        <a:t>Rate</a:t>
                      </a:r>
                      <a:endParaRPr lang="en-US" sz="1300" b="1" i="0" u="none" strike="noStrike" dirty="0">
                        <a:solidFill>
                          <a:srgbClr val="000000"/>
                        </a:solidFill>
                        <a:effectLst/>
                        <a:latin typeface="Calibri"/>
                      </a:endParaRPr>
                    </a:p>
                  </a:txBody>
                  <a:tcPr marL="9442" marR="9442" marT="9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lvl1pPr marL="0" algn="l" defTabSz="914400" rtl="0" eaLnBrk="1" latinLnBrk="0" hangingPunct="1">
                        <a:defRPr sz="1800" kern="1200">
                          <a:solidFill>
                            <a:schemeClr val="tx1"/>
                          </a:solidFill>
                          <a:latin typeface="Segoe UI"/>
                        </a:defRPr>
                      </a:lvl1pPr>
                      <a:lvl2pPr marL="457200" algn="l" defTabSz="914400" rtl="0" eaLnBrk="1" latinLnBrk="0" hangingPunct="1">
                        <a:defRPr sz="1800" kern="1200">
                          <a:solidFill>
                            <a:schemeClr val="tx1"/>
                          </a:solidFill>
                          <a:latin typeface="Segoe UI"/>
                        </a:defRPr>
                      </a:lvl2pPr>
                      <a:lvl3pPr marL="914400" algn="l" defTabSz="914400" rtl="0" eaLnBrk="1" latinLnBrk="0" hangingPunct="1">
                        <a:defRPr sz="1800" kern="1200">
                          <a:solidFill>
                            <a:schemeClr val="tx1"/>
                          </a:solidFill>
                          <a:latin typeface="Segoe UI"/>
                        </a:defRPr>
                      </a:lvl3pPr>
                      <a:lvl4pPr marL="1371600" algn="l" defTabSz="914400" rtl="0" eaLnBrk="1" latinLnBrk="0" hangingPunct="1">
                        <a:defRPr sz="1800" kern="1200">
                          <a:solidFill>
                            <a:schemeClr val="tx1"/>
                          </a:solidFill>
                          <a:latin typeface="Segoe UI"/>
                        </a:defRPr>
                      </a:lvl4pPr>
                      <a:lvl5pPr marL="1828800" algn="l" defTabSz="914400" rtl="0" eaLnBrk="1" latinLnBrk="0" hangingPunct="1">
                        <a:defRPr sz="1800" kern="1200">
                          <a:solidFill>
                            <a:schemeClr val="tx1"/>
                          </a:solidFill>
                          <a:latin typeface="Segoe UI"/>
                        </a:defRPr>
                      </a:lvl5pPr>
                      <a:lvl6pPr marL="2286000" algn="l" defTabSz="914400" rtl="0" eaLnBrk="1" latinLnBrk="0" hangingPunct="1">
                        <a:defRPr sz="1800" kern="1200">
                          <a:solidFill>
                            <a:schemeClr val="tx1"/>
                          </a:solidFill>
                          <a:latin typeface="Segoe UI"/>
                        </a:defRPr>
                      </a:lvl6pPr>
                      <a:lvl7pPr marL="2743200" algn="l" defTabSz="914400" rtl="0" eaLnBrk="1" latinLnBrk="0" hangingPunct="1">
                        <a:defRPr sz="1800" kern="1200">
                          <a:solidFill>
                            <a:schemeClr val="tx1"/>
                          </a:solidFill>
                          <a:latin typeface="Segoe UI"/>
                        </a:defRPr>
                      </a:lvl7pPr>
                      <a:lvl8pPr marL="3200400" algn="l" defTabSz="914400" rtl="0" eaLnBrk="1" latinLnBrk="0" hangingPunct="1">
                        <a:defRPr sz="1800" kern="1200">
                          <a:solidFill>
                            <a:schemeClr val="tx1"/>
                          </a:solidFill>
                          <a:latin typeface="Segoe UI"/>
                        </a:defRPr>
                      </a:lvl8pPr>
                      <a:lvl9pPr marL="3657600" algn="l" defTabSz="914400" rtl="0" eaLnBrk="1" latinLnBrk="0" hangingPunct="1">
                        <a:defRPr sz="1800" kern="1200">
                          <a:solidFill>
                            <a:schemeClr val="tx1"/>
                          </a:solidFill>
                          <a:latin typeface="Segoe UI"/>
                        </a:defRPr>
                      </a:lvl9pPr>
                    </a:lstStyle>
                    <a:p>
                      <a:pPr algn="ctr" fontAlgn="ctr"/>
                      <a:r>
                        <a:rPr lang="en-US" sz="1300" b="1" i="0" u="none" strike="noStrike" dirty="0" smtClean="0">
                          <a:solidFill>
                            <a:srgbClr val="000000"/>
                          </a:solidFill>
                          <a:effectLst/>
                          <a:latin typeface="Calibri"/>
                        </a:rPr>
                        <a:t>Percent Change</a:t>
                      </a:r>
                      <a:endParaRPr lang="en-US" sz="1300" b="1" i="0" u="none" strike="noStrike" dirty="0">
                        <a:solidFill>
                          <a:srgbClr val="000000"/>
                        </a:solidFill>
                        <a:effectLst/>
                        <a:latin typeface="Calibri"/>
                      </a:endParaRPr>
                    </a:p>
                  </a:txBody>
                  <a:tcPr marL="9442" marR="9442" marT="9442"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egoe UI"/>
                        </a:defRPr>
                      </a:lvl1pPr>
                      <a:lvl2pPr marL="457200" algn="l" defTabSz="914400" rtl="0" eaLnBrk="1" latinLnBrk="0" hangingPunct="1">
                        <a:defRPr sz="1800" kern="1200">
                          <a:solidFill>
                            <a:schemeClr val="tx1"/>
                          </a:solidFill>
                          <a:latin typeface="Segoe UI"/>
                        </a:defRPr>
                      </a:lvl2pPr>
                      <a:lvl3pPr marL="914400" algn="l" defTabSz="914400" rtl="0" eaLnBrk="1" latinLnBrk="0" hangingPunct="1">
                        <a:defRPr sz="1800" kern="1200">
                          <a:solidFill>
                            <a:schemeClr val="tx1"/>
                          </a:solidFill>
                          <a:latin typeface="Segoe UI"/>
                        </a:defRPr>
                      </a:lvl3pPr>
                      <a:lvl4pPr marL="1371600" algn="l" defTabSz="914400" rtl="0" eaLnBrk="1" latinLnBrk="0" hangingPunct="1">
                        <a:defRPr sz="1800" kern="1200">
                          <a:solidFill>
                            <a:schemeClr val="tx1"/>
                          </a:solidFill>
                          <a:latin typeface="Segoe UI"/>
                        </a:defRPr>
                      </a:lvl4pPr>
                      <a:lvl5pPr marL="1828800" algn="l" defTabSz="914400" rtl="0" eaLnBrk="1" latinLnBrk="0" hangingPunct="1">
                        <a:defRPr sz="1800" kern="1200">
                          <a:solidFill>
                            <a:schemeClr val="tx1"/>
                          </a:solidFill>
                          <a:latin typeface="Segoe UI"/>
                        </a:defRPr>
                      </a:lvl5pPr>
                      <a:lvl6pPr marL="2286000" algn="l" defTabSz="914400" rtl="0" eaLnBrk="1" latinLnBrk="0" hangingPunct="1">
                        <a:defRPr sz="1800" kern="1200">
                          <a:solidFill>
                            <a:schemeClr val="tx1"/>
                          </a:solidFill>
                          <a:latin typeface="Segoe UI"/>
                        </a:defRPr>
                      </a:lvl6pPr>
                      <a:lvl7pPr marL="2743200" algn="l" defTabSz="914400" rtl="0" eaLnBrk="1" latinLnBrk="0" hangingPunct="1">
                        <a:defRPr sz="1800" kern="1200">
                          <a:solidFill>
                            <a:schemeClr val="tx1"/>
                          </a:solidFill>
                          <a:latin typeface="Segoe UI"/>
                        </a:defRPr>
                      </a:lvl7pPr>
                      <a:lvl8pPr marL="3200400" algn="l" defTabSz="914400" rtl="0" eaLnBrk="1" latinLnBrk="0" hangingPunct="1">
                        <a:defRPr sz="1800" kern="1200">
                          <a:solidFill>
                            <a:schemeClr val="tx1"/>
                          </a:solidFill>
                          <a:latin typeface="Segoe UI"/>
                        </a:defRPr>
                      </a:lvl8pPr>
                      <a:lvl9pPr marL="3657600" algn="l" defTabSz="914400" rtl="0" eaLnBrk="1" latinLnBrk="0" hangingPunct="1">
                        <a:defRPr sz="1800" kern="1200">
                          <a:solidFill>
                            <a:schemeClr val="tx1"/>
                          </a:solidFill>
                          <a:latin typeface="Segoe UI"/>
                        </a:defRPr>
                      </a:lvl9pPr>
                    </a:lstStyle>
                    <a:p>
                      <a:pPr algn="ctr" fontAlgn="ctr"/>
                      <a:r>
                        <a:rPr lang="en-US" sz="1300" b="1" i="0" u="none" strike="noStrike" dirty="0" smtClean="0">
                          <a:solidFill>
                            <a:srgbClr val="000000"/>
                          </a:solidFill>
                          <a:effectLst/>
                          <a:latin typeface="Calibri"/>
                        </a:rPr>
                        <a:t>FY 2015 Unit Cost</a:t>
                      </a:r>
                      <a:endParaRPr lang="en-US" sz="1300" b="1" i="0" u="none" strike="noStrike" dirty="0">
                        <a:solidFill>
                          <a:srgbClr val="000000"/>
                        </a:solidFill>
                        <a:effectLst/>
                        <a:latin typeface="Calibri"/>
                      </a:endParaRPr>
                    </a:p>
                  </a:txBody>
                  <a:tcPr marL="9442" marR="9442" marT="94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93143">
                <a:tc>
                  <a:txBody>
                    <a:bodyPr/>
                    <a:lstStyle>
                      <a:lvl1pPr marL="0" algn="l" defTabSz="914400" rtl="0" eaLnBrk="1" latinLnBrk="0" hangingPunct="1">
                        <a:defRPr sz="1800" kern="1200">
                          <a:solidFill>
                            <a:schemeClr val="tx1"/>
                          </a:solidFill>
                          <a:latin typeface="Segoe UI"/>
                        </a:defRPr>
                      </a:lvl1pPr>
                      <a:lvl2pPr marL="457200" algn="l" defTabSz="914400" rtl="0" eaLnBrk="1" latinLnBrk="0" hangingPunct="1">
                        <a:defRPr sz="1800" kern="1200">
                          <a:solidFill>
                            <a:schemeClr val="tx1"/>
                          </a:solidFill>
                          <a:latin typeface="Segoe UI"/>
                        </a:defRPr>
                      </a:lvl2pPr>
                      <a:lvl3pPr marL="914400" algn="l" defTabSz="914400" rtl="0" eaLnBrk="1" latinLnBrk="0" hangingPunct="1">
                        <a:defRPr sz="1800" kern="1200">
                          <a:solidFill>
                            <a:schemeClr val="tx1"/>
                          </a:solidFill>
                          <a:latin typeface="Segoe UI"/>
                        </a:defRPr>
                      </a:lvl3pPr>
                      <a:lvl4pPr marL="1371600" algn="l" defTabSz="914400" rtl="0" eaLnBrk="1" latinLnBrk="0" hangingPunct="1">
                        <a:defRPr sz="1800" kern="1200">
                          <a:solidFill>
                            <a:schemeClr val="tx1"/>
                          </a:solidFill>
                          <a:latin typeface="Segoe UI"/>
                        </a:defRPr>
                      </a:lvl4pPr>
                      <a:lvl5pPr marL="1828800" algn="l" defTabSz="914400" rtl="0" eaLnBrk="1" latinLnBrk="0" hangingPunct="1">
                        <a:defRPr sz="1800" kern="1200">
                          <a:solidFill>
                            <a:schemeClr val="tx1"/>
                          </a:solidFill>
                          <a:latin typeface="Segoe UI"/>
                        </a:defRPr>
                      </a:lvl5pPr>
                      <a:lvl6pPr marL="2286000" algn="l" defTabSz="914400" rtl="0" eaLnBrk="1" latinLnBrk="0" hangingPunct="1">
                        <a:defRPr sz="1800" kern="1200">
                          <a:solidFill>
                            <a:schemeClr val="tx1"/>
                          </a:solidFill>
                          <a:latin typeface="Segoe UI"/>
                        </a:defRPr>
                      </a:lvl6pPr>
                      <a:lvl7pPr marL="2743200" algn="l" defTabSz="914400" rtl="0" eaLnBrk="1" latinLnBrk="0" hangingPunct="1">
                        <a:defRPr sz="1800" kern="1200">
                          <a:solidFill>
                            <a:schemeClr val="tx1"/>
                          </a:solidFill>
                          <a:latin typeface="Segoe UI"/>
                        </a:defRPr>
                      </a:lvl7pPr>
                      <a:lvl8pPr marL="3200400" algn="l" defTabSz="914400" rtl="0" eaLnBrk="1" latinLnBrk="0" hangingPunct="1">
                        <a:defRPr sz="1800" kern="1200">
                          <a:solidFill>
                            <a:schemeClr val="tx1"/>
                          </a:solidFill>
                          <a:latin typeface="Segoe UI"/>
                        </a:defRPr>
                      </a:lvl8pPr>
                      <a:lvl9pPr marL="3657600" algn="l" defTabSz="914400" rtl="0" eaLnBrk="1" latinLnBrk="0" hangingPunct="1">
                        <a:defRPr sz="1800" kern="1200">
                          <a:solidFill>
                            <a:schemeClr val="tx1"/>
                          </a:solidFill>
                          <a:latin typeface="Segoe UI"/>
                        </a:defRPr>
                      </a:lvl9pPr>
                    </a:lstStyle>
                    <a:p>
                      <a:pPr algn="l" fontAlgn="ctr"/>
                      <a:r>
                        <a:rPr lang="en-US" sz="1300" b="0" i="0" u="none" strike="noStrike" dirty="0">
                          <a:solidFill>
                            <a:srgbClr val="000000"/>
                          </a:solidFill>
                          <a:effectLst/>
                          <a:latin typeface="Calibri"/>
                        </a:rPr>
                        <a:t>Utility Filing Fee</a:t>
                      </a:r>
                    </a:p>
                  </a:txBody>
                  <a:tcPr marL="9442" marR="9442" marT="944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egoe UI"/>
                        </a:defRPr>
                      </a:lvl1pPr>
                      <a:lvl2pPr marL="457200" algn="l" defTabSz="914400" rtl="0" eaLnBrk="1" latinLnBrk="0" hangingPunct="1">
                        <a:defRPr sz="1800" kern="1200">
                          <a:solidFill>
                            <a:schemeClr val="tx1"/>
                          </a:solidFill>
                          <a:latin typeface="Segoe UI"/>
                        </a:defRPr>
                      </a:lvl2pPr>
                      <a:lvl3pPr marL="914400" algn="l" defTabSz="914400" rtl="0" eaLnBrk="1" latinLnBrk="0" hangingPunct="1">
                        <a:defRPr sz="1800" kern="1200">
                          <a:solidFill>
                            <a:schemeClr val="tx1"/>
                          </a:solidFill>
                          <a:latin typeface="Segoe UI"/>
                        </a:defRPr>
                      </a:lvl3pPr>
                      <a:lvl4pPr marL="1371600" algn="l" defTabSz="914400" rtl="0" eaLnBrk="1" latinLnBrk="0" hangingPunct="1">
                        <a:defRPr sz="1800" kern="1200">
                          <a:solidFill>
                            <a:schemeClr val="tx1"/>
                          </a:solidFill>
                          <a:latin typeface="Segoe UI"/>
                        </a:defRPr>
                      </a:lvl4pPr>
                      <a:lvl5pPr marL="1828800" algn="l" defTabSz="914400" rtl="0" eaLnBrk="1" latinLnBrk="0" hangingPunct="1">
                        <a:defRPr sz="1800" kern="1200">
                          <a:solidFill>
                            <a:schemeClr val="tx1"/>
                          </a:solidFill>
                          <a:latin typeface="Segoe UI"/>
                        </a:defRPr>
                      </a:lvl5pPr>
                      <a:lvl6pPr marL="2286000" algn="l" defTabSz="914400" rtl="0" eaLnBrk="1" latinLnBrk="0" hangingPunct="1">
                        <a:defRPr sz="1800" kern="1200">
                          <a:solidFill>
                            <a:schemeClr val="tx1"/>
                          </a:solidFill>
                          <a:latin typeface="Segoe UI"/>
                        </a:defRPr>
                      </a:lvl6pPr>
                      <a:lvl7pPr marL="2743200" algn="l" defTabSz="914400" rtl="0" eaLnBrk="1" latinLnBrk="0" hangingPunct="1">
                        <a:defRPr sz="1800" kern="1200">
                          <a:solidFill>
                            <a:schemeClr val="tx1"/>
                          </a:solidFill>
                          <a:latin typeface="Segoe UI"/>
                        </a:defRPr>
                      </a:lvl7pPr>
                      <a:lvl8pPr marL="3200400" algn="l" defTabSz="914400" rtl="0" eaLnBrk="1" latinLnBrk="0" hangingPunct="1">
                        <a:defRPr sz="1800" kern="1200">
                          <a:solidFill>
                            <a:schemeClr val="tx1"/>
                          </a:solidFill>
                          <a:latin typeface="Segoe UI"/>
                        </a:defRPr>
                      </a:lvl8pPr>
                      <a:lvl9pPr marL="3657600" algn="l" defTabSz="914400" rtl="0" eaLnBrk="1" latinLnBrk="0" hangingPunct="1">
                        <a:defRPr sz="1800" kern="1200">
                          <a:solidFill>
                            <a:schemeClr val="tx1"/>
                          </a:solidFill>
                          <a:latin typeface="Segoe UI"/>
                        </a:defRPr>
                      </a:lvl9pPr>
                    </a:lstStyle>
                    <a:p>
                      <a:pPr algn="ctr" fontAlgn="ctr"/>
                      <a:r>
                        <a:rPr lang="en-US" sz="1300" b="0" i="0" u="none" strike="noStrike" dirty="0">
                          <a:solidFill>
                            <a:srgbClr val="000000"/>
                          </a:solidFill>
                          <a:effectLst/>
                          <a:latin typeface="Calibri"/>
                        </a:rPr>
                        <a:t>$280 </a:t>
                      </a:r>
                    </a:p>
                  </a:txBody>
                  <a:tcPr marL="9442" marR="9442" marT="9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Segoe UI"/>
                        </a:defRPr>
                      </a:lvl1pPr>
                      <a:lvl2pPr marL="457200" algn="l" defTabSz="914400" rtl="0" eaLnBrk="1" latinLnBrk="0" hangingPunct="1">
                        <a:defRPr sz="1800" kern="1200">
                          <a:solidFill>
                            <a:schemeClr val="tx1"/>
                          </a:solidFill>
                          <a:latin typeface="Segoe UI"/>
                        </a:defRPr>
                      </a:lvl2pPr>
                      <a:lvl3pPr marL="914400" algn="l" defTabSz="914400" rtl="0" eaLnBrk="1" latinLnBrk="0" hangingPunct="1">
                        <a:defRPr sz="1800" kern="1200">
                          <a:solidFill>
                            <a:schemeClr val="tx1"/>
                          </a:solidFill>
                          <a:latin typeface="Segoe UI"/>
                        </a:defRPr>
                      </a:lvl3pPr>
                      <a:lvl4pPr marL="1371600" algn="l" defTabSz="914400" rtl="0" eaLnBrk="1" latinLnBrk="0" hangingPunct="1">
                        <a:defRPr sz="1800" kern="1200">
                          <a:solidFill>
                            <a:schemeClr val="tx1"/>
                          </a:solidFill>
                          <a:latin typeface="Segoe UI"/>
                        </a:defRPr>
                      </a:lvl4pPr>
                      <a:lvl5pPr marL="1828800" algn="l" defTabSz="914400" rtl="0" eaLnBrk="1" latinLnBrk="0" hangingPunct="1">
                        <a:defRPr sz="1800" kern="1200">
                          <a:solidFill>
                            <a:schemeClr val="tx1"/>
                          </a:solidFill>
                          <a:latin typeface="Segoe UI"/>
                        </a:defRPr>
                      </a:lvl5pPr>
                      <a:lvl6pPr marL="2286000" algn="l" defTabSz="914400" rtl="0" eaLnBrk="1" latinLnBrk="0" hangingPunct="1">
                        <a:defRPr sz="1800" kern="1200">
                          <a:solidFill>
                            <a:schemeClr val="tx1"/>
                          </a:solidFill>
                          <a:latin typeface="Segoe UI"/>
                        </a:defRPr>
                      </a:lvl6pPr>
                      <a:lvl7pPr marL="2743200" algn="l" defTabSz="914400" rtl="0" eaLnBrk="1" latinLnBrk="0" hangingPunct="1">
                        <a:defRPr sz="1800" kern="1200">
                          <a:solidFill>
                            <a:schemeClr val="tx1"/>
                          </a:solidFill>
                          <a:latin typeface="Segoe UI"/>
                        </a:defRPr>
                      </a:lvl7pPr>
                      <a:lvl8pPr marL="3200400" algn="l" defTabSz="914400" rtl="0" eaLnBrk="1" latinLnBrk="0" hangingPunct="1">
                        <a:defRPr sz="1800" kern="1200">
                          <a:solidFill>
                            <a:schemeClr val="tx1"/>
                          </a:solidFill>
                          <a:latin typeface="Segoe UI"/>
                        </a:defRPr>
                      </a:lvl8pPr>
                      <a:lvl9pPr marL="3657600" algn="l" defTabSz="914400" rtl="0" eaLnBrk="1" latinLnBrk="0" hangingPunct="1">
                        <a:defRPr sz="1800" kern="1200">
                          <a:solidFill>
                            <a:schemeClr val="tx1"/>
                          </a:solidFill>
                          <a:latin typeface="Segoe UI"/>
                        </a:defRPr>
                      </a:lvl9pPr>
                    </a:lstStyle>
                    <a:p>
                      <a:pPr algn="ctr" fontAlgn="ctr"/>
                      <a:r>
                        <a:rPr lang="en-US" sz="1300" b="0" i="0" u="none" strike="noStrike" dirty="0">
                          <a:solidFill>
                            <a:srgbClr val="000000"/>
                          </a:solidFill>
                          <a:effectLst/>
                          <a:latin typeface="Calibri"/>
                        </a:rPr>
                        <a:t>$300 </a:t>
                      </a:r>
                    </a:p>
                  </a:txBody>
                  <a:tcPr marL="9442" marR="9442" marT="9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lvl1pPr marL="0" algn="l" defTabSz="914400" rtl="0" eaLnBrk="1" latinLnBrk="0" hangingPunct="1">
                        <a:defRPr sz="1800" kern="1200">
                          <a:solidFill>
                            <a:schemeClr val="tx1"/>
                          </a:solidFill>
                          <a:latin typeface="Segoe UI"/>
                        </a:defRPr>
                      </a:lvl1pPr>
                      <a:lvl2pPr marL="457200" algn="l" defTabSz="914400" rtl="0" eaLnBrk="1" latinLnBrk="0" hangingPunct="1">
                        <a:defRPr sz="1800" kern="1200">
                          <a:solidFill>
                            <a:schemeClr val="tx1"/>
                          </a:solidFill>
                          <a:latin typeface="Segoe UI"/>
                        </a:defRPr>
                      </a:lvl2pPr>
                      <a:lvl3pPr marL="914400" algn="l" defTabSz="914400" rtl="0" eaLnBrk="1" latinLnBrk="0" hangingPunct="1">
                        <a:defRPr sz="1800" kern="1200">
                          <a:solidFill>
                            <a:schemeClr val="tx1"/>
                          </a:solidFill>
                          <a:latin typeface="Segoe UI"/>
                        </a:defRPr>
                      </a:lvl3pPr>
                      <a:lvl4pPr marL="1371600" algn="l" defTabSz="914400" rtl="0" eaLnBrk="1" latinLnBrk="0" hangingPunct="1">
                        <a:defRPr sz="1800" kern="1200">
                          <a:solidFill>
                            <a:schemeClr val="tx1"/>
                          </a:solidFill>
                          <a:latin typeface="Segoe UI"/>
                        </a:defRPr>
                      </a:lvl4pPr>
                      <a:lvl5pPr marL="1828800" algn="l" defTabSz="914400" rtl="0" eaLnBrk="1" latinLnBrk="0" hangingPunct="1">
                        <a:defRPr sz="1800" kern="1200">
                          <a:solidFill>
                            <a:schemeClr val="tx1"/>
                          </a:solidFill>
                          <a:latin typeface="Segoe UI"/>
                        </a:defRPr>
                      </a:lvl5pPr>
                      <a:lvl6pPr marL="2286000" algn="l" defTabSz="914400" rtl="0" eaLnBrk="1" latinLnBrk="0" hangingPunct="1">
                        <a:defRPr sz="1800" kern="1200">
                          <a:solidFill>
                            <a:schemeClr val="tx1"/>
                          </a:solidFill>
                          <a:latin typeface="Segoe UI"/>
                        </a:defRPr>
                      </a:lvl6pPr>
                      <a:lvl7pPr marL="2743200" algn="l" defTabSz="914400" rtl="0" eaLnBrk="1" latinLnBrk="0" hangingPunct="1">
                        <a:defRPr sz="1800" kern="1200">
                          <a:solidFill>
                            <a:schemeClr val="tx1"/>
                          </a:solidFill>
                          <a:latin typeface="Segoe UI"/>
                        </a:defRPr>
                      </a:lvl7pPr>
                      <a:lvl8pPr marL="3200400" algn="l" defTabSz="914400" rtl="0" eaLnBrk="1" latinLnBrk="0" hangingPunct="1">
                        <a:defRPr sz="1800" kern="1200">
                          <a:solidFill>
                            <a:schemeClr val="tx1"/>
                          </a:solidFill>
                          <a:latin typeface="Segoe UI"/>
                        </a:defRPr>
                      </a:lvl8pPr>
                      <a:lvl9pPr marL="3657600" algn="l" defTabSz="914400" rtl="0" eaLnBrk="1" latinLnBrk="0" hangingPunct="1">
                        <a:defRPr sz="1800" kern="1200">
                          <a:solidFill>
                            <a:schemeClr val="tx1"/>
                          </a:solidFill>
                          <a:latin typeface="Segoe UI"/>
                        </a:defRPr>
                      </a:lvl9pPr>
                    </a:lstStyle>
                    <a:p>
                      <a:pPr algn="ctr" fontAlgn="ctr"/>
                      <a:r>
                        <a:rPr lang="en-US" sz="1300" b="0" i="0" u="none" strike="noStrike" dirty="0" smtClean="0">
                          <a:solidFill>
                            <a:srgbClr val="000000"/>
                          </a:solidFill>
                          <a:effectLst/>
                          <a:latin typeface="Calibri"/>
                        </a:rPr>
                        <a:t>7%</a:t>
                      </a:r>
                      <a:endParaRPr lang="en-US" sz="1300" b="0" i="0" u="none" strike="noStrike" dirty="0">
                        <a:solidFill>
                          <a:srgbClr val="000000"/>
                        </a:solidFill>
                        <a:effectLst/>
                        <a:latin typeface="Calibri"/>
                      </a:endParaRPr>
                    </a:p>
                  </a:txBody>
                  <a:tcPr marL="9442" marR="9442" marT="9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egoe UI"/>
                        </a:defRPr>
                      </a:lvl1pPr>
                      <a:lvl2pPr marL="457200" algn="l" defTabSz="914400" rtl="0" eaLnBrk="1" latinLnBrk="0" hangingPunct="1">
                        <a:defRPr sz="1800" kern="1200">
                          <a:solidFill>
                            <a:schemeClr val="tx1"/>
                          </a:solidFill>
                          <a:latin typeface="Segoe UI"/>
                        </a:defRPr>
                      </a:lvl2pPr>
                      <a:lvl3pPr marL="914400" algn="l" defTabSz="914400" rtl="0" eaLnBrk="1" latinLnBrk="0" hangingPunct="1">
                        <a:defRPr sz="1800" kern="1200">
                          <a:solidFill>
                            <a:schemeClr val="tx1"/>
                          </a:solidFill>
                          <a:latin typeface="Segoe UI"/>
                        </a:defRPr>
                      </a:lvl3pPr>
                      <a:lvl4pPr marL="1371600" algn="l" defTabSz="914400" rtl="0" eaLnBrk="1" latinLnBrk="0" hangingPunct="1">
                        <a:defRPr sz="1800" kern="1200">
                          <a:solidFill>
                            <a:schemeClr val="tx1"/>
                          </a:solidFill>
                          <a:latin typeface="Segoe UI"/>
                        </a:defRPr>
                      </a:lvl4pPr>
                      <a:lvl5pPr marL="1828800" algn="l" defTabSz="914400" rtl="0" eaLnBrk="1" latinLnBrk="0" hangingPunct="1">
                        <a:defRPr sz="1800" kern="1200">
                          <a:solidFill>
                            <a:schemeClr val="tx1"/>
                          </a:solidFill>
                          <a:latin typeface="Segoe UI"/>
                        </a:defRPr>
                      </a:lvl5pPr>
                      <a:lvl6pPr marL="2286000" algn="l" defTabSz="914400" rtl="0" eaLnBrk="1" latinLnBrk="0" hangingPunct="1">
                        <a:defRPr sz="1800" kern="1200">
                          <a:solidFill>
                            <a:schemeClr val="tx1"/>
                          </a:solidFill>
                          <a:latin typeface="Segoe UI"/>
                        </a:defRPr>
                      </a:lvl6pPr>
                      <a:lvl7pPr marL="2743200" algn="l" defTabSz="914400" rtl="0" eaLnBrk="1" latinLnBrk="0" hangingPunct="1">
                        <a:defRPr sz="1800" kern="1200">
                          <a:solidFill>
                            <a:schemeClr val="tx1"/>
                          </a:solidFill>
                          <a:latin typeface="Segoe UI"/>
                        </a:defRPr>
                      </a:lvl7pPr>
                      <a:lvl8pPr marL="3200400" algn="l" defTabSz="914400" rtl="0" eaLnBrk="1" latinLnBrk="0" hangingPunct="1">
                        <a:defRPr sz="1800" kern="1200">
                          <a:solidFill>
                            <a:schemeClr val="tx1"/>
                          </a:solidFill>
                          <a:latin typeface="Segoe UI"/>
                        </a:defRPr>
                      </a:lvl8pPr>
                      <a:lvl9pPr marL="3657600" algn="l" defTabSz="914400" rtl="0" eaLnBrk="1" latinLnBrk="0" hangingPunct="1">
                        <a:defRPr sz="1800" kern="1200">
                          <a:solidFill>
                            <a:schemeClr val="tx1"/>
                          </a:solidFill>
                          <a:latin typeface="Segoe UI"/>
                        </a:defRPr>
                      </a:lvl9pPr>
                    </a:lstStyle>
                    <a:p>
                      <a:pPr algn="ctr" fontAlgn="ctr"/>
                      <a:r>
                        <a:rPr lang="en-US" sz="1300" b="0" i="0" u="none" strike="noStrike" dirty="0" smtClean="0">
                          <a:solidFill>
                            <a:srgbClr val="000000"/>
                          </a:solidFill>
                          <a:effectLst/>
                          <a:latin typeface="Calibri"/>
                        </a:rPr>
                        <a:t>$277</a:t>
                      </a:r>
                      <a:endParaRPr lang="en-US" sz="1300" b="0" i="0" u="none" strike="noStrike" dirty="0">
                        <a:solidFill>
                          <a:srgbClr val="000000"/>
                        </a:solidFill>
                        <a:effectLst/>
                        <a:latin typeface="Calibri"/>
                      </a:endParaRPr>
                    </a:p>
                  </a:txBody>
                  <a:tcPr marL="9442" marR="9442" marT="944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2201">
                <a:tc>
                  <a:txBody>
                    <a:bodyPr/>
                    <a:lstStyle>
                      <a:lvl1pPr marL="0" algn="l" defTabSz="914400" rtl="0" eaLnBrk="1" latinLnBrk="0" hangingPunct="1">
                        <a:defRPr sz="1800" kern="1200">
                          <a:solidFill>
                            <a:schemeClr val="tx1"/>
                          </a:solidFill>
                          <a:latin typeface="Segoe UI"/>
                        </a:defRPr>
                      </a:lvl1pPr>
                      <a:lvl2pPr marL="457200" algn="l" defTabSz="914400" rtl="0" eaLnBrk="1" latinLnBrk="0" hangingPunct="1">
                        <a:defRPr sz="1800" kern="1200">
                          <a:solidFill>
                            <a:schemeClr val="tx1"/>
                          </a:solidFill>
                          <a:latin typeface="Segoe UI"/>
                        </a:defRPr>
                      </a:lvl2pPr>
                      <a:lvl3pPr marL="914400" algn="l" defTabSz="914400" rtl="0" eaLnBrk="1" latinLnBrk="0" hangingPunct="1">
                        <a:defRPr sz="1800" kern="1200">
                          <a:solidFill>
                            <a:schemeClr val="tx1"/>
                          </a:solidFill>
                          <a:latin typeface="Segoe UI"/>
                        </a:defRPr>
                      </a:lvl3pPr>
                      <a:lvl4pPr marL="1371600" algn="l" defTabSz="914400" rtl="0" eaLnBrk="1" latinLnBrk="0" hangingPunct="1">
                        <a:defRPr sz="1800" kern="1200">
                          <a:solidFill>
                            <a:schemeClr val="tx1"/>
                          </a:solidFill>
                          <a:latin typeface="Segoe UI"/>
                        </a:defRPr>
                      </a:lvl4pPr>
                      <a:lvl5pPr marL="1828800" algn="l" defTabSz="914400" rtl="0" eaLnBrk="1" latinLnBrk="0" hangingPunct="1">
                        <a:defRPr sz="1800" kern="1200">
                          <a:solidFill>
                            <a:schemeClr val="tx1"/>
                          </a:solidFill>
                          <a:latin typeface="Segoe UI"/>
                        </a:defRPr>
                      </a:lvl5pPr>
                      <a:lvl6pPr marL="2286000" algn="l" defTabSz="914400" rtl="0" eaLnBrk="1" latinLnBrk="0" hangingPunct="1">
                        <a:defRPr sz="1800" kern="1200">
                          <a:solidFill>
                            <a:schemeClr val="tx1"/>
                          </a:solidFill>
                          <a:latin typeface="Segoe UI"/>
                        </a:defRPr>
                      </a:lvl6pPr>
                      <a:lvl7pPr marL="2743200" algn="l" defTabSz="914400" rtl="0" eaLnBrk="1" latinLnBrk="0" hangingPunct="1">
                        <a:defRPr sz="1800" kern="1200">
                          <a:solidFill>
                            <a:schemeClr val="tx1"/>
                          </a:solidFill>
                          <a:latin typeface="Segoe UI"/>
                        </a:defRPr>
                      </a:lvl7pPr>
                      <a:lvl8pPr marL="3200400" algn="l" defTabSz="914400" rtl="0" eaLnBrk="1" latinLnBrk="0" hangingPunct="1">
                        <a:defRPr sz="1800" kern="1200">
                          <a:solidFill>
                            <a:schemeClr val="tx1"/>
                          </a:solidFill>
                          <a:latin typeface="Segoe UI"/>
                        </a:defRPr>
                      </a:lvl8pPr>
                      <a:lvl9pPr marL="3657600" algn="l" defTabSz="914400" rtl="0" eaLnBrk="1" latinLnBrk="0" hangingPunct="1">
                        <a:defRPr sz="1800" kern="1200">
                          <a:solidFill>
                            <a:schemeClr val="tx1"/>
                          </a:solidFill>
                          <a:latin typeface="Segoe UI"/>
                        </a:defRPr>
                      </a:lvl9pPr>
                    </a:lstStyle>
                    <a:p>
                      <a:pPr algn="l" fontAlgn="ctr"/>
                      <a:r>
                        <a:rPr lang="en-US" sz="1300" b="0" i="0" u="none" strike="noStrike" dirty="0">
                          <a:solidFill>
                            <a:srgbClr val="000000"/>
                          </a:solidFill>
                          <a:effectLst/>
                          <a:latin typeface="Calibri"/>
                        </a:rPr>
                        <a:t>Utility Search Fee</a:t>
                      </a:r>
                    </a:p>
                  </a:txBody>
                  <a:tcPr marL="9442" marR="9442" marT="944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egoe UI"/>
                        </a:defRPr>
                      </a:lvl1pPr>
                      <a:lvl2pPr marL="457200" algn="l" defTabSz="914400" rtl="0" eaLnBrk="1" latinLnBrk="0" hangingPunct="1">
                        <a:defRPr sz="1800" kern="1200">
                          <a:solidFill>
                            <a:schemeClr val="tx1"/>
                          </a:solidFill>
                          <a:latin typeface="Segoe UI"/>
                        </a:defRPr>
                      </a:lvl2pPr>
                      <a:lvl3pPr marL="914400" algn="l" defTabSz="914400" rtl="0" eaLnBrk="1" latinLnBrk="0" hangingPunct="1">
                        <a:defRPr sz="1800" kern="1200">
                          <a:solidFill>
                            <a:schemeClr val="tx1"/>
                          </a:solidFill>
                          <a:latin typeface="Segoe UI"/>
                        </a:defRPr>
                      </a:lvl3pPr>
                      <a:lvl4pPr marL="1371600" algn="l" defTabSz="914400" rtl="0" eaLnBrk="1" latinLnBrk="0" hangingPunct="1">
                        <a:defRPr sz="1800" kern="1200">
                          <a:solidFill>
                            <a:schemeClr val="tx1"/>
                          </a:solidFill>
                          <a:latin typeface="Segoe UI"/>
                        </a:defRPr>
                      </a:lvl4pPr>
                      <a:lvl5pPr marL="1828800" algn="l" defTabSz="914400" rtl="0" eaLnBrk="1" latinLnBrk="0" hangingPunct="1">
                        <a:defRPr sz="1800" kern="1200">
                          <a:solidFill>
                            <a:schemeClr val="tx1"/>
                          </a:solidFill>
                          <a:latin typeface="Segoe UI"/>
                        </a:defRPr>
                      </a:lvl5pPr>
                      <a:lvl6pPr marL="2286000" algn="l" defTabSz="914400" rtl="0" eaLnBrk="1" latinLnBrk="0" hangingPunct="1">
                        <a:defRPr sz="1800" kern="1200">
                          <a:solidFill>
                            <a:schemeClr val="tx1"/>
                          </a:solidFill>
                          <a:latin typeface="Segoe UI"/>
                        </a:defRPr>
                      </a:lvl6pPr>
                      <a:lvl7pPr marL="2743200" algn="l" defTabSz="914400" rtl="0" eaLnBrk="1" latinLnBrk="0" hangingPunct="1">
                        <a:defRPr sz="1800" kern="1200">
                          <a:solidFill>
                            <a:schemeClr val="tx1"/>
                          </a:solidFill>
                          <a:latin typeface="Segoe UI"/>
                        </a:defRPr>
                      </a:lvl7pPr>
                      <a:lvl8pPr marL="3200400" algn="l" defTabSz="914400" rtl="0" eaLnBrk="1" latinLnBrk="0" hangingPunct="1">
                        <a:defRPr sz="1800" kern="1200">
                          <a:solidFill>
                            <a:schemeClr val="tx1"/>
                          </a:solidFill>
                          <a:latin typeface="Segoe UI"/>
                        </a:defRPr>
                      </a:lvl8pPr>
                      <a:lvl9pPr marL="3657600" algn="l" defTabSz="914400" rtl="0" eaLnBrk="1" latinLnBrk="0" hangingPunct="1">
                        <a:defRPr sz="1800" kern="1200">
                          <a:solidFill>
                            <a:schemeClr val="tx1"/>
                          </a:solidFill>
                          <a:latin typeface="Segoe UI"/>
                        </a:defRPr>
                      </a:lvl9pPr>
                    </a:lstStyle>
                    <a:p>
                      <a:pPr algn="ctr" fontAlgn="ctr"/>
                      <a:r>
                        <a:rPr lang="en-US" sz="1300" b="0" i="0" u="none" strike="noStrike" dirty="0">
                          <a:solidFill>
                            <a:srgbClr val="000000"/>
                          </a:solidFill>
                          <a:effectLst/>
                          <a:latin typeface="Calibri"/>
                        </a:rPr>
                        <a:t>$600 </a:t>
                      </a:r>
                    </a:p>
                  </a:txBody>
                  <a:tcPr marL="9442" marR="9442" marT="9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Segoe UI"/>
                        </a:defRPr>
                      </a:lvl1pPr>
                      <a:lvl2pPr marL="457200" algn="l" defTabSz="914400" rtl="0" eaLnBrk="1" latinLnBrk="0" hangingPunct="1">
                        <a:defRPr sz="1800" kern="1200">
                          <a:solidFill>
                            <a:schemeClr val="tx1"/>
                          </a:solidFill>
                          <a:latin typeface="Segoe UI"/>
                        </a:defRPr>
                      </a:lvl2pPr>
                      <a:lvl3pPr marL="914400" algn="l" defTabSz="914400" rtl="0" eaLnBrk="1" latinLnBrk="0" hangingPunct="1">
                        <a:defRPr sz="1800" kern="1200">
                          <a:solidFill>
                            <a:schemeClr val="tx1"/>
                          </a:solidFill>
                          <a:latin typeface="Segoe UI"/>
                        </a:defRPr>
                      </a:lvl3pPr>
                      <a:lvl4pPr marL="1371600" algn="l" defTabSz="914400" rtl="0" eaLnBrk="1" latinLnBrk="0" hangingPunct="1">
                        <a:defRPr sz="1800" kern="1200">
                          <a:solidFill>
                            <a:schemeClr val="tx1"/>
                          </a:solidFill>
                          <a:latin typeface="Segoe UI"/>
                        </a:defRPr>
                      </a:lvl4pPr>
                      <a:lvl5pPr marL="1828800" algn="l" defTabSz="914400" rtl="0" eaLnBrk="1" latinLnBrk="0" hangingPunct="1">
                        <a:defRPr sz="1800" kern="1200">
                          <a:solidFill>
                            <a:schemeClr val="tx1"/>
                          </a:solidFill>
                          <a:latin typeface="Segoe UI"/>
                        </a:defRPr>
                      </a:lvl5pPr>
                      <a:lvl6pPr marL="2286000" algn="l" defTabSz="914400" rtl="0" eaLnBrk="1" latinLnBrk="0" hangingPunct="1">
                        <a:defRPr sz="1800" kern="1200">
                          <a:solidFill>
                            <a:schemeClr val="tx1"/>
                          </a:solidFill>
                          <a:latin typeface="Segoe UI"/>
                        </a:defRPr>
                      </a:lvl6pPr>
                      <a:lvl7pPr marL="2743200" algn="l" defTabSz="914400" rtl="0" eaLnBrk="1" latinLnBrk="0" hangingPunct="1">
                        <a:defRPr sz="1800" kern="1200">
                          <a:solidFill>
                            <a:schemeClr val="tx1"/>
                          </a:solidFill>
                          <a:latin typeface="Segoe UI"/>
                        </a:defRPr>
                      </a:lvl7pPr>
                      <a:lvl8pPr marL="3200400" algn="l" defTabSz="914400" rtl="0" eaLnBrk="1" latinLnBrk="0" hangingPunct="1">
                        <a:defRPr sz="1800" kern="1200">
                          <a:solidFill>
                            <a:schemeClr val="tx1"/>
                          </a:solidFill>
                          <a:latin typeface="Segoe UI"/>
                        </a:defRPr>
                      </a:lvl8pPr>
                      <a:lvl9pPr marL="3657600" algn="l" defTabSz="914400" rtl="0" eaLnBrk="1" latinLnBrk="0" hangingPunct="1">
                        <a:defRPr sz="1800" kern="1200">
                          <a:solidFill>
                            <a:schemeClr val="tx1"/>
                          </a:solidFill>
                          <a:latin typeface="Segoe UI"/>
                        </a:defRPr>
                      </a:lvl9pPr>
                    </a:lstStyle>
                    <a:p>
                      <a:pPr algn="ctr" fontAlgn="ctr"/>
                      <a:r>
                        <a:rPr lang="en-US" sz="1300" b="0" i="0" u="none" strike="noStrike" dirty="0">
                          <a:solidFill>
                            <a:srgbClr val="000000"/>
                          </a:solidFill>
                          <a:effectLst/>
                          <a:latin typeface="Calibri"/>
                        </a:rPr>
                        <a:t>$660 </a:t>
                      </a:r>
                    </a:p>
                  </a:txBody>
                  <a:tcPr marL="9442" marR="9442" marT="9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lvl1pPr marL="0" algn="l" defTabSz="914400" rtl="0" eaLnBrk="1" latinLnBrk="0" hangingPunct="1">
                        <a:defRPr sz="1800" kern="1200">
                          <a:solidFill>
                            <a:schemeClr val="tx1"/>
                          </a:solidFill>
                          <a:latin typeface="Segoe UI"/>
                        </a:defRPr>
                      </a:lvl1pPr>
                      <a:lvl2pPr marL="457200" algn="l" defTabSz="914400" rtl="0" eaLnBrk="1" latinLnBrk="0" hangingPunct="1">
                        <a:defRPr sz="1800" kern="1200">
                          <a:solidFill>
                            <a:schemeClr val="tx1"/>
                          </a:solidFill>
                          <a:latin typeface="Segoe UI"/>
                        </a:defRPr>
                      </a:lvl2pPr>
                      <a:lvl3pPr marL="914400" algn="l" defTabSz="914400" rtl="0" eaLnBrk="1" latinLnBrk="0" hangingPunct="1">
                        <a:defRPr sz="1800" kern="1200">
                          <a:solidFill>
                            <a:schemeClr val="tx1"/>
                          </a:solidFill>
                          <a:latin typeface="Segoe UI"/>
                        </a:defRPr>
                      </a:lvl3pPr>
                      <a:lvl4pPr marL="1371600" algn="l" defTabSz="914400" rtl="0" eaLnBrk="1" latinLnBrk="0" hangingPunct="1">
                        <a:defRPr sz="1800" kern="1200">
                          <a:solidFill>
                            <a:schemeClr val="tx1"/>
                          </a:solidFill>
                          <a:latin typeface="Segoe UI"/>
                        </a:defRPr>
                      </a:lvl4pPr>
                      <a:lvl5pPr marL="1828800" algn="l" defTabSz="914400" rtl="0" eaLnBrk="1" latinLnBrk="0" hangingPunct="1">
                        <a:defRPr sz="1800" kern="1200">
                          <a:solidFill>
                            <a:schemeClr val="tx1"/>
                          </a:solidFill>
                          <a:latin typeface="Segoe UI"/>
                        </a:defRPr>
                      </a:lvl5pPr>
                      <a:lvl6pPr marL="2286000" algn="l" defTabSz="914400" rtl="0" eaLnBrk="1" latinLnBrk="0" hangingPunct="1">
                        <a:defRPr sz="1800" kern="1200">
                          <a:solidFill>
                            <a:schemeClr val="tx1"/>
                          </a:solidFill>
                          <a:latin typeface="Segoe UI"/>
                        </a:defRPr>
                      </a:lvl6pPr>
                      <a:lvl7pPr marL="2743200" algn="l" defTabSz="914400" rtl="0" eaLnBrk="1" latinLnBrk="0" hangingPunct="1">
                        <a:defRPr sz="1800" kern="1200">
                          <a:solidFill>
                            <a:schemeClr val="tx1"/>
                          </a:solidFill>
                          <a:latin typeface="Segoe UI"/>
                        </a:defRPr>
                      </a:lvl7pPr>
                      <a:lvl8pPr marL="3200400" algn="l" defTabSz="914400" rtl="0" eaLnBrk="1" latinLnBrk="0" hangingPunct="1">
                        <a:defRPr sz="1800" kern="1200">
                          <a:solidFill>
                            <a:schemeClr val="tx1"/>
                          </a:solidFill>
                          <a:latin typeface="Segoe UI"/>
                        </a:defRPr>
                      </a:lvl8pPr>
                      <a:lvl9pPr marL="3657600" algn="l" defTabSz="914400" rtl="0" eaLnBrk="1" latinLnBrk="0" hangingPunct="1">
                        <a:defRPr sz="1800" kern="1200">
                          <a:solidFill>
                            <a:schemeClr val="tx1"/>
                          </a:solidFill>
                          <a:latin typeface="Segoe UI"/>
                        </a:defRPr>
                      </a:lvl9pPr>
                    </a:lstStyle>
                    <a:p>
                      <a:pPr algn="ctr" fontAlgn="ctr"/>
                      <a:r>
                        <a:rPr lang="en-US" sz="1300" b="0" i="0" u="none" strike="noStrike" dirty="0" smtClean="0">
                          <a:solidFill>
                            <a:srgbClr val="000000"/>
                          </a:solidFill>
                          <a:effectLst/>
                          <a:latin typeface="Calibri"/>
                        </a:rPr>
                        <a:t>10%</a:t>
                      </a:r>
                      <a:endParaRPr lang="en-US" sz="1300" b="0" i="0" u="none" strike="noStrike" dirty="0">
                        <a:solidFill>
                          <a:srgbClr val="000000"/>
                        </a:solidFill>
                        <a:effectLst/>
                        <a:latin typeface="Calibri"/>
                      </a:endParaRPr>
                    </a:p>
                  </a:txBody>
                  <a:tcPr marL="9442" marR="9442" marT="9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egoe UI"/>
                        </a:defRPr>
                      </a:lvl1pPr>
                      <a:lvl2pPr marL="457200" algn="l" defTabSz="914400" rtl="0" eaLnBrk="1" latinLnBrk="0" hangingPunct="1">
                        <a:defRPr sz="1800" kern="1200">
                          <a:solidFill>
                            <a:schemeClr val="tx1"/>
                          </a:solidFill>
                          <a:latin typeface="Segoe UI"/>
                        </a:defRPr>
                      </a:lvl2pPr>
                      <a:lvl3pPr marL="914400" algn="l" defTabSz="914400" rtl="0" eaLnBrk="1" latinLnBrk="0" hangingPunct="1">
                        <a:defRPr sz="1800" kern="1200">
                          <a:solidFill>
                            <a:schemeClr val="tx1"/>
                          </a:solidFill>
                          <a:latin typeface="Segoe UI"/>
                        </a:defRPr>
                      </a:lvl3pPr>
                      <a:lvl4pPr marL="1371600" algn="l" defTabSz="914400" rtl="0" eaLnBrk="1" latinLnBrk="0" hangingPunct="1">
                        <a:defRPr sz="1800" kern="1200">
                          <a:solidFill>
                            <a:schemeClr val="tx1"/>
                          </a:solidFill>
                          <a:latin typeface="Segoe UI"/>
                        </a:defRPr>
                      </a:lvl4pPr>
                      <a:lvl5pPr marL="1828800" algn="l" defTabSz="914400" rtl="0" eaLnBrk="1" latinLnBrk="0" hangingPunct="1">
                        <a:defRPr sz="1800" kern="1200">
                          <a:solidFill>
                            <a:schemeClr val="tx1"/>
                          </a:solidFill>
                          <a:latin typeface="Segoe UI"/>
                        </a:defRPr>
                      </a:lvl5pPr>
                      <a:lvl6pPr marL="2286000" algn="l" defTabSz="914400" rtl="0" eaLnBrk="1" latinLnBrk="0" hangingPunct="1">
                        <a:defRPr sz="1800" kern="1200">
                          <a:solidFill>
                            <a:schemeClr val="tx1"/>
                          </a:solidFill>
                          <a:latin typeface="Segoe UI"/>
                        </a:defRPr>
                      </a:lvl6pPr>
                      <a:lvl7pPr marL="2743200" algn="l" defTabSz="914400" rtl="0" eaLnBrk="1" latinLnBrk="0" hangingPunct="1">
                        <a:defRPr sz="1800" kern="1200">
                          <a:solidFill>
                            <a:schemeClr val="tx1"/>
                          </a:solidFill>
                          <a:latin typeface="Segoe UI"/>
                        </a:defRPr>
                      </a:lvl7pPr>
                      <a:lvl8pPr marL="3200400" algn="l" defTabSz="914400" rtl="0" eaLnBrk="1" latinLnBrk="0" hangingPunct="1">
                        <a:defRPr sz="1800" kern="1200">
                          <a:solidFill>
                            <a:schemeClr val="tx1"/>
                          </a:solidFill>
                          <a:latin typeface="Segoe UI"/>
                        </a:defRPr>
                      </a:lvl8pPr>
                      <a:lvl9pPr marL="3657600" algn="l" defTabSz="914400" rtl="0" eaLnBrk="1" latinLnBrk="0" hangingPunct="1">
                        <a:defRPr sz="1800" kern="1200">
                          <a:solidFill>
                            <a:schemeClr val="tx1"/>
                          </a:solidFill>
                          <a:latin typeface="Segoe UI"/>
                        </a:defRPr>
                      </a:lvl9pPr>
                    </a:lstStyle>
                    <a:p>
                      <a:pPr algn="ctr" fontAlgn="ctr"/>
                      <a:r>
                        <a:rPr lang="en-US" sz="1300" b="0" i="0" u="none" strike="noStrike" dirty="0" smtClean="0">
                          <a:solidFill>
                            <a:srgbClr val="000000"/>
                          </a:solidFill>
                          <a:effectLst/>
                          <a:latin typeface="Calibri"/>
                        </a:rPr>
                        <a:t>$1,773</a:t>
                      </a:r>
                      <a:endParaRPr lang="en-US" sz="1300" b="0" i="0" u="none" strike="noStrike" dirty="0">
                        <a:solidFill>
                          <a:srgbClr val="000000"/>
                        </a:solidFill>
                        <a:effectLst/>
                        <a:latin typeface="Calibri"/>
                      </a:endParaRPr>
                    </a:p>
                  </a:txBody>
                  <a:tcPr marL="9442" marR="9442" marT="944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2201">
                <a:tc>
                  <a:txBody>
                    <a:bodyPr/>
                    <a:lstStyle>
                      <a:lvl1pPr marL="0" algn="l" defTabSz="914400" rtl="0" eaLnBrk="1" latinLnBrk="0" hangingPunct="1">
                        <a:defRPr sz="1800" kern="1200">
                          <a:solidFill>
                            <a:schemeClr val="tx1"/>
                          </a:solidFill>
                          <a:latin typeface="Segoe UI"/>
                        </a:defRPr>
                      </a:lvl1pPr>
                      <a:lvl2pPr marL="457200" algn="l" defTabSz="914400" rtl="0" eaLnBrk="1" latinLnBrk="0" hangingPunct="1">
                        <a:defRPr sz="1800" kern="1200">
                          <a:solidFill>
                            <a:schemeClr val="tx1"/>
                          </a:solidFill>
                          <a:latin typeface="Segoe UI"/>
                        </a:defRPr>
                      </a:lvl2pPr>
                      <a:lvl3pPr marL="914400" algn="l" defTabSz="914400" rtl="0" eaLnBrk="1" latinLnBrk="0" hangingPunct="1">
                        <a:defRPr sz="1800" kern="1200">
                          <a:solidFill>
                            <a:schemeClr val="tx1"/>
                          </a:solidFill>
                          <a:latin typeface="Segoe UI"/>
                        </a:defRPr>
                      </a:lvl3pPr>
                      <a:lvl4pPr marL="1371600" algn="l" defTabSz="914400" rtl="0" eaLnBrk="1" latinLnBrk="0" hangingPunct="1">
                        <a:defRPr sz="1800" kern="1200">
                          <a:solidFill>
                            <a:schemeClr val="tx1"/>
                          </a:solidFill>
                          <a:latin typeface="Segoe UI"/>
                        </a:defRPr>
                      </a:lvl4pPr>
                      <a:lvl5pPr marL="1828800" algn="l" defTabSz="914400" rtl="0" eaLnBrk="1" latinLnBrk="0" hangingPunct="1">
                        <a:defRPr sz="1800" kern="1200">
                          <a:solidFill>
                            <a:schemeClr val="tx1"/>
                          </a:solidFill>
                          <a:latin typeface="Segoe UI"/>
                        </a:defRPr>
                      </a:lvl5pPr>
                      <a:lvl6pPr marL="2286000" algn="l" defTabSz="914400" rtl="0" eaLnBrk="1" latinLnBrk="0" hangingPunct="1">
                        <a:defRPr sz="1800" kern="1200">
                          <a:solidFill>
                            <a:schemeClr val="tx1"/>
                          </a:solidFill>
                          <a:latin typeface="Segoe UI"/>
                        </a:defRPr>
                      </a:lvl6pPr>
                      <a:lvl7pPr marL="2743200" algn="l" defTabSz="914400" rtl="0" eaLnBrk="1" latinLnBrk="0" hangingPunct="1">
                        <a:defRPr sz="1800" kern="1200">
                          <a:solidFill>
                            <a:schemeClr val="tx1"/>
                          </a:solidFill>
                          <a:latin typeface="Segoe UI"/>
                        </a:defRPr>
                      </a:lvl7pPr>
                      <a:lvl8pPr marL="3200400" algn="l" defTabSz="914400" rtl="0" eaLnBrk="1" latinLnBrk="0" hangingPunct="1">
                        <a:defRPr sz="1800" kern="1200">
                          <a:solidFill>
                            <a:schemeClr val="tx1"/>
                          </a:solidFill>
                          <a:latin typeface="Segoe UI"/>
                        </a:defRPr>
                      </a:lvl8pPr>
                      <a:lvl9pPr marL="3657600" algn="l" defTabSz="914400" rtl="0" eaLnBrk="1" latinLnBrk="0" hangingPunct="1">
                        <a:defRPr sz="1800" kern="1200">
                          <a:solidFill>
                            <a:schemeClr val="tx1"/>
                          </a:solidFill>
                          <a:latin typeface="Segoe UI"/>
                        </a:defRPr>
                      </a:lvl9pPr>
                    </a:lstStyle>
                    <a:p>
                      <a:pPr algn="l" fontAlgn="ctr"/>
                      <a:r>
                        <a:rPr lang="en-US" sz="1300" b="0" i="0" u="none" strike="noStrike" dirty="0">
                          <a:solidFill>
                            <a:srgbClr val="000000"/>
                          </a:solidFill>
                          <a:effectLst/>
                          <a:latin typeface="Calibri"/>
                        </a:rPr>
                        <a:t>Utility Examination Fee</a:t>
                      </a:r>
                    </a:p>
                  </a:txBody>
                  <a:tcPr marL="9442" marR="9442" marT="944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egoe UI"/>
                        </a:defRPr>
                      </a:lvl1pPr>
                      <a:lvl2pPr marL="457200" algn="l" defTabSz="914400" rtl="0" eaLnBrk="1" latinLnBrk="0" hangingPunct="1">
                        <a:defRPr sz="1800" kern="1200">
                          <a:solidFill>
                            <a:schemeClr val="tx1"/>
                          </a:solidFill>
                          <a:latin typeface="Segoe UI"/>
                        </a:defRPr>
                      </a:lvl2pPr>
                      <a:lvl3pPr marL="914400" algn="l" defTabSz="914400" rtl="0" eaLnBrk="1" latinLnBrk="0" hangingPunct="1">
                        <a:defRPr sz="1800" kern="1200">
                          <a:solidFill>
                            <a:schemeClr val="tx1"/>
                          </a:solidFill>
                          <a:latin typeface="Segoe UI"/>
                        </a:defRPr>
                      </a:lvl3pPr>
                      <a:lvl4pPr marL="1371600" algn="l" defTabSz="914400" rtl="0" eaLnBrk="1" latinLnBrk="0" hangingPunct="1">
                        <a:defRPr sz="1800" kern="1200">
                          <a:solidFill>
                            <a:schemeClr val="tx1"/>
                          </a:solidFill>
                          <a:latin typeface="Segoe UI"/>
                        </a:defRPr>
                      </a:lvl4pPr>
                      <a:lvl5pPr marL="1828800" algn="l" defTabSz="914400" rtl="0" eaLnBrk="1" latinLnBrk="0" hangingPunct="1">
                        <a:defRPr sz="1800" kern="1200">
                          <a:solidFill>
                            <a:schemeClr val="tx1"/>
                          </a:solidFill>
                          <a:latin typeface="Segoe UI"/>
                        </a:defRPr>
                      </a:lvl5pPr>
                      <a:lvl6pPr marL="2286000" algn="l" defTabSz="914400" rtl="0" eaLnBrk="1" latinLnBrk="0" hangingPunct="1">
                        <a:defRPr sz="1800" kern="1200">
                          <a:solidFill>
                            <a:schemeClr val="tx1"/>
                          </a:solidFill>
                          <a:latin typeface="Segoe UI"/>
                        </a:defRPr>
                      </a:lvl6pPr>
                      <a:lvl7pPr marL="2743200" algn="l" defTabSz="914400" rtl="0" eaLnBrk="1" latinLnBrk="0" hangingPunct="1">
                        <a:defRPr sz="1800" kern="1200">
                          <a:solidFill>
                            <a:schemeClr val="tx1"/>
                          </a:solidFill>
                          <a:latin typeface="Segoe UI"/>
                        </a:defRPr>
                      </a:lvl7pPr>
                      <a:lvl8pPr marL="3200400" algn="l" defTabSz="914400" rtl="0" eaLnBrk="1" latinLnBrk="0" hangingPunct="1">
                        <a:defRPr sz="1800" kern="1200">
                          <a:solidFill>
                            <a:schemeClr val="tx1"/>
                          </a:solidFill>
                          <a:latin typeface="Segoe UI"/>
                        </a:defRPr>
                      </a:lvl8pPr>
                      <a:lvl9pPr marL="3657600" algn="l" defTabSz="914400" rtl="0" eaLnBrk="1" latinLnBrk="0" hangingPunct="1">
                        <a:defRPr sz="1800" kern="1200">
                          <a:solidFill>
                            <a:schemeClr val="tx1"/>
                          </a:solidFill>
                          <a:latin typeface="Segoe UI"/>
                        </a:defRPr>
                      </a:lvl9pPr>
                    </a:lstStyle>
                    <a:p>
                      <a:pPr algn="ctr" fontAlgn="ctr"/>
                      <a:r>
                        <a:rPr lang="en-US" sz="1300" b="0" i="0" u="none" strike="noStrike" dirty="0">
                          <a:solidFill>
                            <a:srgbClr val="000000"/>
                          </a:solidFill>
                          <a:effectLst/>
                          <a:latin typeface="Calibri"/>
                        </a:rPr>
                        <a:t>$720 </a:t>
                      </a:r>
                    </a:p>
                  </a:txBody>
                  <a:tcPr marL="9442" marR="9442" marT="9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Segoe UI"/>
                        </a:defRPr>
                      </a:lvl1pPr>
                      <a:lvl2pPr marL="457200" algn="l" defTabSz="914400" rtl="0" eaLnBrk="1" latinLnBrk="0" hangingPunct="1">
                        <a:defRPr sz="1800" kern="1200">
                          <a:solidFill>
                            <a:schemeClr val="tx1"/>
                          </a:solidFill>
                          <a:latin typeface="Segoe UI"/>
                        </a:defRPr>
                      </a:lvl2pPr>
                      <a:lvl3pPr marL="914400" algn="l" defTabSz="914400" rtl="0" eaLnBrk="1" latinLnBrk="0" hangingPunct="1">
                        <a:defRPr sz="1800" kern="1200">
                          <a:solidFill>
                            <a:schemeClr val="tx1"/>
                          </a:solidFill>
                          <a:latin typeface="Segoe UI"/>
                        </a:defRPr>
                      </a:lvl3pPr>
                      <a:lvl4pPr marL="1371600" algn="l" defTabSz="914400" rtl="0" eaLnBrk="1" latinLnBrk="0" hangingPunct="1">
                        <a:defRPr sz="1800" kern="1200">
                          <a:solidFill>
                            <a:schemeClr val="tx1"/>
                          </a:solidFill>
                          <a:latin typeface="Segoe UI"/>
                        </a:defRPr>
                      </a:lvl4pPr>
                      <a:lvl5pPr marL="1828800" algn="l" defTabSz="914400" rtl="0" eaLnBrk="1" latinLnBrk="0" hangingPunct="1">
                        <a:defRPr sz="1800" kern="1200">
                          <a:solidFill>
                            <a:schemeClr val="tx1"/>
                          </a:solidFill>
                          <a:latin typeface="Segoe UI"/>
                        </a:defRPr>
                      </a:lvl5pPr>
                      <a:lvl6pPr marL="2286000" algn="l" defTabSz="914400" rtl="0" eaLnBrk="1" latinLnBrk="0" hangingPunct="1">
                        <a:defRPr sz="1800" kern="1200">
                          <a:solidFill>
                            <a:schemeClr val="tx1"/>
                          </a:solidFill>
                          <a:latin typeface="Segoe UI"/>
                        </a:defRPr>
                      </a:lvl6pPr>
                      <a:lvl7pPr marL="2743200" algn="l" defTabSz="914400" rtl="0" eaLnBrk="1" latinLnBrk="0" hangingPunct="1">
                        <a:defRPr sz="1800" kern="1200">
                          <a:solidFill>
                            <a:schemeClr val="tx1"/>
                          </a:solidFill>
                          <a:latin typeface="Segoe UI"/>
                        </a:defRPr>
                      </a:lvl7pPr>
                      <a:lvl8pPr marL="3200400" algn="l" defTabSz="914400" rtl="0" eaLnBrk="1" latinLnBrk="0" hangingPunct="1">
                        <a:defRPr sz="1800" kern="1200">
                          <a:solidFill>
                            <a:schemeClr val="tx1"/>
                          </a:solidFill>
                          <a:latin typeface="Segoe UI"/>
                        </a:defRPr>
                      </a:lvl8pPr>
                      <a:lvl9pPr marL="3657600" algn="l" defTabSz="914400" rtl="0" eaLnBrk="1" latinLnBrk="0" hangingPunct="1">
                        <a:defRPr sz="1800" kern="1200">
                          <a:solidFill>
                            <a:schemeClr val="tx1"/>
                          </a:solidFill>
                          <a:latin typeface="Segoe UI"/>
                        </a:defRPr>
                      </a:lvl9pPr>
                    </a:lstStyle>
                    <a:p>
                      <a:pPr algn="ctr" fontAlgn="ctr"/>
                      <a:r>
                        <a:rPr lang="en-US" sz="1300" b="0" i="0" u="none" strike="noStrike" dirty="0">
                          <a:solidFill>
                            <a:srgbClr val="000000"/>
                          </a:solidFill>
                          <a:effectLst/>
                          <a:latin typeface="Calibri"/>
                        </a:rPr>
                        <a:t>$760 </a:t>
                      </a:r>
                    </a:p>
                  </a:txBody>
                  <a:tcPr marL="9442" marR="9442" marT="9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lvl1pPr marL="0" algn="l" defTabSz="914400" rtl="0" eaLnBrk="1" latinLnBrk="0" hangingPunct="1">
                        <a:defRPr sz="1800" kern="1200">
                          <a:solidFill>
                            <a:schemeClr val="tx1"/>
                          </a:solidFill>
                          <a:latin typeface="Segoe UI"/>
                        </a:defRPr>
                      </a:lvl1pPr>
                      <a:lvl2pPr marL="457200" algn="l" defTabSz="914400" rtl="0" eaLnBrk="1" latinLnBrk="0" hangingPunct="1">
                        <a:defRPr sz="1800" kern="1200">
                          <a:solidFill>
                            <a:schemeClr val="tx1"/>
                          </a:solidFill>
                          <a:latin typeface="Segoe UI"/>
                        </a:defRPr>
                      </a:lvl2pPr>
                      <a:lvl3pPr marL="914400" algn="l" defTabSz="914400" rtl="0" eaLnBrk="1" latinLnBrk="0" hangingPunct="1">
                        <a:defRPr sz="1800" kern="1200">
                          <a:solidFill>
                            <a:schemeClr val="tx1"/>
                          </a:solidFill>
                          <a:latin typeface="Segoe UI"/>
                        </a:defRPr>
                      </a:lvl3pPr>
                      <a:lvl4pPr marL="1371600" algn="l" defTabSz="914400" rtl="0" eaLnBrk="1" latinLnBrk="0" hangingPunct="1">
                        <a:defRPr sz="1800" kern="1200">
                          <a:solidFill>
                            <a:schemeClr val="tx1"/>
                          </a:solidFill>
                          <a:latin typeface="Segoe UI"/>
                        </a:defRPr>
                      </a:lvl4pPr>
                      <a:lvl5pPr marL="1828800" algn="l" defTabSz="914400" rtl="0" eaLnBrk="1" latinLnBrk="0" hangingPunct="1">
                        <a:defRPr sz="1800" kern="1200">
                          <a:solidFill>
                            <a:schemeClr val="tx1"/>
                          </a:solidFill>
                          <a:latin typeface="Segoe UI"/>
                        </a:defRPr>
                      </a:lvl5pPr>
                      <a:lvl6pPr marL="2286000" algn="l" defTabSz="914400" rtl="0" eaLnBrk="1" latinLnBrk="0" hangingPunct="1">
                        <a:defRPr sz="1800" kern="1200">
                          <a:solidFill>
                            <a:schemeClr val="tx1"/>
                          </a:solidFill>
                          <a:latin typeface="Segoe UI"/>
                        </a:defRPr>
                      </a:lvl6pPr>
                      <a:lvl7pPr marL="2743200" algn="l" defTabSz="914400" rtl="0" eaLnBrk="1" latinLnBrk="0" hangingPunct="1">
                        <a:defRPr sz="1800" kern="1200">
                          <a:solidFill>
                            <a:schemeClr val="tx1"/>
                          </a:solidFill>
                          <a:latin typeface="Segoe UI"/>
                        </a:defRPr>
                      </a:lvl7pPr>
                      <a:lvl8pPr marL="3200400" algn="l" defTabSz="914400" rtl="0" eaLnBrk="1" latinLnBrk="0" hangingPunct="1">
                        <a:defRPr sz="1800" kern="1200">
                          <a:solidFill>
                            <a:schemeClr val="tx1"/>
                          </a:solidFill>
                          <a:latin typeface="Segoe UI"/>
                        </a:defRPr>
                      </a:lvl8pPr>
                      <a:lvl9pPr marL="3657600" algn="l" defTabSz="914400" rtl="0" eaLnBrk="1" latinLnBrk="0" hangingPunct="1">
                        <a:defRPr sz="1800" kern="1200">
                          <a:solidFill>
                            <a:schemeClr val="tx1"/>
                          </a:solidFill>
                          <a:latin typeface="Segoe UI"/>
                        </a:defRPr>
                      </a:lvl9pPr>
                    </a:lstStyle>
                    <a:p>
                      <a:pPr algn="ctr" fontAlgn="ctr"/>
                      <a:r>
                        <a:rPr lang="en-US" sz="1300" b="0" i="0" u="none" strike="noStrike" dirty="0" smtClean="0">
                          <a:solidFill>
                            <a:srgbClr val="000000"/>
                          </a:solidFill>
                          <a:effectLst/>
                          <a:latin typeface="Calibri"/>
                        </a:rPr>
                        <a:t>6%</a:t>
                      </a:r>
                      <a:endParaRPr lang="en-US" sz="1300" b="0" i="0" u="none" strike="noStrike" dirty="0">
                        <a:solidFill>
                          <a:srgbClr val="000000"/>
                        </a:solidFill>
                        <a:effectLst/>
                        <a:latin typeface="Calibri"/>
                      </a:endParaRPr>
                    </a:p>
                  </a:txBody>
                  <a:tcPr marL="9442" marR="9442" marT="9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egoe UI"/>
                        </a:defRPr>
                      </a:lvl1pPr>
                      <a:lvl2pPr marL="457200" algn="l" defTabSz="914400" rtl="0" eaLnBrk="1" latinLnBrk="0" hangingPunct="1">
                        <a:defRPr sz="1800" kern="1200">
                          <a:solidFill>
                            <a:schemeClr val="tx1"/>
                          </a:solidFill>
                          <a:latin typeface="Segoe UI"/>
                        </a:defRPr>
                      </a:lvl2pPr>
                      <a:lvl3pPr marL="914400" algn="l" defTabSz="914400" rtl="0" eaLnBrk="1" latinLnBrk="0" hangingPunct="1">
                        <a:defRPr sz="1800" kern="1200">
                          <a:solidFill>
                            <a:schemeClr val="tx1"/>
                          </a:solidFill>
                          <a:latin typeface="Segoe UI"/>
                        </a:defRPr>
                      </a:lvl3pPr>
                      <a:lvl4pPr marL="1371600" algn="l" defTabSz="914400" rtl="0" eaLnBrk="1" latinLnBrk="0" hangingPunct="1">
                        <a:defRPr sz="1800" kern="1200">
                          <a:solidFill>
                            <a:schemeClr val="tx1"/>
                          </a:solidFill>
                          <a:latin typeface="Segoe UI"/>
                        </a:defRPr>
                      </a:lvl4pPr>
                      <a:lvl5pPr marL="1828800" algn="l" defTabSz="914400" rtl="0" eaLnBrk="1" latinLnBrk="0" hangingPunct="1">
                        <a:defRPr sz="1800" kern="1200">
                          <a:solidFill>
                            <a:schemeClr val="tx1"/>
                          </a:solidFill>
                          <a:latin typeface="Segoe UI"/>
                        </a:defRPr>
                      </a:lvl5pPr>
                      <a:lvl6pPr marL="2286000" algn="l" defTabSz="914400" rtl="0" eaLnBrk="1" latinLnBrk="0" hangingPunct="1">
                        <a:defRPr sz="1800" kern="1200">
                          <a:solidFill>
                            <a:schemeClr val="tx1"/>
                          </a:solidFill>
                          <a:latin typeface="Segoe UI"/>
                        </a:defRPr>
                      </a:lvl6pPr>
                      <a:lvl7pPr marL="2743200" algn="l" defTabSz="914400" rtl="0" eaLnBrk="1" latinLnBrk="0" hangingPunct="1">
                        <a:defRPr sz="1800" kern="1200">
                          <a:solidFill>
                            <a:schemeClr val="tx1"/>
                          </a:solidFill>
                          <a:latin typeface="Segoe UI"/>
                        </a:defRPr>
                      </a:lvl7pPr>
                      <a:lvl8pPr marL="3200400" algn="l" defTabSz="914400" rtl="0" eaLnBrk="1" latinLnBrk="0" hangingPunct="1">
                        <a:defRPr sz="1800" kern="1200">
                          <a:solidFill>
                            <a:schemeClr val="tx1"/>
                          </a:solidFill>
                          <a:latin typeface="Segoe UI"/>
                        </a:defRPr>
                      </a:lvl8pPr>
                      <a:lvl9pPr marL="3657600" algn="l" defTabSz="914400" rtl="0" eaLnBrk="1" latinLnBrk="0" hangingPunct="1">
                        <a:defRPr sz="1800" kern="1200">
                          <a:solidFill>
                            <a:schemeClr val="tx1"/>
                          </a:solidFill>
                          <a:latin typeface="Segoe UI"/>
                        </a:defRPr>
                      </a:lvl9pPr>
                    </a:lstStyle>
                    <a:p>
                      <a:pPr algn="ctr" fontAlgn="ctr"/>
                      <a:r>
                        <a:rPr lang="en-US" sz="1300" b="0" i="0" u="none" strike="noStrike" dirty="0" smtClean="0">
                          <a:solidFill>
                            <a:srgbClr val="000000"/>
                          </a:solidFill>
                          <a:effectLst/>
                          <a:latin typeface="Calibri"/>
                        </a:rPr>
                        <a:t>$2,205</a:t>
                      </a:r>
                      <a:endParaRPr lang="en-US" sz="1300" b="0" i="0" u="none" strike="noStrike" dirty="0">
                        <a:solidFill>
                          <a:srgbClr val="000000"/>
                        </a:solidFill>
                        <a:effectLst/>
                        <a:latin typeface="Calibri"/>
                      </a:endParaRPr>
                    </a:p>
                  </a:txBody>
                  <a:tcPr marL="9442" marR="9442" marT="944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10235">
                <a:tc>
                  <a:txBody>
                    <a:bodyPr/>
                    <a:lstStyle>
                      <a:lvl1pPr marL="0" algn="l" defTabSz="914400" rtl="0" eaLnBrk="1" latinLnBrk="0" hangingPunct="1">
                        <a:defRPr sz="1800" kern="1200">
                          <a:solidFill>
                            <a:schemeClr val="tx1"/>
                          </a:solidFill>
                          <a:latin typeface="Segoe UI"/>
                        </a:defRPr>
                      </a:lvl1pPr>
                      <a:lvl2pPr marL="457200" algn="l" defTabSz="914400" rtl="0" eaLnBrk="1" latinLnBrk="0" hangingPunct="1">
                        <a:defRPr sz="1800" kern="1200">
                          <a:solidFill>
                            <a:schemeClr val="tx1"/>
                          </a:solidFill>
                          <a:latin typeface="Segoe UI"/>
                        </a:defRPr>
                      </a:lvl2pPr>
                      <a:lvl3pPr marL="914400" algn="l" defTabSz="914400" rtl="0" eaLnBrk="1" latinLnBrk="0" hangingPunct="1">
                        <a:defRPr sz="1800" kern="1200">
                          <a:solidFill>
                            <a:schemeClr val="tx1"/>
                          </a:solidFill>
                          <a:latin typeface="Segoe UI"/>
                        </a:defRPr>
                      </a:lvl3pPr>
                      <a:lvl4pPr marL="1371600" algn="l" defTabSz="914400" rtl="0" eaLnBrk="1" latinLnBrk="0" hangingPunct="1">
                        <a:defRPr sz="1800" kern="1200">
                          <a:solidFill>
                            <a:schemeClr val="tx1"/>
                          </a:solidFill>
                          <a:latin typeface="Segoe UI"/>
                        </a:defRPr>
                      </a:lvl4pPr>
                      <a:lvl5pPr marL="1828800" algn="l" defTabSz="914400" rtl="0" eaLnBrk="1" latinLnBrk="0" hangingPunct="1">
                        <a:defRPr sz="1800" kern="1200">
                          <a:solidFill>
                            <a:schemeClr val="tx1"/>
                          </a:solidFill>
                          <a:latin typeface="Segoe UI"/>
                        </a:defRPr>
                      </a:lvl5pPr>
                      <a:lvl6pPr marL="2286000" algn="l" defTabSz="914400" rtl="0" eaLnBrk="1" latinLnBrk="0" hangingPunct="1">
                        <a:defRPr sz="1800" kern="1200">
                          <a:solidFill>
                            <a:schemeClr val="tx1"/>
                          </a:solidFill>
                          <a:latin typeface="Segoe UI"/>
                        </a:defRPr>
                      </a:lvl6pPr>
                      <a:lvl7pPr marL="2743200" algn="l" defTabSz="914400" rtl="0" eaLnBrk="1" latinLnBrk="0" hangingPunct="1">
                        <a:defRPr sz="1800" kern="1200">
                          <a:solidFill>
                            <a:schemeClr val="tx1"/>
                          </a:solidFill>
                          <a:latin typeface="Segoe UI"/>
                        </a:defRPr>
                      </a:lvl7pPr>
                      <a:lvl8pPr marL="3200400" algn="l" defTabSz="914400" rtl="0" eaLnBrk="1" latinLnBrk="0" hangingPunct="1">
                        <a:defRPr sz="1800" kern="1200">
                          <a:solidFill>
                            <a:schemeClr val="tx1"/>
                          </a:solidFill>
                          <a:latin typeface="Segoe UI"/>
                        </a:defRPr>
                      </a:lvl8pPr>
                      <a:lvl9pPr marL="3657600" algn="l" defTabSz="914400" rtl="0" eaLnBrk="1" latinLnBrk="0" hangingPunct="1">
                        <a:defRPr sz="1800" kern="1200">
                          <a:solidFill>
                            <a:schemeClr val="tx1"/>
                          </a:solidFill>
                          <a:latin typeface="Segoe UI"/>
                        </a:defRPr>
                      </a:lvl9pPr>
                    </a:lstStyle>
                    <a:p>
                      <a:pPr algn="l" fontAlgn="ctr"/>
                      <a:r>
                        <a:rPr lang="en-US" sz="1300" b="0" i="0" u="none" strike="noStrike" dirty="0">
                          <a:solidFill>
                            <a:srgbClr val="000000"/>
                          </a:solidFill>
                          <a:effectLst/>
                          <a:latin typeface="Calibri"/>
                        </a:rPr>
                        <a:t>Utility Issue Fee</a:t>
                      </a:r>
                    </a:p>
                  </a:txBody>
                  <a:tcPr marL="9442" marR="9442" marT="944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egoe UI"/>
                        </a:defRPr>
                      </a:lvl1pPr>
                      <a:lvl2pPr marL="457200" algn="l" defTabSz="914400" rtl="0" eaLnBrk="1" latinLnBrk="0" hangingPunct="1">
                        <a:defRPr sz="1800" kern="1200">
                          <a:solidFill>
                            <a:schemeClr val="tx1"/>
                          </a:solidFill>
                          <a:latin typeface="Segoe UI"/>
                        </a:defRPr>
                      </a:lvl2pPr>
                      <a:lvl3pPr marL="914400" algn="l" defTabSz="914400" rtl="0" eaLnBrk="1" latinLnBrk="0" hangingPunct="1">
                        <a:defRPr sz="1800" kern="1200">
                          <a:solidFill>
                            <a:schemeClr val="tx1"/>
                          </a:solidFill>
                          <a:latin typeface="Segoe UI"/>
                        </a:defRPr>
                      </a:lvl3pPr>
                      <a:lvl4pPr marL="1371600" algn="l" defTabSz="914400" rtl="0" eaLnBrk="1" latinLnBrk="0" hangingPunct="1">
                        <a:defRPr sz="1800" kern="1200">
                          <a:solidFill>
                            <a:schemeClr val="tx1"/>
                          </a:solidFill>
                          <a:latin typeface="Segoe UI"/>
                        </a:defRPr>
                      </a:lvl4pPr>
                      <a:lvl5pPr marL="1828800" algn="l" defTabSz="914400" rtl="0" eaLnBrk="1" latinLnBrk="0" hangingPunct="1">
                        <a:defRPr sz="1800" kern="1200">
                          <a:solidFill>
                            <a:schemeClr val="tx1"/>
                          </a:solidFill>
                          <a:latin typeface="Segoe UI"/>
                        </a:defRPr>
                      </a:lvl5pPr>
                      <a:lvl6pPr marL="2286000" algn="l" defTabSz="914400" rtl="0" eaLnBrk="1" latinLnBrk="0" hangingPunct="1">
                        <a:defRPr sz="1800" kern="1200">
                          <a:solidFill>
                            <a:schemeClr val="tx1"/>
                          </a:solidFill>
                          <a:latin typeface="Segoe UI"/>
                        </a:defRPr>
                      </a:lvl6pPr>
                      <a:lvl7pPr marL="2743200" algn="l" defTabSz="914400" rtl="0" eaLnBrk="1" latinLnBrk="0" hangingPunct="1">
                        <a:defRPr sz="1800" kern="1200">
                          <a:solidFill>
                            <a:schemeClr val="tx1"/>
                          </a:solidFill>
                          <a:latin typeface="Segoe UI"/>
                        </a:defRPr>
                      </a:lvl7pPr>
                      <a:lvl8pPr marL="3200400" algn="l" defTabSz="914400" rtl="0" eaLnBrk="1" latinLnBrk="0" hangingPunct="1">
                        <a:defRPr sz="1800" kern="1200">
                          <a:solidFill>
                            <a:schemeClr val="tx1"/>
                          </a:solidFill>
                          <a:latin typeface="Segoe UI"/>
                        </a:defRPr>
                      </a:lvl8pPr>
                      <a:lvl9pPr marL="3657600" algn="l" defTabSz="914400" rtl="0" eaLnBrk="1" latinLnBrk="0" hangingPunct="1">
                        <a:defRPr sz="1800" kern="1200">
                          <a:solidFill>
                            <a:schemeClr val="tx1"/>
                          </a:solidFill>
                          <a:latin typeface="Segoe UI"/>
                        </a:defRPr>
                      </a:lvl9pPr>
                    </a:lstStyle>
                    <a:p>
                      <a:pPr algn="ctr" fontAlgn="ctr"/>
                      <a:r>
                        <a:rPr lang="en-US" sz="1300" b="0" i="0" u="none" strike="noStrike" dirty="0">
                          <a:solidFill>
                            <a:srgbClr val="000000"/>
                          </a:solidFill>
                          <a:effectLst/>
                          <a:latin typeface="Calibri"/>
                        </a:rPr>
                        <a:t>$960 </a:t>
                      </a:r>
                    </a:p>
                  </a:txBody>
                  <a:tcPr marL="9442" marR="9442" marT="9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Segoe UI"/>
                        </a:defRPr>
                      </a:lvl1pPr>
                      <a:lvl2pPr marL="457200" algn="l" defTabSz="914400" rtl="0" eaLnBrk="1" latinLnBrk="0" hangingPunct="1">
                        <a:defRPr sz="1800" kern="1200">
                          <a:solidFill>
                            <a:schemeClr val="tx1"/>
                          </a:solidFill>
                          <a:latin typeface="Segoe UI"/>
                        </a:defRPr>
                      </a:lvl2pPr>
                      <a:lvl3pPr marL="914400" algn="l" defTabSz="914400" rtl="0" eaLnBrk="1" latinLnBrk="0" hangingPunct="1">
                        <a:defRPr sz="1800" kern="1200">
                          <a:solidFill>
                            <a:schemeClr val="tx1"/>
                          </a:solidFill>
                          <a:latin typeface="Segoe UI"/>
                        </a:defRPr>
                      </a:lvl3pPr>
                      <a:lvl4pPr marL="1371600" algn="l" defTabSz="914400" rtl="0" eaLnBrk="1" latinLnBrk="0" hangingPunct="1">
                        <a:defRPr sz="1800" kern="1200">
                          <a:solidFill>
                            <a:schemeClr val="tx1"/>
                          </a:solidFill>
                          <a:latin typeface="Segoe UI"/>
                        </a:defRPr>
                      </a:lvl4pPr>
                      <a:lvl5pPr marL="1828800" algn="l" defTabSz="914400" rtl="0" eaLnBrk="1" latinLnBrk="0" hangingPunct="1">
                        <a:defRPr sz="1800" kern="1200">
                          <a:solidFill>
                            <a:schemeClr val="tx1"/>
                          </a:solidFill>
                          <a:latin typeface="Segoe UI"/>
                        </a:defRPr>
                      </a:lvl5pPr>
                      <a:lvl6pPr marL="2286000" algn="l" defTabSz="914400" rtl="0" eaLnBrk="1" latinLnBrk="0" hangingPunct="1">
                        <a:defRPr sz="1800" kern="1200">
                          <a:solidFill>
                            <a:schemeClr val="tx1"/>
                          </a:solidFill>
                          <a:latin typeface="Segoe UI"/>
                        </a:defRPr>
                      </a:lvl6pPr>
                      <a:lvl7pPr marL="2743200" algn="l" defTabSz="914400" rtl="0" eaLnBrk="1" latinLnBrk="0" hangingPunct="1">
                        <a:defRPr sz="1800" kern="1200">
                          <a:solidFill>
                            <a:schemeClr val="tx1"/>
                          </a:solidFill>
                          <a:latin typeface="Segoe UI"/>
                        </a:defRPr>
                      </a:lvl7pPr>
                      <a:lvl8pPr marL="3200400" algn="l" defTabSz="914400" rtl="0" eaLnBrk="1" latinLnBrk="0" hangingPunct="1">
                        <a:defRPr sz="1800" kern="1200">
                          <a:solidFill>
                            <a:schemeClr val="tx1"/>
                          </a:solidFill>
                          <a:latin typeface="Segoe UI"/>
                        </a:defRPr>
                      </a:lvl8pPr>
                      <a:lvl9pPr marL="3657600" algn="l" defTabSz="914400" rtl="0" eaLnBrk="1" latinLnBrk="0" hangingPunct="1">
                        <a:defRPr sz="1800" kern="1200">
                          <a:solidFill>
                            <a:schemeClr val="tx1"/>
                          </a:solidFill>
                          <a:latin typeface="Segoe UI"/>
                        </a:defRPr>
                      </a:lvl9pPr>
                    </a:lstStyle>
                    <a:p>
                      <a:pPr algn="ctr" fontAlgn="ctr"/>
                      <a:r>
                        <a:rPr lang="en-US" sz="1300" b="0" i="0" u="none" strike="noStrike" dirty="0">
                          <a:solidFill>
                            <a:srgbClr val="000000"/>
                          </a:solidFill>
                          <a:effectLst/>
                          <a:latin typeface="Calibri"/>
                        </a:rPr>
                        <a:t>$1,000 </a:t>
                      </a:r>
                    </a:p>
                  </a:txBody>
                  <a:tcPr marL="9442" marR="9442" marT="9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lvl1pPr marL="0" algn="l" defTabSz="914400" rtl="0" eaLnBrk="1" latinLnBrk="0" hangingPunct="1">
                        <a:defRPr sz="1800" kern="1200">
                          <a:solidFill>
                            <a:schemeClr val="tx1"/>
                          </a:solidFill>
                          <a:latin typeface="Segoe UI"/>
                        </a:defRPr>
                      </a:lvl1pPr>
                      <a:lvl2pPr marL="457200" algn="l" defTabSz="914400" rtl="0" eaLnBrk="1" latinLnBrk="0" hangingPunct="1">
                        <a:defRPr sz="1800" kern="1200">
                          <a:solidFill>
                            <a:schemeClr val="tx1"/>
                          </a:solidFill>
                          <a:latin typeface="Segoe UI"/>
                        </a:defRPr>
                      </a:lvl2pPr>
                      <a:lvl3pPr marL="914400" algn="l" defTabSz="914400" rtl="0" eaLnBrk="1" latinLnBrk="0" hangingPunct="1">
                        <a:defRPr sz="1800" kern="1200">
                          <a:solidFill>
                            <a:schemeClr val="tx1"/>
                          </a:solidFill>
                          <a:latin typeface="Segoe UI"/>
                        </a:defRPr>
                      </a:lvl3pPr>
                      <a:lvl4pPr marL="1371600" algn="l" defTabSz="914400" rtl="0" eaLnBrk="1" latinLnBrk="0" hangingPunct="1">
                        <a:defRPr sz="1800" kern="1200">
                          <a:solidFill>
                            <a:schemeClr val="tx1"/>
                          </a:solidFill>
                          <a:latin typeface="Segoe UI"/>
                        </a:defRPr>
                      </a:lvl4pPr>
                      <a:lvl5pPr marL="1828800" algn="l" defTabSz="914400" rtl="0" eaLnBrk="1" latinLnBrk="0" hangingPunct="1">
                        <a:defRPr sz="1800" kern="1200">
                          <a:solidFill>
                            <a:schemeClr val="tx1"/>
                          </a:solidFill>
                          <a:latin typeface="Segoe UI"/>
                        </a:defRPr>
                      </a:lvl5pPr>
                      <a:lvl6pPr marL="2286000" algn="l" defTabSz="914400" rtl="0" eaLnBrk="1" latinLnBrk="0" hangingPunct="1">
                        <a:defRPr sz="1800" kern="1200">
                          <a:solidFill>
                            <a:schemeClr val="tx1"/>
                          </a:solidFill>
                          <a:latin typeface="Segoe UI"/>
                        </a:defRPr>
                      </a:lvl6pPr>
                      <a:lvl7pPr marL="2743200" algn="l" defTabSz="914400" rtl="0" eaLnBrk="1" latinLnBrk="0" hangingPunct="1">
                        <a:defRPr sz="1800" kern="1200">
                          <a:solidFill>
                            <a:schemeClr val="tx1"/>
                          </a:solidFill>
                          <a:latin typeface="Segoe UI"/>
                        </a:defRPr>
                      </a:lvl7pPr>
                      <a:lvl8pPr marL="3200400" algn="l" defTabSz="914400" rtl="0" eaLnBrk="1" latinLnBrk="0" hangingPunct="1">
                        <a:defRPr sz="1800" kern="1200">
                          <a:solidFill>
                            <a:schemeClr val="tx1"/>
                          </a:solidFill>
                          <a:latin typeface="Segoe UI"/>
                        </a:defRPr>
                      </a:lvl8pPr>
                      <a:lvl9pPr marL="3657600" algn="l" defTabSz="914400" rtl="0" eaLnBrk="1" latinLnBrk="0" hangingPunct="1">
                        <a:defRPr sz="1800" kern="1200">
                          <a:solidFill>
                            <a:schemeClr val="tx1"/>
                          </a:solidFill>
                          <a:latin typeface="Segoe UI"/>
                        </a:defRPr>
                      </a:lvl9pPr>
                    </a:lstStyle>
                    <a:p>
                      <a:pPr algn="ctr" fontAlgn="ctr"/>
                      <a:r>
                        <a:rPr lang="en-US" sz="1300" b="0" i="0" u="none" strike="noStrike" dirty="0" smtClean="0">
                          <a:solidFill>
                            <a:srgbClr val="000000"/>
                          </a:solidFill>
                          <a:effectLst/>
                          <a:latin typeface="Calibri"/>
                        </a:rPr>
                        <a:t>4%</a:t>
                      </a:r>
                      <a:endParaRPr lang="en-US" sz="1300" b="0" i="0" u="none" strike="noStrike" dirty="0">
                        <a:solidFill>
                          <a:srgbClr val="000000"/>
                        </a:solidFill>
                        <a:effectLst/>
                        <a:latin typeface="Calibri"/>
                      </a:endParaRPr>
                    </a:p>
                  </a:txBody>
                  <a:tcPr marL="9442" marR="9442" marT="9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egoe UI"/>
                        </a:defRPr>
                      </a:lvl1pPr>
                      <a:lvl2pPr marL="457200" algn="l" defTabSz="914400" rtl="0" eaLnBrk="1" latinLnBrk="0" hangingPunct="1">
                        <a:defRPr sz="1800" kern="1200">
                          <a:solidFill>
                            <a:schemeClr val="tx1"/>
                          </a:solidFill>
                          <a:latin typeface="Segoe UI"/>
                        </a:defRPr>
                      </a:lvl2pPr>
                      <a:lvl3pPr marL="914400" algn="l" defTabSz="914400" rtl="0" eaLnBrk="1" latinLnBrk="0" hangingPunct="1">
                        <a:defRPr sz="1800" kern="1200">
                          <a:solidFill>
                            <a:schemeClr val="tx1"/>
                          </a:solidFill>
                          <a:latin typeface="Segoe UI"/>
                        </a:defRPr>
                      </a:lvl3pPr>
                      <a:lvl4pPr marL="1371600" algn="l" defTabSz="914400" rtl="0" eaLnBrk="1" latinLnBrk="0" hangingPunct="1">
                        <a:defRPr sz="1800" kern="1200">
                          <a:solidFill>
                            <a:schemeClr val="tx1"/>
                          </a:solidFill>
                          <a:latin typeface="Segoe UI"/>
                        </a:defRPr>
                      </a:lvl4pPr>
                      <a:lvl5pPr marL="1828800" algn="l" defTabSz="914400" rtl="0" eaLnBrk="1" latinLnBrk="0" hangingPunct="1">
                        <a:defRPr sz="1800" kern="1200">
                          <a:solidFill>
                            <a:schemeClr val="tx1"/>
                          </a:solidFill>
                          <a:latin typeface="Segoe UI"/>
                        </a:defRPr>
                      </a:lvl5pPr>
                      <a:lvl6pPr marL="2286000" algn="l" defTabSz="914400" rtl="0" eaLnBrk="1" latinLnBrk="0" hangingPunct="1">
                        <a:defRPr sz="1800" kern="1200">
                          <a:solidFill>
                            <a:schemeClr val="tx1"/>
                          </a:solidFill>
                          <a:latin typeface="Segoe UI"/>
                        </a:defRPr>
                      </a:lvl6pPr>
                      <a:lvl7pPr marL="2743200" algn="l" defTabSz="914400" rtl="0" eaLnBrk="1" latinLnBrk="0" hangingPunct="1">
                        <a:defRPr sz="1800" kern="1200">
                          <a:solidFill>
                            <a:schemeClr val="tx1"/>
                          </a:solidFill>
                          <a:latin typeface="Segoe UI"/>
                        </a:defRPr>
                      </a:lvl7pPr>
                      <a:lvl8pPr marL="3200400" algn="l" defTabSz="914400" rtl="0" eaLnBrk="1" latinLnBrk="0" hangingPunct="1">
                        <a:defRPr sz="1800" kern="1200">
                          <a:solidFill>
                            <a:schemeClr val="tx1"/>
                          </a:solidFill>
                          <a:latin typeface="Segoe UI"/>
                        </a:defRPr>
                      </a:lvl8pPr>
                      <a:lvl9pPr marL="3657600" algn="l" defTabSz="914400" rtl="0" eaLnBrk="1" latinLnBrk="0" hangingPunct="1">
                        <a:defRPr sz="1800" kern="1200">
                          <a:solidFill>
                            <a:schemeClr val="tx1"/>
                          </a:solidFill>
                          <a:latin typeface="Segoe UI"/>
                        </a:defRPr>
                      </a:lvl9pPr>
                    </a:lstStyle>
                    <a:p>
                      <a:pPr algn="ctr" fontAlgn="ctr"/>
                      <a:r>
                        <a:rPr lang="en-US" sz="1300" b="0" i="0" u="none" strike="noStrike" dirty="0" smtClean="0">
                          <a:solidFill>
                            <a:srgbClr val="000000"/>
                          </a:solidFill>
                          <a:effectLst/>
                          <a:latin typeface="Calibri"/>
                        </a:rPr>
                        <a:t>$314</a:t>
                      </a:r>
                      <a:endParaRPr lang="en-US" sz="1300" b="0" i="0" u="none" strike="noStrike" dirty="0">
                        <a:solidFill>
                          <a:srgbClr val="000000"/>
                        </a:solidFill>
                        <a:effectLst/>
                        <a:latin typeface="Calibri"/>
                      </a:endParaRPr>
                    </a:p>
                  </a:txBody>
                  <a:tcPr marL="9442" marR="9442" marT="944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10235">
                <a:tc>
                  <a:txBody>
                    <a:bodyPr/>
                    <a:lstStyle>
                      <a:lvl1pPr marL="0" algn="l" defTabSz="914400" rtl="0" eaLnBrk="1" latinLnBrk="0" hangingPunct="1">
                        <a:defRPr sz="1800" kern="1200">
                          <a:solidFill>
                            <a:schemeClr val="tx1"/>
                          </a:solidFill>
                          <a:latin typeface="Segoe UI"/>
                        </a:defRPr>
                      </a:lvl1pPr>
                      <a:lvl2pPr marL="457200" algn="l" defTabSz="914400" rtl="0" eaLnBrk="1" latinLnBrk="0" hangingPunct="1">
                        <a:defRPr sz="1800" kern="1200">
                          <a:solidFill>
                            <a:schemeClr val="tx1"/>
                          </a:solidFill>
                          <a:latin typeface="Segoe UI"/>
                        </a:defRPr>
                      </a:lvl2pPr>
                      <a:lvl3pPr marL="914400" algn="l" defTabSz="914400" rtl="0" eaLnBrk="1" latinLnBrk="0" hangingPunct="1">
                        <a:defRPr sz="1800" kern="1200">
                          <a:solidFill>
                            <a:schemeClr val="tx1"/>
                          </a:solidFill>
                          <a:latin typeface="Segoe UI"/>
                        </a:defRPr>
                      </a:lvl3pPr>
                      <a:lvl4pPr marL="1371600" algn="l" defTabSz="914400" rtl="0" eaLnBrk="1" latinLnBrk="0" hangingPunct="1">
                        <a:defRPr sz="1800" kern="1200">
                          <a:solidFill>
                            <a:schemeClr val="tx1"/>
                          </a:solidFill>
                          <a:latin typeface="Segoe UI"/>
                        </a:defRPr>
                      </a:lvl4pPr>
                      <a:lvl5pPr marL="1828800" algn="l" defTabSz="914400" rtl="0" eaLnBrk="1" latinLnBrk="0" hangingPunct="1">
                        <a:defRPr sz="1800" kern="1200">
                          <a:solidFill>
                            <a:schemeClr val="tx1"/>
                          </a:solidFill>
                          <a:latin typeface="Segoe UI"/>
                        </a:defRPr>
                      </a:lvl5pPr>
                      <a:lvl6pPr marL="2286000" algn="l" defTabSz="914400" rtl="0" eaLnBrk="1" latinLnBrk="0" hangingPunct="1">
                        <a:defRPr sz="1800" kern="1200">
                          <a:solidFill>
                            <a:schemeClr val="tx1"/>
                          </a:solidFill>
                          <a:latin typeface="Segoe UI"/>
                        </a:defRPr>
                      </a:lvl6pPr>
                      <a:lvl7pPr marL="2743200" algn="l" defTabSz="914400" rtl="0" eaLnBrk="1" latinLnBrk="0" hangingPunct="1">
                        <a:defRPr sz="1800" kern="1200">
                          <a:solidFill>
                            <a:schemeClr val="tx1"/>
                          </a:solidFill>
                          <a:latin typeface="Segoe UI"/>
                        </a:defRPr>
                      </a:lvl7pPr>
                      <a:lvl8pPr marL="3200400" algn="l" defTabSz="914400" rtl="0" eaLnBrk="1" latinLnBrk="0" hangingPunct="1">
                        <a:defRPr sz="1800" kern="1200">
                          <a:solidFill>
                            <a:schemeClr val="tx1"/>
                          </a:solidFill>
                          <a:latin typeface="Segoe UI"/>
                        </a:defRPr>
                      </a:lvl8pPr>
                      <a:lvl9pPr marL="3657600" algn="l" defTabSz="914400" rtl="0" eaLnBrk="1" latinLnBrk="0" hangingPunct="1">
                        <a:defRPr sz="1800" kern="1200">
                          <a:solidFill>
                            <a:schemeClr val="tx1"/>
                          </a:solidFill>
                          <a:latin typeface="Segoe UI"/>
                        </a:defRPr>
                      </a:lvl9pPr>
                    </a:lstStyle>
                    <a:p>
                      <a:pPr algn="l" fontAlgn="ctr"/>
                      <a:r>
                        <a:rPr lang="en-US" sz="1300" b="1" i="0" u="none" strike="noStrike" dirty="0" smtClean="0">
                          <a:solidFill>
                            <a:srgbClr val="000000"/>
                          </a:solidFill>
                          <a:effectLst/>
                          <a:latin typeface="Calibri"/>
                        </a:rPr>
                        <a:t>Total</a:t>
                      </a:r>
                      <a:endParaRPr lang="en-US" sz="1300" b="1" i="0" u="none" strike="noStrike" dirty="0">
                        <a:solidFill>
                          <a:srgbClr val="000000"/>
                        </a:solidFill>
                        <a:effectLst/>
                        <a:latin typeface="Calibri"/>
                      </a:endParaRPr>
                    </a:p>
                  </a:txBody>
                  <a:tcPr marL="9442" marR="9442" marT="944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7B8D4"/>
                    </a:solidFill>
                  </a:tcPr>
                </a:tc>
                <a:tc>
                  <a:txBody>
                    <a:bodyPr/>
                    <a:lstStyle>
                      <a:lvl1pPr marL="0" algn="l" defTabSz="914400" rtl="0" eaLnBrk="1" latinLnBrk="0" hangingPunct="1">
                        <a:defRPr sz="1800" kern="1200">
                          <a:solidFill>
                            <a:schemeClr val="tx1"/>
                          </a:solidFill>
                          <a:latin typeface="Segoe UI"/>
                        </a:defRPr>
                      </a:lvl1pPr>
                      <a:lvl2pPr marL="457200" algn="l" defTabSz="914400" rtl="0" eaLnBrk="1" latinLnBrk="0" hangingPunct="1">
                        <a:defRPr sz="1800" kern="1200">
                          <a:solidFill>
                            <a:schemeClr val="tx1"/>
                          </a:solidFill>
                          <a:latin typeface="Segoe UI"/>
                        </a:defRPr>
                      </a:lvl2pPr>
                      <a:lvl3pPr marL="914400" algn="l" defTabSz="914400" rtl="0" eaLnBrk="1" latinLnBrk="0" hangingPunct="1">
                        <a:defRPr sz="1800" kern="1200">
                          <a:solidFill>
                            <a:schemeClr val="tx1"/>
                          </a:solidFill>
                          <a:latin typeface="Segoe UI"/>
                        </a:defRPr>
                      </a:lvl3pPr>
                      <a:lvl4pPr marL="1371600" algn="l" defTabSz="914400" rtl="0" eaLnBrk="1" latinLnBrk="0" hangingPunct="1">
                        <a:defRPr sz="1800" kern="1200">
                          <a:solidFill>
                            <a:schemeClr val="tx1"/>
                          </a:solidFill>
                          <a:latin typeface="Segoe UI"/>
                        </a:defRPr>
                      </a:lvl4pPr>
                      <a:lvl5pPr marL="1828800" algn="l" defTabSz="914400" rtl="0" eaLnBrk="1" latinLnBrk="0" hangingPunct="1">
                        <a:defRPr sz="1800" kern="1200">
                          <a:solidFill>
                            <a:schemeClr val="tx1"/>
                          </a:solidFill>
                          <a:latin typeface="Segoe UI"/>
                        </a:defRPr>
                      </a:lvl5pPr>
                      <a:lvl6pPr marL="2286000" algn="l" defTabSz="914400" rtl="0" eaLnBrk="1" latinLnBrk="0" hangingPunct="1">
                        <a:defRPr sz="1800" kern="1200">
                          <a:solidFill>
                            <a:schemeClr val="tx1"/>
                          </a:solidFill>
                          <a:latin typeface="Segoe UI"/>
                        </a:defRPr>
                      </a:lvl6pPr>
                      <a:lvl7pPr marL="2743200" algn="l" defTabSz="914400" rtl="0" eaLnBrk="1" latinLnBrk="0" hangingPunct="1">
                        <a:defRPr sz="1800" kern="1200">
                          <a:solidFill>
                            <a:schemeClr val="tx1"/>
                          </a:solidFill>
                          <a:latin typeface="Segoe UI"/>
                        </a:defRPr>
                      </a:lvl7pPr>
                      <a:lvl8pPr marL="3200400" algn="l" defTabSz="914400" rtl="0" eaLnBrk="1" latinLnBrk="0" hangingPunct="1">
                        <a:defRPr sz="1800" kern="1200">
                          <a:solidFill>
                            <a:schemeClr val="tx1"/>
                          </a:solidFill>
                          <a:latin typeface="Segoe UI"/>
                        </a:defRPr>
                      </a:lvl8pPr>
                      <a:lvl9pPr marL="3657600" algn="l" defTabSz="914400" rtl="0" eaLnBrk="1" latinLnBrk="0" hangingPunct="1">
                        <a:defRPr sz="1800" kern="1200">
                          <a:solidFill>
                            <a:schemeClr val="tx1"/>
                          </a:solidFill>
                          <a:latin typeface="Segoe UI"/>
                        </a:defRPr>
                      </a:lvl9pPr>
                    </a:lstStyle>
                    <a:p>
                      <a:pPr algn="ctr" fontAlgn="ctr"/>
                      <a:r>
                        <a:rPr lang="en-US" sz="1300" b="1" i="0" u="none" strike="noStrike" dirty="0" smtClean="0">
                          <a:solidFill>
                            <a:srgbClr val="000000"/>
                          </a:solidFill>
                          <a:effectLst/>
                          <a:latin typeface="Calibri"/>
                        </a:rPr>
                        <a:t>$2,560</a:t>
                      </a:r>
                      <a:endParaRPr lang="en-US" sz="1300" b="1" i="0" u="none" strike="noStrike" dirty="0">
                        <a:solidFill>
                          <a:srgbClr val="000000"/>
                        </a:solidFill>
                        <a:effectLst/>
                        <a:latin typeface="Calibri"/>
                      </a:endParaRPr>
                    </a:p>
                  </a:txBody>
                  <a:tcPr marL="9442" marR="9442" marT="9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7B8D4"/>
                    </a:solidFill>
                  </a:tcPr>
                </a:tc>
                <a:tc>
                  <a:txBody>
                    <a:bodyPr/>
                    <a:lstStyle>
                      <a:lvl1pPr marL="0" algn="l" defTabSz="914400" rtl="0" eaLnBrk="1" latinLnBrk="0" hangingPunct="1">
                        <a:defRPr sz="1800" kern="1200">
                          <a:solidFill>
                            <a:schemeClr val="tx1"/>
                          </a:solidFill>
                          <a:latin typeface="Segoe UI"/>
                        </a:defRPr>
                      </a:lvl1pPr>
                      <a:lvl2pPr marL="457200" algn="l" defTabSz="914400" rtl="0" eaLnBrk="1" latinLnBrk="0" hangingPunct="1">
                        <a:defRPr sz="1800" kern="1200">
                          <a:solidFill>
                            <a:schemeClr val="tx1"/>
                          </a:solidFill>
                          <a:latin typeface="Segoe UI"/>
                        </a:defRPr>
                      </a:lvl2pPr>
                      <a:lvl3pPr marL="914400" algn="l" defTabSz="914400" rtl="0" eaLnBrk="1" latinLnBrk="0" hangingPunct="1">
                        <a:defRPr sz="1800" kern="1200">
                          <a:solidFill>
                            <a:schemeClr val="tx1"/>
                          </a:solidFill>
                          <a:latin typeface="Segoe UI"/>
                        </a:defRPr>
                      </a:lvl3pPr>
                      <a:lvl4pPr marL="1371600" algn="l" defTabSz="914400" rtl="0" eaLnBrk="1" latinLnBrk="0" hangingPunct="1">
                        <a:defRPr sz="1800" kern="1200">
                          <a:solidFill>
                            <a:schemeClr val="tx1"/>
                          </a:solidFill>
                          <a:latin typeface="Segoe UI"/>
                        </a:defRPr>
                      </a:lvl4pPr>
                      <a:lvl5pPr marL="1828800" algn="l" defTabSz="914400" rtl="0" eaLnBrk="1" latinLnBrk="0" hangingPunct="1">
                        <a:defRPr sz="1800" kern="1200">
                          <a:solidFill>
                            <a:schemeClr val="tx1"/>
                          </a:solidFill>
                          <a:latin typeface="Segoe UI"/>
                        </a:defRPr>
                      </a:lvl5pPr>
                      <a:lvl6pPr marL="2286000" algn="l" defTabSz="914400" rtl="0" eaLnBrk="1" latinLnBrk="0" hangingPunct="1">
                        <a:defRPr sz="1800" kern="1200">
                          <a:solidFill>
                            <a:schemeClr val="tx1"/>
                          </a:solidFill>
                          <a:latin typeface="Segoe UI"/>
                        </a:defRPr>
                      </a:lvl6pPr>
                      <a:lvl7pPr marL="2743200" algn="l" defTabSz="914400" rtl="0" eaLnBrk="1" latinLnBrk="0" hangingPunct="1">
                        <a:defRPr sz="1800" kern="1200">
                          <a:solidFill>
                            <a:schemeClr val="tx1"/>
                          </a:solidFill>
                          <a:latin typeface="Segoe UI"/>
                        </a:defRPr>
                      </a:lvl7pPr>
                      <a:lvl8pPr marL="3200400" algn="l" defTabSz="914400" rtl="0" eaLnBrk="1" latinLnBrk="0" hangingPunct="1">
                        <a:defRPr sz="1800" kern="1200">
                          <a:solidFill>
                            <a:schemeClr val="tx1"/>
                          </a:solidFill>
                          <a:latin typeface="Segoe UI"/>
                        </a:defRPr>
                      </a:lvl8pPr>
                      <a:lvl9pPr marL="3657600" algn="l" defTabSz="914400" rtl="0" eaLnBrk="1" latinLnBrk="0" hangingPunct="1">
                        <a:defRPr sz="1800" kern="1200">
                          <a:solidFill>
                            <a:schemeClr val="tx1"/>
                          </a:solidFill>
                          <a:latin typeface="Segoe UI"/>
                        </a:defRPr>
                      </a:lvl9pPr>
                    </a:lstStyle>
                    <a:p>
                      <a:pPr algn="ctr" fontAlgn="ctr"/>
                      <a:r>
                        <a:rPr lang="en-US" sz="1300" b="1" i="0" u="none" strike="noStrike" dirty="0" smtClean="0">
                          <a:solidFill>
                            <a:srgbClr val="000000"/>
                          </a:solidFill>
                          <a:effectLst/>
                          <a:latin typeface="Calibri"/>
                        </a:rPr>
                        <a:t>$2,720</a:t>
                      </a:r>
                      <a:endParaRPr lang="en-US" sz="1300" b="1" i="0" u="none" strike="noStrike" dirty="0">
                        <a:solidFill>
                          <a:srgbClr val="000000"/>
                        </a:solidFill>
                        <a:effectLst/>
                        <a:latin typeface="Calibri"/>
                      </a:endParaRPr>
                    </a:p>
                  </a:txBody>
                  <a:tcPr marL="9442" marR="9442" marT="9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7B8D4"/>
                    </a:solidFill>
                  </a:tcPr>
                </a:tc>
                <a:tc>
                  <a:txBody>
                    <a:bodyPr/>
                    <a:lstStyle>
                      <a:lvl1pPr marL="0" algn="l" defTabSz="914400" rtl="0" eaLnBrk="1" latinLnBrk="0" hangingPunct="1">
                        <a:defRPr sz="1800" kern="1200">
                          <a:solidFill>
                            <a:schemeClr val="tx1"/>
                          </a:solidFill>
                          <a:latin typeface="Segoe UI"/>
                        </a:defRPr>
                      </a:lvl1pPr>
                      <a:lvl2pPr marL="457200" algn="l" defTabSz="914400" rtl="0" eaLnBrk="1" latinLnBrk="0" hangingPunct="1">
                        <a:defRPr sz="1800" kern="1200">
                          <a:solidFill>
                            <a:schemeClr val="tx1"/>
                          </a:solidFill>
                          <a:latin typeface="Segoe UI"/>
                        </a:defRPr>
                      </a:lvl2pPr>
                      <a:lvl3pPr marL="914400" algn="l" defTabSz="914400" rtl="0" eaLnBrk="1" latinLnBrk="0" hangingPunct="1">
                        <a:defRPr sz="1800" kern="1200">
                          <a:solidFill>
                            <a:schemeClr val="tx1"/>
                          </a:solidFill>
                          <a:latin typeface="Segoe UI"/>
                        </a:defRPr>
                      </a:lvl3pPr>
                      <a:lvl4pPr marL="1371600" algn="l" defTabSz="914400" rtl="0" eaLnBrk="1" latinLnBrk="0" hangingPunct="1">
                        <a:defRPr sz="1800" kern="1200">
                          <a:solidFill>
                            <a:schemeClr val="tx1"/>
                          </a:solidFill>
                          <a:latin typeface="Segoe UI"/>
                        </a:defRPr>
                      </a:lvl4pPr>
                      <a:lvl5pPr marL="1828800" algn="l" defTabSz="914400" rtl="0" eaLnBrk="1" latinLnBrk="0" hangingPunct="1">
                        <a:defRPr sz="1800" kern="1200">
                          <a:solidFill>
                            <a:schemeClr val="tx1"/>
                          </a:solidFill>
                          <a:latin typeface="Segoe UI"/>
                        </a:defRPr>
                      </a:lvl5pPr>
                      <a:lvl6pPr marL="2286000" algn="l" defTabSz="914400" rtl="0" eaLnBrk="1" latinLnBrk="0" hangingPunct="1">
                        <a:defRPr sz="1800" kern="1200">
                          <a:solidFill>
                            <a:schemeClr val="tx1"/>
                          </a:solidFill>
                          <a:latin typeface="Segoe UI"/>
                        </a:defRPr>
                      </a:lvl6pPr>
                      <a:lvl7pPr marL="2743200" algn="l" defTabSz="914400" rtl="0" eaLnBrk="1" latinLnBrk="0" hangingPunct="1">
                        <a:defRPr sz="1800" kern="1200">
                          <a:solidFill>
                            <a:schemeClr val="tx1"/>
                          </a:solidFill>
                          <a:latin typeface="Segoe UI"/>
                        </a:defRPr>
                      </a:lvl7pPr>
                      <a:lvl8pPr marL="3200400" algn="l" defTabSz="914400" rtl="0" eaLnBrk="1" latinLnBrk="0" hangingPunct="1">
                        <a:defRPr sz="1800" kern="1200">
                          <a:solidFill>
                            <a:schemeClr val="tx1"/>
                          </a:solidFill>
                          <a:latin typeface="Segoe UI"/>
                        </a:defRPr>
                      </a:lvl8pPr>
                      <a:lvl9pPr marL="3657600" algn="l" defTabSz="914400" rtl="0" eaLnBrk="1" latinLnBrk="0" hangingPunct="1">
                        <a:defRPr sz="1800" kern="1200">
                          <a:solidFill>
                            <a:schemeClr val="tx1"/>
                          </a:solidFill>
                          <a:latin typeface="Segoe UI"/>
                        </a:defRPr>
                      </a:lvl9pPr>
                    </a:lstStyle>
                    <a:p>
                      <a:pPr algn="ctr" fontAlgn="ctr"/>
                      <a:r>
                        <a:rPr lang="en-US" sz="1300" b="1" i="0" u="none" strike="noStrike" dirty="0" smtClean="0">
                          <a:solidFill>
                            <a:srgbClr val="000000"/>
                          </a:solidFill>
                          <a:effectLst/>
                          <a:latin typeface="Calibri"/>
                        </a:rPr>
                        <a:t>6%</a:t>
                      </a:r>
                      <a:endParaRPr lang="en-US" sz="1300" b="1" i="0" u="none" strike="noStrike" dirty="0">
                        <a:solidFill>
                          <a:srgbClr val="000000"/>
                        </a:solidFill>
                        <a:effectLst/>
                        <a:latin typeface="Calibri"/>
                      </a:endParaRPr>
                    </a:p>
                  </a:txBody>
                  <a:tcPr marL="9442" marR="9442" marT="94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7B8D4"/>
                    </a:solidFill>
                  </a:tcPr>
                </a:tc>
                <a:tc>
                  <a:txBody>
                    <a:bodyPr/>
                    <a:lstStyle>
                      <a:lvl1pPr marL="0" algn="l" defTabSz="914400" rtl="0" eaLnBrk="1" latinLnBrk="0" hangingPunct="1">
                        <a:defRPr sz="1800" kern="1200">
                          <a:solidFill>
                            <a:schemeClr val="tx1"/>
                          </a:solidFill>
                          <a:latin typeface="Segoe UI"/>
                        </a:defRPr>
                      </a:lvl1pPr>
                      <a:lvl2pPr marL="457200" algn="l" defTabSz="914400" rtl="0" eaLnBrk="1" latinLnBrk="0" hangingPunct="1">
                        <a:defRPr sz="1800" kern="1200">
                          <a:solidFill>
                            <a:schemeClr val="tx1"/>
                          </a:solidFill>
                          <a:latin typeface="Segoe UI"/>
                        </a:defRPr>
                      </a:lvl2pPr>
                      <a:lvl3pPr marL="914400" algn="l" defTabSz="914400" rtl="0" eaLnBrk="1" latinLnBrk="0" hangingPunct="1">
                        <a:defRPr sz="1800" kern="1200">
                          <a:solidFill>
                            <a:schemeClr val="tx1"/>
                          </a:solidFill>
                          <a:latin typeface="Segoe UI"/>
                        </a:defRPr>
                      </a:lvl3pPr>
                      <a:lvl4pPr marL="1371600" algn="l" defTabSz="914400" rtl="0" eaLnBrk="1" latinLnBrk="0" hangingPunct="1">
                        <a:defRPr sz="1800" kern="1200">
                          <a:solidFill>
                            <a:schemeClr val="tx1"/>
                          </a:solidFill>
                          <a:latin typeface="Segoe UI"/>
                        </a:defRPr>
                      </a:lvl4pPr>
                      <a:lvl5pPr marL="1828800" algn="l" defTabSz="914400" rtl="0" eaLnBrk="1" latinLnBrk="0" hangingPunct="1">
                        <a:defRPr sz="1800" kern="1200">
                          <a:solidFill>
                            <a:schemeClr val="tx1"/>
                          </a:solidFill>
                          <a:latin typeface="Segoe UI"/>
                        </a:defRPr>
                      </a:lvl5pPr>
                      <a:lvl6pPr marL="2286000" algn="l" defTabSz="914400" rtl="0" eaLnBrk="1" latinLnBrk="0" hangingPunct="1">
                        <a:defRPr sz="1800" kern="1200">
                          <a:solidFill>
                            <a:schemeClr val="tx1"/>
                          </a:solidFill>
                          <a:latin typeface="Segoe UI"/>
                        </a:defRPr>
                      </a:lvl6pPr>
                      <a:lvl7pPr marL="2743200" algn="l" defTabSz="914400" rtl="0" eaLnBrk="1" latinLnBrk="0" hangingPunct="1">
                        <a:defRPr sz="1800" kern="1200">
                          <a:solidFill>
                            <a:schemeClr val="tx1"/>
                          </a:solidFill>
                          <a:latin typeface="Segoe UI"/>
                        </a:defRPr>
                      </a:lvl7pPr>
                      <a:lvl8pPr marL="3200400" algn="l" defTabSz="914400" rtl="0" eaLnBrk="1" latinLnBrk="0" hangingPunct="1">
                        <a:defRPr sz="1800" kern="1200">
                          <a:solidFill>
                            <a:schemeClr val="tx1"/>
                          </a:solidFill>
                          <a:latin typeface="Segoe UI"/>
                        </a:defRPr>
                      </a:lvl8pPr>
                      <a:lvl9pPr marL="3657600" algn="l" defTabSz="914400" rtl="0" eaLnBrk="1" latinLnBrk="0" hangingPunct="1">
                        <a:defRPr sz="1800" kern="1200">
                          <a:solidFill>
                            <a:schemeClr val="tx1"/>
                          </a:solidFill>
                          <a:latin typeface="Segoe UI"/>
                        </a:defRPr>
                      </a:lvl9pPr>
                    </a:lstStyle>
                    <a:p>
                      <a:pPr algn="ctr" fontAlgn="ctr"/>
                      <a:r>
                        <a:rPr lang="en-US" sz="1300" b="1" i="0" u="none" strike="noStrike" dirty="0" smtClean="0">
                          <a:solidFill>
                            <a:srgbClr val="000000"/>
                          </a:solidFill>
                          <a:effectLst/>
                          <a:latin typeface="Calibri"/>
                        </a:rPr>
                        <a:t>$4,569</a:t>
                      </a:r>
                      <a:endParaRPr lang="en-US" sz="1300" b="1" i="0" u="none" strike="noStrike" dirty="0">
                        <a:solidFill>
                          <a:srgbClr val="000000"/>
                        </a:solidFill>
                        <a:effectLst/>
                        <a:latin typeface="Calibri"/>
                      </a:endParaRPr>
                    </a:p>
                  </a:txBody>
                  <a:tcPr marL="9442" marR="9442" marT="944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7B8D4"/>
                    </a:solidFill>
                  </a:tcPr>
                </a:tc>
                <a:extLst>
                  <a:ext uri="{0D108BD9-81ED-4DB2-BD59-A6C34878D82A}">
                    <a16:rowId xmlns:a16="http://schemas.microsoft.com/office/drawing/2014/main" val="10005"/>
                  </a:ext>
                </a:extLst>
              </a:tr>
            </a:tbl>
          </a:graphicData>
        </a:graphic>
      </p:graphicFrame>
      <p:sp>
        <p:nvSpPr>
          <p:cNvPr id="5" name="TextBox 4" descr="" title=""/>
          <p:cNvSpPr txBox="1"/>
          <p:nvPr/>
        </p:nvSpPr>
        <p:spPr>
          <a:xfrm>
            <a:off x="3752065" y="1240127"/>
            <a:ext cx="2325952" cy="28975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83" b="1" dirty="0"/>
              <a:t>Patents</a:t>
            </a:r>
          </a:p>
        </p:txBody>
      </p:sp>
    </p:spTree>
    <p:extLst>
      <p:ext uri="{BB962C8B-B14F-4D97-AF65-F5344CB8AC3E}">
        <p14:creationId xmlns:p14="http://schemas.microsoft.com/office/powerpoint/2010/main" val="583292118"/>
      </p:ext>
    </p:extLst>
  </p:cSld>
  <p:clrMapOvr>
    <a:masterClrMapping/>
  </p:clrMapOvr>
  <mc:AlternateContent xmlns:mc="http://schemas.openxmlformats.org/markup-compatibility/2006" xmlns:p14="http://schemas.microsoft.com/office/powerpoint/2010/main">
    <mc:Choice Requires="p14">
      <p:transition p14:dur="10"/>
    </mc:Choice>
    <mc:Fallback>
      <p:transition/>
    </mc:Fallback>
  </mc:AlternateContent>
  <p:timing>
    <p:tnLst>
      <p:par>
        <p:cTn id="1" dur="indefinite" restart="never" nodeType="tmRoot"/>
      </p:par>
    </p:tnLst>
  </p:timing>
</p:sld>
</file>

<file path=ppt/slides/slide9.xml><?xml version="1.0" encoding="utf-8"?>
<p:sld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dirty="0" smtClean="0"/>
              <a:t>Regulatory Reform Efforts</a:t>
            </a:r>
            <a:endParaRPr lang="en-US" dirty="0"/>
          </a:p>
        </p:txBody>
      </p:sp>
      <p:sp>
        <p:nvSpPr>
          <p:cNvPr id="3" name="Content Placeholder 2" descr="" title=""/>
          <p:cNvSpPr>
            <a:spLocks noGrp="1"/>
          </p:cNvSpPr>
          <p:nvPr>
            <p:ph idx="1"/>
          </p:nvPr>
        </p:nvSpPr>
        <p:spPr>
          <a:xfrm>
            <a:off x="457200" y="1302825"/>
            <a:ext cx="8229600" cy="3464914"/>
          </a:xfrm>
        </p:spPr>
        <p:txBody>
          <a:bodyPr>
            <a:normAutofit fontScale="85000" lnSpcReduction="10000"/>
          </a:bodyPr>
          <a:lstStyle/>
          <a:p>
            <a:r>
              <a:rPr lang="en-US" dirty="0" smtClean="0"/>
              <a:t>Seeking ways to revise, improve, streamline or remove existing USPTO regulation.</a:t>
            </a:r>
          </a:p>
          <a:p>
            <a:r>
              <a:rPr lang="en-US" dirty="0" smtClean="0"/>
              <a:t>Departmental Regulatory Reform Task Force and USPTO Working Group</a:t>
            </a:r>
          </a:p>
          <a:p>
            <a:pPr lvl="1"/>
            <a:r>
              <a:rPr lang="en-US" dirty="0" smtClean="0"/>
              <a:t>Trademark proposal to remove interference rules (</a:t>
            </a:r>
            <a:r>
              <a:rPr lang="en-US" dirty="0"/>
              <a:t>O</a:t>
            </a:r>
            <a:r>
              <a:rPr lang="en-US" dirty="0" smtClean="0"/>
              <a:t>ct. 2017)</a:t>
            </a:r>
          </a:p>
          <a:p>
            <a:pPr lvl="1"/>
            <a:r>
              <a:rPr lang="en-US" dirty="0" smtClean="0"/>
              <a:t>Patent proposal to remove redundant rules (Jan. 2018)</a:t>
            </a:r>
          </a:p>
          <a:p>
            <a:pPr lvl="1"/>
            <a:r>
              <a:rPr lang="en-US" dirty="0" smtClean="0"/>
              <a:t>Next steps…</a:t>
            </a:r>
            <a:endParaRPr lang="en-US" dirty="0"/>
          </a:p>
        </p:txBody>
      </p:sp>
      <p:sp>
        <p:nvSpPr>
          <p:cNvPr id="4" name="Footer Placeholder 3" descr="" title=""/>
          <p:cNvSpPr>
            <a:spLocks noGrp="1"/>
          </p:cNvSpPr>
          <p:nvPr>
            <p:ph type="ftr" sz="quarter" idx="11"/>
          </p:nvPr>
        </p:nvSpPr>
        <p:spPr/>
        <p:txBody>
          <a:bodyPr/>
          <a:lstStyle/>
          <a:p>
            <a:endParaRPr lang="en-US" dirty="0"/>
          </a:p>
        </p:txBody>
      </p:sp>
      <p:sp>
        <p:nvSpPr>
          <p:cNvPr id="5" name="Slide Number Placeholder 4" descr="" title=""/>
          <p:cNvSpPr>
            <a:spLocks noGrp="1"/>
          </p:cNvSpPr>
          <p:nvPr>
            <p:ph type="sldNum" sz="quarter" idx="12"/>
          </p:nvPr>
        </p:nvSpPr>
        <p:spPr/>
        <p:txBody>
          <a:bodyPr/>
          <a:lstStyle/>
          <a:p>
            <a:fld id="{92DA454B-C859-4892-B9FA-68B588C9F547}" type="slidenum">
              <a:rPr lang="en-US" smtClean="0"/>
              <a:t>9</a:t>
            </a:fld>
            <a:endParaRPr lang="en-US" dirty="0"/>
          </a:p>
        </p:txBody>
      </p:sp>
    </p:spTree>
    <p:extLst>
      <p:ext uri="{BB962C8B-B14F-4D97-AF65-F5344CB8AC3E}">
        <p14:creationId xmlns:p14="http://schemas.microsoft.com/office/powerpoint/2010/main" val="4102394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
</file>

<file path=ppt/theme/theme1.xml><?xml version="1.0" encoding="utf-8"?>
<a:theme xmlns:a="http://schemas.openxmlformats.org/drawingml/2006/main" name="PPAC - AndrewFaile">
  <a:themeElements>
    <a:clrScheme name="USPTO Brand 1">
      <a:dk1>
        <a:sysClr val="windowText" lastClr="000000"/>
      </a:dk1>
      <a:lt1>
        <a:sysClr val="window" lastClr="FFFFFF"/>
      </a:lt1>
      <a:dk2>
        <a:srgbClr val="004C97"/>
      </a:dk2>
      <a:lt2>
        <a:srgbClr val="D9D9D6"/>
      </a:lt2>
      <a:accent1>
        <a:srgbClr val="1596D1"/>
      </a:accent1>
      <a:accent2>
        <a:srgbClr val="AC2B37"/>
      </a:accent2>
      <a:accent3>
        <a:srgbClr val="88A620"/>
      </a:accent3>
      <a:accent4>
        <a:srgbClr val="6B2F75"/>
      </a:accent4>
      <a:accent5>
        <a:srgbClr val="97B8D4"/>
      </a:accent5>
      <a:accent6>
        <a:srgbClr val="C88242"/>
      </a:accent6>
      <a:hlink>
        <a:srgbClr val="004C97"/>
      </a:hlink>
      <a:folHlink>
        <a:srgbClr val="3C105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1-PPAC - Presentation_Template_Blank [Read-Only]" id="{D2825A5E-920B-4D13-B193-E63E31F946BC}" vid="{1BFDD7E6-49C7-4ADD-8CC0-2BB16DAE4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emplate>
  <TotalTime>0</TotalTime>
  <Words>2386</Words>
  <Application>Microsoft Office PowerPoint</Application>
  <PresentationFormat>On-screen Show (16:9)</PresentationFormat>
  <Paragraphs>431</Paragraphs>
  <Slides>46</Slides>
  <Notes>35</Notes>
  <HiddenSlides>2</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59" baseType="lpstr">
      <vt:lpstr>Arial</vt:lpstr>
      <vt:lpstr>Calibri</vt:lpstr>
      <vt:lpstr>Helvetica</vt:lpstr>
      <vt:lpstr>HelveticaNeueW02-45Ligh-USPTO</vt:lpstr>
      <vt:lpstr>HelveticaNeueW02-75Bold-USPTO</vt:lpstr>
      <vt:lpstr>Inherit</vt:lpstr>
      <vt:lpstr>Segoe UI</vt:lpstr>
      <vt:lpstr>Segoe UI Semibold</vt:lpstr>
      <vt:lpstr>Times New Roman</vt:lpstr>
      <vt:lpstr>Tw Cen MT</vt:lpstr>
      <vt:lpstr>Verdana</vt:lpstr>
      <vt:lpstr>PPAC - AndrewFaile</vt:lpstr>
      <vt:lpstr>Worksheet</vt:lpstr>
      <vt:lpstr>PowerPoint Presentation</vt:lpstr>
      <vt:lpstr>PowerPoint Presentation</vt:lpstr>
      <vt:lpstr>The USPTO in FY17</vt:lpstr>
      <vt:lpstr>USPTO Offices</vt:lpstr>
      <vt:lpstr>PowerPoint Presentation</vt:lpstr>
      <vt:lpstr>Serving the Innovation Ecosystem</vt:lpstr>
      <vt:lpstr>Recent Updates</vt:lpstr>
      <vt:lpstr>Revised Fee Schedule</vt:lpstr>
      <vt:lpstr>Regulatory Reform Efforts</vt:lpstr>
      <vt:lpstr>Options for Applicants</vt:lpstr>
      <vt:lpstr>Expanded Collaborative Search Pilot (CSP)</vt:lpstr>
      <vt:lpstr>First Action Interview Pilot (FAIP)</vt:lpstr>
      <vt:lpstr>FAIP Cases Compared to All New Cases</vt:lpstr>
      <vt:lpstr>Percent of Serial Disposals Having at  Least One Interview by Month FY 2008 – FY 2017 </vt:lpstr>
      <vt:lpstr>Public Interview Rooms</vt:lpstr>
      <vt:lpstr>Stakeholder Training on Examination Practice and Procedure (STEPP)</vt:lpstr>
      <vt:lpstr>In-Person STEPP Training</vt:lpstr>
      <vt:lpstr>Virtual Instructor Led Training</vt:lpstr>
      <vt:lpstr>Patent Performance</vt:lpstr>
      <vt:lpstr>YTD FY 2018 Filing Trends </vt:lpstr>
      <vt:lpstr>Unexamined Patent Application Inventory FY 2011 – FY 2018 Q1</vt:lpstr>
      <vt:lpstr>First Action Pendency and Total Pendency FY 2011 – FY 2018 Q1</vt:lpstr>
      <vt:lpstr>Utility Serialized and RCE Filings FY10-18 Q1</vt:lpstr>
      <vt:lpstr>Need Patent Protection Fast?</vt:lpstr>
      <vt:lpstr>Track One</vt:lpstr>
      <vt:lpstr>Track One Filings </vt:lpstr>
      <vt:lpstr>Design Filings  FY 2009 – FY 2018 Q1</vt:lpstr>
      <vt:lpstr>Design Unexamined Application Inventory FY 2011 – FY 2018 Q1</vt:lpstr>
      <vt:lpstr>Design First Action Pendency and Total Pendency FY 2011 – FY 2018 Q1</vt:lpstr>
      <vt:lpstr>PTAB Appeal Results</vt:lpstr>
      <vt:lpstr>FY18 Appeal Results by Tech Center</vt:lpstr>
      <vt:lpstr>Trial Statistics IPR, PGR, CBM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Resources</vt:lpstr>
      <vt:lpstr>Site Experience Education, Patent Examiner Technical Training Program, Business Partnership Meetings &amp; Technology Fairs</vt:lpstr>
      <vt:lpstr>PowerPoint Presentation</vt:lpstr>
      <vt:lpstr>Patent Pro Bono Program</vt:lpstr>
      <vt:lpstr>PowerPoint Presentation</vt:lpstr>
      <vt:lpstr>Thank You  </vt:lpstr>
      <vt:lpstr>PowerPoint Presentation</vt:lpstr>
    </vt:vector>
  </TitlesOfParts>
  <Company>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
  </dc:creator>
  <cp:lastModifiedBy>
  </cp:lastModifiedBy>
  <cp:revision>1</cp:revision>
  <dcterms:created xsi:type="dcterms:W3CDTF">1900-01-01T05:00:00Z</dcterms:created>
  <dcterms:modified xsi:type="dcterms:W3CDTF">2018-01-25T16:02:31Z</dcterms:modified>
</cp:coreProperties>
</file>

<file path=docProps/custom.xml><?xml version="1.0" encoding="utf-8"?>
<Properties xmlns="http://schemas.openxmlformats.org/officeDocument/2006/custom-properties" xmlns:vt="http://schemas.openxmlformats.org/officeDocument/2006/docPropsVTypes">
</Properties>
</file>